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69" r:id="rId5"/>
    <p:sldMasterId id="2147483705" r:id="rId6"/>
    <p:sldMasterId id="2147483723" r:id="rId7"/>
  </p:sldMasterIdLst>
  <p:notesMasterIdLst>
    <p:notesMasterId r:id="rId28"/>
  </p:notesMasterIdLst>
  <p:sldIdLst>
    <p:sldId id="257" r:id="rId8"/>
    <p:sldId id="258" r:id="rId9"/>
    <p:sldId id="259" r:id="rId10"/>
    <p:sldId id="260" r:id="rId11"/>
    <p:sldId id="261" r:id="rId12"/>
    <p:sldId id="262" r:id="rId13"/>
    <p:sldId id="263" r:id="rId14"/>
    <p:sldId id="268" r:id="rId15"/>
    <p:sldId id="272" r:id="rId16"/>
    <p:sldId id="266" r:id="rId17"/>
    <p:sldId id="267" r:id="rId18"/>
    <p:sldId id="273" r:id="rId19"/>
    <p:sldId id="265" r:id="rId20"/>
    <p:sldId id="270" r:id="rId21"/>
    <p:sldId id="271" r:id="rId22"/>
    <p:sldId id="264" r:id="rId23"/>
    <p:sldId id="269"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前付け" id="{15202A74-163D-4B71-BBA8-E2FCD164262F}">
          <p14:sldIdLst>
            <p14:sldId id="257"/>
            <p14:sldId id="258"/>
            <p14:sldId id="259"/>
            <p14:sldId id="260"/>
            <p14:sldId id="261"/>
          </p14:sldIdLst>
        </p14:section>
        <p14:section name="グループ メンバー 1" id="{0860697E-8C4A-43F9-A7C0-C435911657B2}">
          <p14:sldIdLst>
            <p14:sldId id="262"/>
            <p14:sldId id="263"/>
            <p14:sldId id="268"/>
            <p14:sldId id="272"/>
          </p14:sldIdLst>
        </p14:section>
        <p14:section name="グループ メンバー 2" id="{ED02CA79-8112-418E-8BC2-0FD9B68AECB3}">
          <p14:sldIdLst>
            <p14:sldId id="266"/>
            <p14:sldId id="267"/>
            <p14:sldId id="273"/>
            <p14:sldId id="265"/>
          </p14:sldIdLst>
        </p14:section>
        <p14:section name="グループ メンバー 3" id="{0DAD77B1-60C5-4EB2-933E-C56E97A5B2A7}">
          <p14:sldIdLst>
            <p14:sldId id="270"/>
            <p14:sldId id="271"/>
            <p14:sldId id="264"/>
            <p14:sldId id="269"/>
          </p14:sldIdLst>
        </p14:section>
        <p14:section name="一般的な結び" id="{4AB6C702-EE4D-4283-ACB0-770710E41AE6}">
          <p14:sldIdLst>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59942" autoAdjust="0"/>
  </p:normalViewPr>
  <p:slideViewPr>
    <p:cSldViewPr snapToGrid="0">
      <p:cViewPr varScale="1">
        <p:scale>
          <a:sx n="103" d="100"/>
          <a:sy n="103" d="100"/>
        </p:scale>
        <p:origin x="120" y="40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rotWithShape="1">
              <a:gsLst>
                <a:gs pos="0">
                  <a:schemeClr val="accent1">
                    <a:shade val="65000"/>
                    <a:tint val="94000"/>
                    <a:satMod val="103000"/>
                    <a:lumMod val="102000"/>
                  </a:schemeClr>
                </a:gs>
                <a:gs pos="50000">
                  <a:schemeClr val="accent1">
                    <a:shade val="65000"/>
                    <a:shade val="100000"/>
                    <a:satMod val="110000"/>
                    <a:lumMod val="100000"/>
                  </a:schemeClr>
                </a:gs>
                <a:gs pos="100000">
                  <a:schemeClr val="accent1">
                    <a:shade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分類 1</c:v>
                </c:pt>
                <c:pt idx="1">
                  <c:v>分類 2</c:v>
                </c:pt>
                <c:pt idx="2">
                  <c:v>分類 3</c:v>
                </c:pt>
                <c:pt idx="3">
                  <c:v>分類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分類 1</c:v>
                </c:pt>
                <c:pt idx="1">
                  <c:v>分類 2</c:v>
                </c:pt>
                <c:pt idx="2">
                  <c:v>分類 3</c:v>
                </c:pt>
                <c:pt idx="3">
                  <c:v>分類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gradFill rotWithShape="1">
              <a:gsLst>
                <a:gs pos="0">
                  <a:schemeClr val="accent1">
                    <a:tint val="65000"/>
                    <a:tint val="94000"/>
                    <a:satMod val="103000"/>
                    <a:lumMod val="102000"/>
                  </a:schemeClr>
                </a:gs>
                <a:gs pos="50000">
                  <a:schemeClr val="accent1">
                    <a:tint val="65000"/>
                    <a:shade val="100000"/>
                    <a:satMod val="110000"/>
                    <a:lumMod val="100000"/>
                  </a:schemeClr>
                </a:gs>
                <a:gs pos="100000">
                  <a:schemeClr val="accent1">
                    <a:tint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分類 1</c:v>
                </c:pt>
                <c:pt idx="1">
                  <c:v>分類 2</c:v>
                </c:pt>
                <c:pt idx="2">
                  <c:v>分類 3</c:v>
                </c:pt>
                <c:pt idx="3">
                  <c:v>分類 4</c:v>
                </c:pt>
              </c:strCache>
            </c:strRef>
          </c:cat>
          <c:val>
            <c:numRef>
              <c:f>Sheet1!$D$2:$D$5</c:f>
              <c:numCache>
                <c:formatCode>General</c:formatCode>
                <c:ptCount val="4"/>
                <c:pt idx="0">
                  <c:v>2</c:v>
                </c:pt>
                <c:pt idx="1">
                  <c:v>2</c:v>
                </c:pt>
                <c:pt idx="2">
                  <c:v>3</c:v>
                </c:pt>
                <c:pt idx="3">
                  <c:v>5</c:v>
                </c:pt>
              </c:numCache>
            </c:numRef>
          </c:val>
        </c:ser>
        <c:dLbls>
          <c:dLblPos val="outEnd"/>
          <c:showLegendKey val="0"/>
          <c:showVal val="1"/>
          <c:showCatName val="0"/>
          <c:showSerName val="0"/>
          <c:showPercent val="0"/>
          <c:showBubbleSize val="0"/>
        </c:dLbls>
        <c:gapWidth val="100"/>
        <c:overlap val="-24"/>
        <c:axId val="248457632"/>
        <c:axId val="248458192"/>
      </c:barChart>
      <c:catAx>
        <c:axId val="2484576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crossAx val="248458192"/>
        <c:crosses val="autoZero"/>
        <c:auto val="1"/>
        <c:lblAlgn val="ctr"/>
        <c:lblOffset val="100"/>
        <c:noMultiLvlLbl val="0"/>
      </c:catAx>
      <c:valAx>
        <c:axId val="248458192"/>
        <c:scaling>
          <c:orientation val="minMax"/>
        </c:scaling>
        <c:delete val="0"/>
        <c:axPos val="l"/>
        <c:majorGridlines>
          <c:spPr>
            <a:ln w="9525" cap="flat" cmpd="sng" algn="ctr">
              <a:solidFill>
                <a:schemeClr val="lt1">
                  <a:lumMod val="95000"/>
                  <a:alpha val="10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crossAx val="248457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Meiryo UI" panose="020B0604030504040204" pitchFamily="50" charset="-128"/>
          <a:ea typeface="Meiryo UI" panose="020B0604030504040204" pitchFamily="50" charset="-128"/>
          <a:cs typeface="Meiryo UI" panose="020B0604030504040204"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1 番目</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テスト 1</c:v>
                </c:pt>
                <c:pt idx="1">
                  <c:v>テスト 2</c:v>
                </c:pt>
                <c:pt idx="2">
                  <c:v>テスト 3</c:v>
                </c:pt>
                <c:pt idx="3">
                  <c:v>テスト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2 番目</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テスト 1</c:v>
                </c:pt>
                <c:pt idx="1">
                  <c:v>テスト 2</c:v>
                </c:pt>
                <c:pt idx="2">
                  <c:v>テスト 3</c:v>
                </c:pt>
                <c:pt idx="3">
                  <c:v>テスト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3 番目</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テスト 1</c:v>
                </c:pt>
                <c:pt idx="1">
                  <c:v>テスト 2</c:v>
                </c:pt>
                <c:pt idx="2">
                  <c:v>テスト 3</c:v>
                </c:pt>
                <c:pt idx="3">
                  <c:v>テスト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248460432"/>
        <c:axId val="248459872"/>
      </c:lineChart>
      <c:valAx>
        <c:axId val="248459872"/>
        <c:scaling>
          <c:orientation val="minMax"/>
        </c:scaling>
        <c:delete val="0"/>
        <c:axPos val="l"/>
        <c:majorGridlines>
          <c:spPr>
            <a:ln w="9525" cap="flat" cmpd="sng" algn="ctr">
              <a:solidFill>
                <a:schemeClr val="lt1">
                  <a:lumMod val="95000"/>
                  <a:alpha val="10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crossAx val="248460432"/>
        <c:crosses val="autoZero"/>
        <c:crossBetween val="between"/>
      </c:valAx>
      <c:catAx>
        <c:axId val="2484604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crossAx val="248459872"/>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eiryo UI" panose="020B0604030504040204" pitchFamily="50" charset="-128"/>
              <a:ea typeface="Meiryo UI" panose="020B0604030504040204" pitchFamily="50" charset="-128"/>
              <a:cs typeface="Meiryo UI" panose="020B0604030504040204" pitchFamily="50" charset="-128"/>
            </a:defRPr>
          </a:pPr>
          <a:endParaRPr lang="ja-JP"/>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Meiryo UI" panose="020B0604030504040204" pitchFamily="50" charset="-128"/>
          <a:ea typeface="Meiryo UI" panose="020B0604030504040204" pitchFamily="50" charset="-128"/>
          <a:cs typeface="Meiryo UI" panose="020B0604030504040204" pitchFamily="50"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 1</c:v>
                </c:pt>
              </c:strCache>
            </c:strRef>
          </c:tx>
          <c:dPt>
            <c:idx val="0"/>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2">
                      <a:lumMod val="60000"/>
                      <a:tint val="94000"/>
                      <a:satMod val="103000"/>
                      <a:lumMod val="102000"/>
                    </a:schemeClr>
                  </a:gs>
                  <a:gs pos="50000">
                    <a:schemeClr val="accent2">
                      <a:lumMod val="60000"/>
                      <a:shade val="100000"/>
                      <a:satMod val="110000"/>
                      <a:lumMod val="100000"/>
                    </a:schemeClr>
                  </a:gs>
                  <a:gs pos="100000">
                    <a:schemeClr val="accent2">
                      <a:lumMod val="60000"/>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884D6-3BB1-4C7A-9958-3549A252B586}" type="doc">
      <dgm:prSet loTypeId="urn:microsoft.com/office/officeart/2005/8/layout/hProcess7" loCatId="process" qsTypeId="urn:microsoft.com/office/officeart/2005/8/quickstyle/simple5" qsCatId="simple" csTypeId="urn:microsoft.com/office/officeart/2005/8/colors/accent1_5" csCatId="accent1" phldr="1"/>
      <dgm:spPr/>
      <dgm:t>
        <a:bodyPr/>
        <a:lstStyle/>
        <a:p>
          <a:endParaRPr kumimoji="1" lang="ja-JP"/>
        </a:p>
      </dgm:t>
    </dgm:pt>
    <dgm:pt modelId="{CBB4726E-AC91-486A-9831-3C73E5C3A40D}">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4D6F7DE9-F890-465D-896D-EB7F06F3FCA4}" type="parTrans" cxnId="{170C6B92-7B7F-4B14-9CA2-362E963776FB}">
      <dgm:prSet/>
      <dgm:spPr/>
      <dgm:t>
        <a:bodyPr/>
        <a:lstStyle/>
        <a:p>
          <a:endParaRPr kumimoji="1" lang="ja-JP"/>
        </a:p>
      </dgm:t>
    </dgm:pt>
    <dgm:pt modelId="{FD6A68BD-479F-4AF1-B090-C85511CDCD40}" type="sibTrans" cxnId="{170C6B92-7B7F-4B14-9CA2-362E963776FB}">
      <dgm:prSet/>
      <dgm:spPr/>
      <dgm:t>
        <a:bodyPr/>
        <a:lstStyle/>
        <a:p>
          <a:endParaRPr kumimoji="1" lang="ja-JP"/>
        </a:p>
      </dgm:t>
    </dgm:pt>
    <dgm:pt modelId="{97BF57BE-D03A-4AD9-86DC-75B69C13E876}">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テキスト</a:t>
          </a:r>
        </a:p>
      </dgm:t>
    </dgm:pt>
    <dgm:pt modelId="{F42D08D6-D259-4940-8C5B-344DC55D290F}" type="parTrans" cxnId="{01FA4A28-9B9F-46B8-AF19-E6EBBA82716B}">
      <dgm:prSet/>
      <dgm:spPr/>
      <dgm:t>
        <a:bodyPr/>
        <a:lstStyle/>
        <a:p>
          <a:endParaRPr kumimoji="1" lang="ja-JP"/>
        </a:p>
      </dgm:t>
    </dgm:pt>
    <dgm:pt modelId="{0BB7D230-6C36-4DE0-AA50-71E0A02BE01B}" type="sibTrans" cxnId="{01FA4A28-9B9F-46B8-AF19-E6EBBA82716B}">
      <dgm:prSet/>
      <dgm:spPr/>
      <dgm:t>
        <a:bodyPr/>
        <a:lstStyle/>
        <a:p>
          <a:endParaRPr kumimoji="1" lang="ja-JP"/>
        </a:p>
      </dgm:t>
    </dgm:pt>
    <dgm:pt modelId="{79FA98B1-E03E-48AA-BF19-2A636D041FCD}">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1384A03D-C4EF-41E0-96F4-155E3FFE8E39}" type="parTrans" cxnId="{8FB9F488-F6CA-4431-A695-02C7C260DF03}">
      <dgm:prSet/>
      <dgm:spPr/>
      <dgm:t>
        <a:bodyPr/>
        <a:lstStyle/>
        <a:p>
          <a:endParaRPr kumimoji="1" lang="ja-JP"/>
        </a:p>
      </dgm:t>
    </dgm:pt>
    <dgm:pt modelId="{CF728D67-BDA2-40A0-A9E3-999DBAFB51FC}" type="sibTrans" cxnId="{8FB9F488-F6CA-4431-A695-02C7C260DF03}">
      <dgm:prSet/>
      <dgm:spPr/>
      <dgm:t>
        <a:bodyPr/>
        <a:lstStyle/>
        <a:p>
          <a:endParaRPr kumimoji="1" lang="ja-JP"/>
        </a:p>
      </dgm:t>
    </dgm:pt>
    <dgm:pt modelId="{483E9BB6-2098-4EA1-BE95-6D2C33525E9A}">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テキスト</a:t>
          </a:r>
        </a:p>
      </dgm:t>
    </dgm:pt>
    <dgm:pt modelId="{F48A9973-28C0-4A35-8C70-77B8077F41EA}" type="parTrans" cxnId="{021A4501-2B02-4B30-9097-0ECE013D372E}">
      <dgm:prSet/>
      <dgm:spPr/>
      <dgm:t>
        <a:bodyPr/>
        <a:lstStyle/>
        <a:p>
          <a:endParaRPr kumimoji="1" lang="ja-JP"/>
        </a:p>
      </dgm:t>
    </dgm:pt>
    <dgm:pt modelId="{442E10EF-3A01-4108-80E7-42DCB5F914EE}" type="sibTrans" cxnId="{021A4501-2B02-4B30-9097-0ECE013D372E}">
      <dgm:prSet/>
      <dgm:spPr/>
      <dgm:t>
        <a:bodyPr/>
        <a:lstStyle/>
        <a:p>
          <a:endParaRPr kumimoji="1" lang="ja-JP"/>
        </a:p>
      </dgm:t>
    </dgm:pt>
    <dgm:pt modelId="{7C96374A-BB1C-498B-A862-B1C8CE248781}">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04456B23-BD8D-4AFC-A79C-8B8E89F24B5C}" type="parTrans" cxnId="{F727B982-8474-48EF-B46E-F3A747A0BC5C}">
      <dgm:prSet/>
      <dgm:spPr/>
      <dgm:t>
        <a:bodyPr/>
        <a:lstStyle/>
        <a:p>
          <a:endParaRPr kumimoji="1" lang="ja-JP"/>
        </a:p>
      </dgm:t>
    </dgm:pt>
    <dgm:pt modelId="{0768D594-6F2A-430C-9F9D-004BD3769FF0}" type="sibTrans" cxnId="{F727B982-8474-48EF-B46E-F3A747A0BC5C}">
      <dgm:prSet/>
      <dgm:spPr/>
      <dgm:t>
        <a:bodyPr/>
        <a:lstStyle/>
        <a:p>
          <a:endParaRPr kumimoji="1" lang="ja-JP"/>
        </a:p>
      </dgm:t>
    </dgm:pt>
    <dgm:pt modelId="{DF709940-0038-47A4-B2C5-5158E0AB11E3}">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テキスト</a:t>
          </a:r>
        </a:p>
      </dgm:t>
    </dgm:pt>
    <dgm:pt modelId="{414F2A37-5820-4CD0-AC35-177E20A7A1CC}" type="parTrans" cxnId="{C914FB38-DF1E-4F4E-826B-5E0AF62502F9}">
      <dgm:prSet/>
      <dgm:spPr/>
      <dgm:t>
        <a:bodyPr/>
        <a:lstStyle/>
        <a:p>
          <a:endParaRPr kumimoji="1" lang="ja-JP"/>
        </a:p>
      </dgm:t>
    </dgm:pt>
    <dgm:pt modelId="{87297EC5-70A7-45B5-970E-CAE982770F81}" type="sibTrans" cxnId="{C914FB38-DF1E-4F4E-826B-5E0AF62502F9}">
      <dgm:prSet/>
      <dgm:spPr/>
      <dgm:t>
        <a:bodyPr/>
        <a:lstStyle/>
        <a:p>
          <a:endParaRPr kumimoji="1" lang="ja-JP"/>
        </a:p>
      </dgm:t>
    </dgm:pt>
    <dgm:pt modelId="{242E3341-A476-421B-8FAD-8F480FA2A80E}">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D9EE479C-65E1-4D7B-83CD-4A907C8A675C}" type="parTrans" cxnId="{D83A8DCF-83A0-45A9-A956-F3C96B54427C}">
      <dgm:prSet/>
      <dgm:spPr/>
      <dgm:t>
        <a:bodyPr/>
        <a:lstStyle/>
        <a:p>
          <a:endParaRPr kumimoji="1" lang="ja-JP"/>
        </a:p>
      </dgm:t>
    </dgm:pt>
    <dgm:pt modelId="{BAD25D22-F953-4DD8-B268-088B3F9A20C1}" type="sibTrans" cxnId="{D83A8DCF-83A0-45A9-A956-F3C96B54427C}">
      <dgm:prSet/>
      <dgm:spPr/>
      <dgm:t>
        <a:bodyPr/>
        <a:lstStyle/>
        <a:p>
          <a:endParaRPr kumimoji="1" lang="ja-JP"/>
        </a:p>
      </dgm:t>
    </dgm:pt>
    <dgm:pt modelId="{FC570A8E-CEE4-43E8-84BB-9A7529349B5E}">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テキスト</a:t>
          </a:r>
        </a:p>
      </dgm:t>
    </dgm:pt>
    <dgm:pt modelId="{BF865601-7A54-42F5-8595-E528056EC20A}" type="parTrans" cxnId="{6ECCC40D-498C-485F-98EA-C57AB0E69596}">
      <dgm:prSet/>
      <dgm:spPr/>
      <dgm:t>
        <a:bodyPr/>
        <a:lstStyle/>
        <a:p>
          <a:endParaRPr kumimoji="1" lang="ja-JP"/>
        </a:p>
      </dgm:t>
    </dgm:pt>
    <dgm:pt modelId="{E4A8F694-FE93-4996-A0C3-D671E5ECEEEA}" type="sibTrans" cxnId="{6ECCC40D-498C-485F-98EA-C57AB0E69596}">
      <dgm:prSet/>
      <dgm:spPr/>
      <dgm:t>
        <a:bodyPr/>
        <a:lstStyle/>
        <a:p>
          <a:endParaRPr kumimoji="1" lang="ja-JP"/>
        </a:p>
      </dgm:t>
    </dgm:pt>
    <dgm:pt modelId="{B617CC86-A9B2-45C7-80F0-437B13FFBD41}">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D5FDD172-A783-4C84-A056-C1A465C2D30D}" type="parTrans" cxnId="{EE7C2B3C-F6F6-4807-A76F-4134B5D897EC}">
      <dgm:prSet/>
      <dgm:spPr/>
      <dgm:t>
        <a:bodyPr/>
        <a:lstStyle/>
        <a:p>
          <a:endParaRPr kumimoji="1" lang="ja-JP"/>
        </a:p>
      </dgm:t>
    </dgm:pt>
    <dgm:pt modelId="{F1F0BE42-6FA7-4881-96D2-75FA7C85581E}" type="sibTrans" cxnId="{EE7C2B3C-F6F6-4807-A76F-4134B5D897EC}">
      <dgm:prSet/>
      <dgm:spPr/>
      <dgm:t>
        <a:bodyPr/>
        <a:lstStyle/>
        <a:p>
          <a:endParaRPr kumimoji="1" lang="ja-JP"/>
        </a:p>
      </dgm:t>
    </dgm:pt>
    <dgm:pt modelId="{C80B5D68-33D0-44B8-A326-6783BCBDE615}">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テキスト</a:t>
          </a:r>
        </a:p>
      </dgm:t>
    </dgm:pt>
    <dgm:pt modelId="{83FA8EC8-1258-4DD3-8EB6-8F93B5D0F616}" type="parTrans" cxnId="{A7A9075F-02FA-48C0-BBF8-89ED076634B4}">
      <dgm:prSet/>
      <dgm:spPr/>
      <dgm:t>
        <a:bodyPr/>
        <a:lstStyle/>
        <a:p>
          <a:endParaRPr kumimoji="1" lang="ja-JP"/>
        </a:p>
      </dgm:t>
    </dgm:pt>
    <dgm:pt modelId="{AB866728-2E92-4FCC-AF08-94F0A386C6ED}" type="sibTrans" cxnId="{A7A9075F-02FA-48C0-BBF8-89ED076634B4}">
      <dgm:prSet/>
      <dgm:spPr/>
      <dgm:t>
        <a:bodyPr/>
        <a:lstStyle/>
        <a:p>
          <a:endParaRPr kumimoji="1" lang="ja-JP"/>
        </a:p>
      </dgm:t>
    </dgm:pt>
    <dgm:pt modelId="{E36243BA-743F-4042-AD08-F23C42D17CD2}" type="pres">
      <dgm:prSet presAssocID="{3B5884D6-3BB1-4C7A-9958-3549A252B586}" presName="Name0" presStyleCnt="0">
        <dgm:presLayoutVars>
          <dgm:dir/>
          <dgm:animLvl val="lvl"/>
          <dgm:resizeHandles val="exact"/>
        </dgm:presLayoutVars>
      </dgm:prSet>
      <dgm:spPr/>
      <dgm:t>
        <a:bodyPr/>
        <a:lstStyle/>
        <a:p>
          <a:endParaRPr kumimoji="1" lang="ja-JP"/>
        </a:p>
      </dgm:t>
    </dgm:pt>
    <dgm:pt modelId="{767AE51B-ECBF-4DDE-B3D5-81BBAEDD071E}" type="pres">
      <dgm:prSet presAssocID="{CBB4726E-AC91-486A-9831-3C73E5C3A40D}" presName="compositeNode" presStyleCnt="0">
        <dgm:presLayoutVars>
          <dgm:bulletEnabled val="1"/>
        </dgm:presLayoutVars>
      </dgm:prSet>
      <dgm:spPr/>
    </dgm:pt>
    <dgm:pt modelId="{B6FCD7B7-199F-44A3-B6BF-5E3FACA6C604}" type="pres">
      <dgm:prSet presAssocID="{CBB4726E-AC91-486A-9831-3C73E5C3A40D}" presName="bgRect" presStyleLbl="node1" presStyleIdx="0" presStyleCnt="5"/>
      <dgm:spPr/>
      <dgm:t>
        <a:bodyPr/>
        <a:lstStyle/>
        <a:p>
          <a:endParaRPr kumimoji="1" lang="ja-JP"/>
        </a:p>
      </dgm:t>
    </dgm:pt>
    <dgm:pt modelId="{B03DAC02-8446-4C35-BF4A-FCA8CE02D6BA}" type="pres">
      <dgm:prSet presAssocID="{CBB4726E-AC91-486A-9831-3C73E5C3A40D}" presName="parentNode" presStyleLbl="node1" presStyleIdx="0" presStyleCnt="5">
        <dgm:presLayoutVars>
          <dgm:chMax val="0"/>
          <dgm:bulletEnabled val="1"/>
        </dgm:presLayoutVars>
      </dgm:prSet>
      <dgm:spPr/>
      <dgm:t>
        <a:bodyPr/>
        <a:lstStyle/>
        <a:p>
          <a:endParaRPr kumimoji="1" lang="ja-JP"/>
        </a:p>
      </dgm:t>
    </dgm:pt>
    <dgm:pt modelId="{586ABF2D-8623-413E-8ED0-11EDC83194A9}" type="pres">
      <dgm:prSet presAssocID="{CBB4726E-AC91-486A-9831-3C73E5C3A40D}" presName="childNode" presStyleLbl="node1" presStyleIdx="0" presStyleCnt="5">
        <dgm:presLayoutVars>
          <dgm:bulletEnabled val="1"/>
        </dgm:presLayoutVars>
      </dgm:prSet>
      <dgm:spPr/>
      <dgm:t>
        <a:bodyPr/>
        <a:lstStyle/>
        <a:p>
          <a:endParaRPr kumimoji="1" lang="ja-JP"/>
        </a:p>
      </dgm:t>
    </dgm:pt>
    <dgm:pt modelId="{23BAEE65-D0C8-405C-96A7-A3DF995A65A0}" type="pres">
      <dgm:prSet presAssocID="{FD6A68BD-479F-4AF1-B090-C85511CDCD40}" presName="hSp" presStyleCnt="0"/>
      <dgm:spPr/>
    </dgm:pt>
    <dgm:pt modelId="{B4BF9838-FEBF-4A3A-8857-BA7C63058D08}" type="pres">
      <dgm:prSet presAssocID="{FD6A68BD-479F-4AF1-B090-C85511CDCD40}" presName="vProcSp" presStyleCnt="0"/>
      <dgm:spPr/>
    </dgm:pt>
    <dgm:pt modelId="{07C06DFE-5B72-4088-85FE-D5299A57753E}" type="pres">
      <dgm:prSet presAssocID="{FD6A68BD-479F-4AF1-B090-C85511CDCD40}" presName="vSp1" presStyleCnt="0"/>
      <dgm:spPr/>
    </dgm:pt>
    <dgm:pt modelId="{575D6E97-7D1F-4E7F-8320-35996600DDD6}" type="pres">
      <dgm:prSet presAssocID="{FD6A68BD-479F-4AF1-B090-C85511CDCD40}" presName="simulatedConn" presStyleLbl="solidFgAcc1" presStyleIdx="0" presStyleCnt="4"/>
      <dgm:spPr/>
    </dgm:pt>
    <dgm:pt modelId="{BC4BBC8C-81E7-4782-86BA-E8BB4BDC4936}" type="pres">
      <dgm:prSet presAssocID="{FD6A68BD-479F-4AF1-B090-C85511CDCD40}" presName="vSp2" presStyleCnt="0"/>
      <dgm:spPr/>
    </dgm:pt>
    <dgm:pt modelId="{3F6F0940-D586-4300-947F-95EBD619E35D}" type="pres">
      <dgm:prSet presAssocID="{FD6A68BD-479F-4AF1-B090-C85511CDCD40}" presName="sibTrans" presStyleCnt="0"/>
      <dgm:spPr/>
    </dgm:pt>
    <dgm:pt modelId="{1D3B1CD7-C916-43CB-85BE-53AF7C9D3A97}" type="pres">
      <dgm:prSet presAssocID="{79FA98B1-E03E-48AA-BF19-2A636D041FCD}" presName="compositeNode" presStyleCnt="0">
        <dgm:presLayoutVars>
          <dgm:bulletEnabled val="1"/>
        </dgm:presLayoutVars>
      </dgm:prSet>
      <dgm:spPr/>
    </dgm:pt>
    <dgm:pt modelId="{65CAE1A9-4C5D-44E8-B2ED-F097165FA6E4}" type="pres">
      <dgm:prSet presAssocID="{79FA98B1-E03E-48AA-BF19-2A636D041FCD}" presName="bgRect" presStyleLbl="node1" presStyleIdx="1" presStyleCnt="5"/>
      <dgm:spPr/>
      <dgm:t>
        <a:bodyPr/>
        <a:lstStyle/>
        <a:p>
          <a:endParaRPr kumimoji="1" lang="ja-JP"/>
        </a:p>
      </dgm:t>
    </dgm:pt>
    <dgm:pt modelId="{095627DB-6AC8-4EEE-8BCF-3B8BF11845B2}" type="pres">
      <dgm:prSet presAssocID="{79FA98B1-E03E-48AA-BF19-2A636D041FCD}" presName="parentNode" presStyleLbl="node1" presStyleIdx="1" presStyleCnt="5">
        <dgm:presLayoutVars>
          <dgm:chMax val="0"/>
          <dgm:bulletEnabled val="1"/>
        </dgm:presLayoutVars>
      </dgm:prSet>
      <dgm:spPr/>
      <dgm:t>
        <a:bodyPr/>
        <a:lstStyle/>
        <a:p>
          <a:endParaRPr kumimoji="1" lang="ja-JP"/>
        </a:p>
      </dgm:t>
    </dgm:pt>
    <dgm:pt modelId="{4F74D6F0-9C4F-466B-BCFF-5DE26B1648F7}" type="pres">
      <dgm:prSet presAssocID="{79FA98B1-E03E-48AA-BF19-2A636D041FCD}" presName="childNode" presStyleLbl="node1" presStyleIdx="1" presStyleCnt="5">
        <dgm:presLayoutVars>
          <dgm:bulletEnabled val="1"/>
        </dgm:presLayoutVars>
      </dgm:prSet>
      <dgm:spPr/>
      <dgm:t>
        <a:bodyPr/>
        <a:lstStyle/>
        <a:p>
          <a:endParaRPr kumimoji="1" lang="ja-JP"/>
        </a:p>
      </dgm:t>
    </dgm:pt>
    <dgm:pt modelId="{DF98642D-BFDF-47D6-9CCF-C6B53445CFB6}" type="pres">
      <dgm:prSet presAssocID="{CF728D67-BDA2-40A0-A9E3-999DBAFB51FC}" presName="hSp" presStyleCnt="0"/>
      <dgm:spPr/>
    </dgm:pt>
    <dgm:pt modelId="{651A902E-E4EF-4BE5-A3EB-7EC7114520D7}" type="pres">
      <dgm:prSet presAssocID="{CF728D67-BDA2-40A0-A9E3-999DBAFB51FC}" presName="vProcSp" presStyleCnt="0"/>
      <dgm:spPr/>
    </dgm:pt>
    <dgm:pt modelId="{7387DD2D-2D87-48D4-8833-09359ACD6409}" type="pres">
      <dgm:prSet presAssocID="{CF728D67-BDA2-40A0-A9E3-999DBAFB51FC}" presName="vSp1" presStyleCnt="0"/>
      <dgm:spPr/>
    </dgm:pt>
    <dgm:pt modelId="{A4A3366A-C914-4596-BD30-55F951F84C58}" type="pres">
      <dgm:prSet presAssocID="{CF728D67-BDA2-40A0-A9E3-999DBAFB51FC}" presName="simulatedConn" presStyleLbl="solidFgAcc1" presStyleIdx="1" presStyleCnt="4"/>
      <dgm:spPr/>
    </dgm:pt>
    <dgm:pt modelId="{66FD636E-7EE3-4F9C-A439-0D87FCF962A9}" type="pres">
      <dgm:prSet presAssocID="{CF728D67-BDA2-40A0-A9E3-999DBAFB51FC}" presName="vSp2" presStyleCnt="0"/>
      <dgm:spPr/>
    </dgm:pt>
    <dgm:pt modelId="{774B3F2C-7DDC-4E76-BAFA-DFE75048E6B9}" type="pres">
      <dgm:prSet presAssocID="{CF728D67-BDA2-40A0-A9E3-999DBAFB51FC}" presName="sibTrans" presStyleCnt="0"/>
      <dgm:spPr/>
    </dgm:pt>
    <dgm:pt modelId="{3543DFED-309D-4086-AF02-D6218F5356C2}" type="pres">
      <dgm:prSet presAssocID="{7C96374A-BB1C-498B-A862-B1C8CE248781}" presName="compositeNode" presStyleCnt="0">
        <dgm:presLayoutVars>
          <dgm:bulletEnabled val="1"/>
        </dgm:presLayoutVars>
      </dgm:prSet>
      <dgm:spPr/>
    </dgm:pt>
    <dgm:pt modelId="{9C17B0C7-EFC7-477F-8080-909280801ED3}" type="pres">
      <dgm:prSet presAssocID="{7C96374A-BB1C-498B-A862-B1C8CE248781}" presName="bgRect" presStyleLbl="node1" presStyleIdx="2" presStyleCnt="5"/>
      <dgm:spPr/>
      <dgm:t>
        <a:bodyPr/>
        <a:lstStyle/>
        <a:p>
          <a:endParaRPr kumimoji="1" lang="ja-JP"/>
        </a:p>
      </dgm:t>
    </dgm:pt>
    <dgm:pt modelId="{10A5F8B1-5BAC-47A3-9AB5-B9C79C2450BC}" type="pres">
      <dgm:prSet presAssocID="{7C96374A-BB1C-498B-A862-B1C8CE248781}" presName="parentNode" presStyleLbl="node1" presStyleIdx="2" presStyleCnt="5">
        <dgm:presLayoutVars>
          <dgm:chMax val="0"/>
          <dgm:bulletEnabled val="1"/>
        </dgm:presLayoutVars>
      </dgm:prSet>
      <dgm:spPr/>
      <dgm:t>
        <a:bodyPr/>
        <a:lstStyle/>
        <a:p>
          <a:endParaRPr kumimoji="1" lang="ja-JP"/>
        </a:p>
      </dgm:t>
    </dgm:pt>
    <dgm:pt modelId="{78C60AE9-8046-4121-9399-60884B5D2F50}" type="pres">
      <dgm:prSet presAssocID="{7C96374A-BB1C-498B-A862-B1C8CE248781}" presName="childNode" presStyleLbl="node1" presStyleIdx="2" presStyleCnt="5">
        <dgm:presLayoutVars>
          <dgm:bulletEnabled val="1"/>
        </dgm:presLayoutVars>
      </dgm:prSet>
      <dgm:spPr/>
      <dgm:t>
        <a:bodyPr/>
        <a:lstStyle/>
        <a:p>
          <a:endParaRPr kumimoji="1" lang="ja-JP"/>
        </a:p>
      </dgm:t>
    </dgm:pt>
    <dgm:pt modelId="{5FD7878D-B160-4C2C-98D3-A616FDAA9EA7}" type="pres">
      <dgm:prSet presAssocID="{0768D594-6F2A-430C-9F9D-004BD3769FF0}" presName="hSp" presStyleCnt="0"/>
      <dgm:spPr/>
    </dgm:pt>
    <dgm:pt modelId="{A3BE3DDB-758D-4FD9-9BAE-E302A48FAEF1}" type="pres">
      <dgm:prSet presAssocID="{0768D594-6F2A-430C-9F9D-004BD3769FF0}" presName="vProcSp" presStyleCnt="0"/>
      <dgm:spPr/>
    </dgm:pt>
    <dgm:pt modelId="{36D2CEF4-8F41-4315-B94C-A4280E7F9903}" type="pres">
      <dgm:prSet presAssocID="{0768D594-6F2A-430C-9F9D-004BD3769FF0}" presName="vSp1" presStyleCnt="0"/>
      <dgm:spPr/>
    </dgm:pt>
    <dgm:pt modelId="{ED9207CD-B51E-492C-9B07-F1B5D103B657}" type="pres">
      <dgm:prSet presAssocID="{0768D594-6F2A-430C-9F9D-004BD3769FF0}" presName="simulatedConn" presStyleLbl="solidFgAcc1" presStyleIdx="2" presStyleCnt="4"/>
      <dgm:spPr/>
    </dgm:pt>
    <dgm:pt modelId="{5F05A89D-43B2-448E-BA78-F02B07204FC6}" type="pres">
      <dgm:prSet presAssocID="{0768D594-6F2A-430C-9F9D-004BD3769FF0}" presName="vSp2" presStyleCnt="0"/>
      <dgm:spPr/>
    </dgm:pt>
    <dgm:pt modelId="{5765922A-FA4C-4968-9253-8D89CAC111F8}" type="pres">
      <dgm:prSet presAssocID="{0768D594-6F2A-430C-9F9D-004BD3769FF0}" presName="sibTrans" presStyleCnt="0"/>
      <dgm:spPr/>
    </dgm:pt>
    <dgm:pt modelId="{186BEA57-4D7E-4785-90E7-B091A8619184}" type="pres">
      <dgm:prSet presAssocID="{242E3341-A476-421B-8FAD-8F480FA2A80E}" presName="compositeNode" presStyleCnt="0">
        <dgm:presLayoutVars>
          <dgm:bulletEnabled val="1"/>
        </dgm:presLayoutVars>
      </dgm:prSet>
      <dgm:spPr/>
    </dgm:pt>
    <dgm:pt modelId="{58C317E8-1F04-49C0-9B07-F9D479104094}" type="pres">
      <dgm:prSet presAssocID="{242E3341-A476-421B-8FAD-8F480FA2A80E}" presName="bgRect" presStyleLbl="node1" presStyleIdx="3" presStyleCnt="5"/>
      <dgm:spPr/>
      <dgm:t>
        <a:bodyPr/>
        <a:lstStyle/>
        <a:p>
          <a:endParaRPr kumimoji="1" lang="ja-JP"/>
        </a:p>
      </dgm:t>
    </dgm:pt>
    <dgm:pt modelId="{A87B0397-91A9-4FDA-832A-887538E3E39A}" type="pres">
      <dgm:prSet presAssocID="{242E3341-A476-421B-8FAD-8F480FA2A80E}" presName="parentNode" presStyleLbl="node1" presStyleIdx="3" presStyleCnt="5">
        <dgm:presLayoutVars>
          <dgm:chMax val="0"/>
          <dgm:bulletEnabled val="1"/>
        </dgm:presLayoutVars>
      </dgm:prSet>
      <dgm:spPr/>
      <dgm:t>
        <a:bodyPr/>
        <a:lstStyle/>
        <a:p>
          <a:endParaRPr kumimoji="1" lang="ja-JP"/>
        </a:p>
      </dgm:t>
    </dgm:pt>
    <dgm:pt modelId="{03C543D7-1896-4C0F-8B6A-E6BFC5169822}" type="pres">
      <dgm:prSet presAssocID="{242E3341-A476-421B-8FAD-8F480FA2A80E}" presName="childNode" presStyleLbl="node1" presStyleIdx="3" presStyleCnt="5">
        <dgm:presLayoutVars>
          <dgm:bulletEnabled val="1"/>
        </dgm:presLayoutVars>
      </dgm:prSet>
      <dgm:spPr/>
      <dgm:t>
        <a:bodyPr/>
        <a:lstStyle/>
        <a:p>
          <a:endParaRPr kumimoji="1" lang="ja-JP"/>
        </a:p>
      </dgm:t>
    </dgm:pt>
    <dgm:pt modelId="{E6A2B839-0DDE-4D61-85D5-8C4947AAA033}" type="pres">
      <dgm:prSet presAssocID="{BAD25D22-F953-4DD8-B268-088B3F9A20C1}" presName="hSp" presStyleCnt="0"/>
      <dgm:spPr/>
    </dgm:pt>
    <dgm:pt modelId="{48099DDB-0894-440F-B47B-923E83552525}" type="pres">
      <dgm:prSet presAssocID="{BAD25D22-F953-4DD8-B268-088B3F9A20C1}" presName="vProcSp" presStyleCnt="0"/>
      <dgm:spPr/>
    </dgm:pt>
    <dgm:pt modelId="{B2A55F91-C4D7-4924-8F98-AC399F05DE9E}" type="pres">
      <dgm:prSet presAssocID="{BAD25D22-F953-4DD8-B268-088B3F9A20C1}" presName="vSp1" presStyleCnt="0"/>
      <dgm:spPr/>
    </dgm:pt>
    <dgm:pt modelId="{7C5CFA38-39E4-4CE8-AE0B-B032E79F1FF7}" type="pres">
      <dgm:prSet presAssocID="{BAD25D22-F953-4DD8-B268-088B3F9A20C1}" presName="simulatedConn" presStyleLbl="solidFgAcc1" presStyleIdx="3" presStyleCnt="4"/>
      <dgm:spPr/>
    </dgm:pt>
    <dgm:pt modelId="{CA6DFC88-288C-4A00-AA49-AC3625D6307C}" type="pres">
      <dgm:prSet presAssocID="{BAD25D22-F953-4DD8-B268-088B3F9A20C1}" presName="vSp2" presStyleCnt="0"/>
      <dgm:spPr/>
    </dgm:pt>
    <dgm:pt modelId="{373D78B9-6ADA-4E42-B643-3E7CFAD00380}" type="pres">
      <dgm:prSet presAssocID="{BAD25D22-F953-4DD8-B268-088B3F9A20C1}" presName="sibTrans" presStyleCnt="0"/>
      <dgm:spPr/>
    </dgm:pt>
    <dgm:pt modelId="{7884429D-D526-4F69-AB9D-C8989E38B63F}" type="pres">
      <dgm:prSet presAssocID="{B617CC86-A9B2-45C7-80F0-437B13FFBD41}" presName="compositeNode" presStyleCnt="0">
        <dgm:presLayoutVars>
          <dgm:bulletEnabled val="1"/>
        </dgm:presLayoutVars>
      </dgm:prSet>
      <dgm:spPr/>
    </dgm:pt>
    <dgm:pt modelId="{073EAD77-6DC4-4185-AF91-F0FC2408C2DE}" type="pres">
      <dgm:prSet presAssocID="{B617CC86-A9B2-45C7-80F0-437B13FFBD41}" presName="bgRect" presStyleLbl="node1" presStyleIdx="4" presStyleCnt="5"/>
      <dgm:spPr/>
      <dgm:t>
        <a:bodyPr/>
        <a:lstStyle/>
        <a:p>
          <a:endParaRPr kumimoji="1" lang="ja-JP"/>
        </a:p>
      </dgm:t>
    </dgm:pt>
    <dgm:pt modelId="{B09FDC9A-276E-40CD-84DD-1E2D82DD3AC7}" type="pres">
      <dgm:prSet presAssocID="{B617CC86-A9B2-45C7-80F0-437B13FFBD41}" presName="parentNode" presStyleLbl="node1" presStyleIdx="4" presStyleCnt="5">
        <dgm:presLayoutVars>
          <dgm:chMax val="0"/>
          <dgm:bulletEnabled val="1"/>
        </dgm:presLayoutVars>
      </dgm:prSet>
      <dgm:spPr/>
      <dgm:t>
        <a:bodyPr/>
        <a:lstStyle/>
        <a:p>
          <a:endParaRPr kumimoji="1" lang="ja-JP"/>
        </a:p>
      </dgm:t>
    </dgm:pt>
    <dgm:pt modelId="{F395DE95-9EB9-49BD-A06D-E6418CF83799}" type="pres">
      <dgm:prSet presAssocID="{B617CC86-A9B2-45C7-80F0-437B13FFBD41}" presName="childNode" presStyleLbl="node1" presStyleIdx="4" presStyleCnt="5">
        <dgm:presLayoutVars>
          <dgm:bulletEnabled val="1"/>
        </dgm:presLayoutVars>
      </dgm:prSet>
      <dgm:spPr/>
      <dgm:t>
        <a:bodyPr/>
        <a:lstStyle/>
        <a:p>
          <a:endParaRPr kumimoji="1" lang="ja-JP"/>
        </a:p>
      </dgm:t>
    </dgm:pt>
  </dgm:ptLst>
  <dgm:cxnLst>
    <dgm:cxn modelId="{0DD6E412-7329-4380-9239-C599A3AD34F7}" type="presOf" srcId="{C80B5D68-33D0-44B8-A326-6783BCBDE615}" destId="{F395DE95-9EB9-49BD-A06D-E6418CF83799}" srcOrd="0" destOrd="0" presId="urn:microsoft.com/office/officeart/2005/8/layout/hProcess7"/>
    <dgm:cxn modelId="{D7776D6A-C7D0-4C4E-97BE-69BDE314D21B}" type="presOf" srcId="{FC570A8E-CEE4-43E8-84BB-9A7529349B5E}" destId="{03C543D7-1896-4C0F-8B6A-E6BFC5169822}" srcOrd="0" destOrd="0" presId="urn:microsoft.com/office/officeart/2005/8/layout/hProcess7"/>
    <dgm:cxn modelId="{7055D3C6-DC43-40D0-9D1B-CEBC8C9C588B}" type="presOf" srcId="{CBB4726E-AC91-486A-9831-3C73E5C3A40D}" destId="{B03DAC02-8446-4C35-BF4A-FCA8CE02D6BA}" srcOrd="1" destOrd="0" presId="urn:microsoft.com/office/officeart/2005/8/layout/hProcess7"/>
    <dgm:cxn modelId="{39F6C8AE-A43B-4D39-A1CD-0664AF98B11C}" type="presOf" srcId="{242E3341-A476-421B-8FAD-8F480FA2A80E}" destId="{A87B0397-91A9-4FDA-832A-887538E3E39A}" srcOrd="1" destOrd="0" presId="urn:microsoft.com/office/officeart/2005/8/layout/hProcess7"/>
    <dgm:cxn modelId="{6CB8C27E-6367-4D07-946D-EDC7C100A29D}" type="presOf" srcId="{7C96374A-BB1C-498B-A862-B1C8CE248781}" destId="{9C17B0C7-EFC7-477F-8080-909280801ED3}" srcOrd="0" destOrd="0" presId="urn:microsoft.com/office/officeart/2005/8/layout/hProcess7"/>
    <dgm:cxn modelId="{46C04C19-E108-4F0F-925F-24B3C8FD2DD9}" type="presOf" srcId="{79FA98B1-E03E-48AA-BF19-2A636D041FCD}" destId="{65CAE1A9-4C5D-44E8-B2ED-F097165FA6E4}" srcOrd="0" destOrd="0" presId="urn:microsoft.com/office/officeart/2005/8/layout/hProcess7"/>
    <dgm:cxn modelId="{D83A8DCF-83A0-45A9-A956-F3C96B54427C}" srcId="{3B5884D6-3BB1-4C7A-9958-3549A252B586}" destId="{242E3341-A476-421B-8FAD-8F480FA2A80E}" srcOrd="3" destOrd="0" parTransId="{D9EE479C-65E1-4D7B-83CD-4A907C8A675C}" sibTransId="{BAD25D22-F953-4DD8-B268-088B3F9A20C1}"/>
    <dgm:cxn modelId="{3A9D65A0-53D1-4E9E-972C-5CC4834D083C}" type="presOf" srcId="{483E9BB6-2098-4EA1-BE95-6D2C33525E9A}" destId="{4F74D6F0-9C4F-466B-BCFF-5DE26B1648F7}" srcOrd="0" destOrd="0" presId="urn:microsoft.com/office/officeart/2005/8/layout/hProcess7"/>
    <dgm:cxn modelId="{01FA4A28-9B9F-46B8-AF19-E6EBBA82716B}" srcId="{CBB4726E-AC91-486A-9831-3C73E5C3A40D}" destId="{97BF57BE-D03A-4AD9-86DC-75B69C13E876}" srcOrd="0" destOrd="0" parTransId="{F42D08D6-D259-4940-8C5B-344DC55D290F}" sibTransId="{0BB7D230-6C36-4DE0-AA50-71E0A02BE01B}"/>
    <dgm:cxn modelId="{9E974636-B9C9-4587-A02D-FD7F6FF41793}" type="presOf" srcId="{7C96374A-BB1C-498B-A862-B1C8CE248781}" destId="{10A5F8B1-5BAC-47A3-9AB5-B9C79C2450BC}" srcOrd="1" destOrd="0" presId="urn:microsoft.com/office/officeart/2005/8/layout/hProcess7"/>
    <dgm:cxn modelId="{F727B982-8474-48EF-B46E-F3A747A0BC5C}" srcId="{3B5884D6-3BB1-4C7A-9958-3549A252B586}" destId="{7C96374A-BB1C-498B-A862-B1C8CE248781}" srcOrd="2" destOrd="0" parTransId="{04456B23-BD8D-4AFC-A79C-8B8E89F24B5C}" sibTransId="{0768D594-6F2A-430C-9F9D-004BD3769FF0}"/>
    <dgm:cxn modelId="{A681A75D-5662-4A56-A186-2768B17E1328}" type="presOf" srcId="{DF709940-0038-47A4-B2C5-5158E0AB11E3}" destId="{78C60AE9-8046-4121-9399-60884B5D2F50}" srcOrd="0" destOrd="0" presId="urn:microsoft.com/office/officeart/2005/8/layout/hProcess7"/>
    <dgm:cxn modelId="{8DCE7165-8FD7-4088-9C9F-4F48E29725D7}" type="presOf" srcId="{242E3341-A476-421B-8FAD-8F480FA2A80E}" destId="{58C317E8-1F04-49C0-9B07-F9D479104094}" srcOrd="0" destOrd="0" presId="urn:microsoft.com/office/officeart/2005/8/layout/hProcess7"/>
    <dgm:cxn modelId="{C914FB38-DF1E-4F4E-826B-5E0AF62502F9}" srcId="{7C96374A-BB1C-498B-A862-B1C8CE248781}" destId="{DF709940-0038-47A4-B2C5-5158E0AB11E3}" srcOrd="0" destOrd="0" parTransId="{414F2A37-5820-4CD0-AC35-177E20A7A1CC}" sibTransId="{87297EC5-70A7-45B5-970E-CAE982770F81}"/>
    <dgm:cxn modelId="{6ECCC40D-498C-485F-98EA-C57AB0E69596}" srcId="{242E3341-A476-421B-8FAD-8F480FA2A80E}" destId="{FC570A8E-CEE4-43E8-84BB-9A7529349B5E}" srcOrd="0" destOrd="0" parTransId="{BF865601-7A54-42F5-8595-E528056EC20A}" sibTransId="{E4A8F694-FE93-4996-A0C3-D671E5ECEEEA}"/>
    <dgm:cxn modelId="{A7A9075F-02FA-48C0-BBF8-89ED076634B4}" srcId="{B617CC86-A9B2-45C7-80F0-437B13FFBD41}" destId="{C80B5D68-33D0-44B8-A326-6783BCBDE615}" srcOrd="0" destOrd="0" parTransId="{83FA8EC8-1258-4DD3-8EB6-8F93B5D0F616}" sibTransId="{AB866728-2E92-4FCC-AF08-94F0A386C6ED}"/>
    <dgm:cxn modelId="{FA8E0EE7-B44A-4940-878A-10E8EB9F1317}" type="presOf" srcId="{79FA98B1-E03E-48AA-BF19-2A636D041FCD}" destId="{095627DB-6AC8-4EEE-8BCF-3B8BF11845B2}" srcOrd="1" destOrd="0" presId="urn:microsoft.com/office/officeart/2005/8/layout/hProcess7"/>
    <dgm:cxn modelId="{021A4501-2B02-4B30-9097-0ECE013D372E}" srcId="{79FA98B1-E03E-48AA-BF19-2A636D041FCD}" destId="{483E9BB6-2098-4EA1-BE95-6D2C33525E9A}" srcOrd="0" destOrd="0" parTransId="{F48A9973-28C0-4A35-8C70-77B8077F41EA}" sibTransId="{442E10EF-3A01-4108-80E7-42DCB5F914EE}"/>
    <dgm:cxn modelId="{EE7C2B3C-F6F6-4807-A76F-4134B5D897EC}" srcId="{3B5884D6-3BB1-4C7A-9958-3549A252B586}" destId="{B617CC86-A9B2-45C7-80F0-437B13FFBD41}" srcOrd="4" destOrd="0" parTransId="{D5FDD172-A783-4C84-A056-C1A465C2D30D}" sibTransId="{F1F0BE42-6FA7-4881-96D2-75FA7C85581E}"/>
    <dgm:cxn modelId="{170C6B92-7B7F-4B14-9CA2-362E963776FB}" srcId="{3B5884D6-3BB1-4C7A-9958-3549A252B586}" destId="{CBB4726E-AC91-486A-9831-3C73E5C3A40D}" srcOrd="0" destOrd="0" parTransId="{4D6F7DE9-F890-465D-896D-EB7F06F3FCA4}" sibTransId="{FD6A68BD-479F-4AF1-B090-C85511CDCD40}"/>
    <dgm:cxn modelId="{34CCAB6D-1655-4B8C-8AB5-A7EA33E1DC46}" type="presOf" srcId="{CBB4726E-AC91-486A-9831-3C73E5C3A40D}" destId="{B6FCD7B7-199F-44A3-B6BF-5E3FACA6C604}" srcOrd="0" destOrd="0" presId="urn:microsoft.com/office/officeart/2005/8/layout/hProcess7"/>
    <dgm:cxn modelId="{B895EEEE-F597-4577-BDEA-0A17BB571DA3}" type="presOf" srcId="{97BF57BE-D03A-4AD9-86DC-75B69C13E876}" destId="{586ABF2D-8623-413E-8ED0-11EDC83194A9}" srcOrd="0" destOrd="0" presId="urn:microsoft.com/office/officeart/2005/8/layout/hProcess7"/>
    <dgm:cxn modelId="{8FB9F488-F6CA-4431-A695-02C7C260DF03}" srcId="{3B5884D6-3BB1-4C7A-9958-3549A252B586}" destId="{79FA98B1-E03E-48AA-BF19-2A636D041FCD}" srcOrd="1" destOrd="0" parTransId="{1384A03D-C4EF-41E0-96F4-155E3FFE8E39}" sibTransId="{CF728D67-BDA2-40A0-A9E3-999DBAFB51FC}"/>
    <dgm:cxn modelId="{28E79E0F-8CF7-48BE-81BA-154AB81A7754}" type="presOf" srcId="{3B5884D6-3BB1-4C7A-9958-3549A252B586}" destId="{E36243BA-743F-4042-AD08-F23C42D17CD2}" srcOrd="0" destOrd="0" presId="urn:microsoft.com/office/officeart/2005/8/layout/hProcess7"/>
    <dgm:cxn modelId="{08A7DC0D-E68E-4343-ADBE-44553446BEE9}" type="presOf" srcId="{B617CC86-A9B2-45C7-80F0-437B13FFBD41}" destId="{073EAD77-6DC4-4185-AF91-F0FC2408C2DE}" srcOrd="0" destOrd="0" presId="urn:microsoft.com/office/officeart/2005/8/layout/hProcess7"/>
    <dgm:cxn modelId="{B905FA8E-369B-47F4-B712-8D42E1565880}" type="presOf" srcId="{B617CC86-A9B2-45C7-80F0-437B13FFBD41}" destId="{B09FDC9A-276E-40CD-84DD-1E2D82DD3AC7}" srcOrd="1" destOrd="0" presId="urn:microsoft.com/office/officeart/2005/8/layout/hProcess7"/>
    <dgm:cxn modelId="{DB0AD0CE-5517-48F1-8085-8935470B6A69}" type="presParOf" srcId="{E36243BA-743F-4042-AD08-F23C42D17CD2}" destId="{767AE51B-ECBF-4DDE-B3D5-81BBAEDD071E}" srcOrd="0" destOrd="0" presId="urn:microsoft.com/office/officeart/2005/8/layout/hProcess7"/>
    <dgm:cxn modelId="{1F1C9402-E25D-4A51-8FBF-C0AF3534160D}" type="presParOf" srcId="{767AE51B-ECBF-4DDE-B3D5-81BBAEDD071E}" destId="{B6FCD7B7-199F-44A3-B6BF-5E3FACA6C604}" srcOrd="0" destOrd="0" presId="urn:microsoft.com/office/officeart/2005/8/layout/hProcess7"/>
    <dgm:cxn modelId="{6B687FF3-7F22-47A8-B72E-0D7CD9E5AB21}" type="presParOf" srcId="{767AE51B-ECBF-4DDE-B3D5-81BBAEDD071E}" destId="{B03DAC02-8446-4C35-BF4A-FCA8CE02D6BA}" srcOrd="1" destOrd="0" presId="urn:microsoft.com/office/officeart/2005/8/layout/hProcess7"/>
    <dgm:cxn modelId="{AA5A9896-42D6-4A51-8C84-25340E2C68D1}" type="presParOf" srcId="{767AE51B-ECBF-4DDE-B3D5-81BBAEDD071E}" destId="{586ABF2D-8623-413E-8ED0-11EDC83194A9}" srcOrd="2" destOrd="0" presId="urn:microsoft.com/office/officeart/2005/8/layout/hProcess7"/>
    <dgm:cxn modelId="{94E95F92-9D86-450F-B294-2EA616A5EEA8}" type="presParOf" srcId="{E36243BA-743F-4042-AD08-F23C42D17CD2}" destId="{23BAEE65-D0C8-405C-96A7-A3DF995A65A0}" srcOrd="1" destOrd="0" presId="urn:microsoft.com/office/officeart/2005/8/layout/hProcess7"/>
    <dgm:cxn modelId="{A1C2C491-83C5-443D-9951-5AACC6D30316}" type="presParOf" srcId="{E36243BA-743F-4042-AD08-F23C42D17CD2}" destId="{B4BF9838-FEBF-4A3A-8857-BA7C63058D08}" srcOrd="2" destOrd="0" presId="urn:microsoft.com/office/officeart/2005/8/layout/hProcess7"/>
    <dgm:cxn modelId="{43D25A57-570C-46CB-8170-F823CFF747E2}" type="presParOf" srcId="{B4BF9838-FEBF-4A3A-8857-BA7C63058D08}" destId="{07C06DFE-5B72-4088-85FE-D5299A57753E}" srcOrd="0" destOrd="0" presId="urn:microsoft.com/office/officeart/2005/8/layout/hProcess7"/>
    <dgm:cxn modelId="{4526C91C-7881-4AF1-9402-FFF3F6A2694D}" type="presParOf" srcId="{B4BF9838-FEBF-4A3A-8857-BA7C63058D08}" destId="{575D6E97-7D1F-4E7F-8320-35996600DDD6}" srcOrd="1" destOrd="0" presId="urn:microsoft.com/office/officeart/2005/8/layout/hProcess7"/>
    <dgm:cxn modelId="{45699BD4-787B-4DBB-8D65-A218C6F202CD}" type="presParOf" srcId="{B4BF9838-FEBF-4A3A-8857-BA7C63058D08}" destId="{BC4BBC8C-81E7-4782-86BA-E8BB4BDC4936}" srcOrd="2" destOrd="0" presId="urn:microsoft.com/office/officeart/2005/8/layout/hProcess7"/>
    <dgm:cxn modelId="{AC07F86E-F3DD-4457-A132-D538403BF65B}" type="presParOf" srcId="{E36243BA-743F-4042-AD08-F23C42D17CD2}" destId="{3F6F0940-D586-4300-947F-95EBD619E35D}" srcOrd="3" destOrd="0" presId="urn:microsoft.com/office/officeart/2005/8/layout/hProcess7"/>
    <dgm:cxn modelId="{D93FA2EB-FCF5-4B12-AFA3-E4235D9193D6}" type="presParOf" srcId="{E36243BA-743F-4042-AD08-F23C42D17CD2}" destId="{1D3B1CD7-C916-43CB-85BE-53AF7C9D3A97}" srcOrd="4" destOrd="0" presId="urn:microsoft.com/office/officeart/2005/8/layout/hProcess7"/>
    <dgm:cxn modelId="{B08DC8BB-CC6B-4DF3-B5BC-99A896042422}" type="presParOf" srcId="{1D3B1CD7-C916-43CB-85BE-53AF7C9D3A97}" destId="{65CAE1A9-4C5D-44E8-B2ED-F097165FA6E4}" srcOrd="0" destOrd="0" presId="urn:microsoft.com/office/officeart/2005/8/layout/hProcess7"/>
    <dgm:cxn modelId="{E411DFD4-32F3-46C9-ADAD-728244288A82}" type="presParOf" srcId="{1D3B1CD7-C916-43CB-85BE-53AF7C9D3A97}" destId="{095627DB-6AC8-4EEE-8BCF-3B8BF11845B2}" srcOrd="1" destOrd="0" presId="urn:microsoft.com/office/officeart/2005/8/layout/hProcess7"/>
    <dgm:cxn modelId="{42439AEB-BD37-4634-99D0-BF607627D718}" type="presParOf" srcId="{1D3B1CD7-C916-43CB-85BE-53AF7C9D3A97}" destId="{4F74D6F0-9C4F-466B-BCFF-5DE26B1648F7}" srcOrd="2" destOrd="0" presId="urn:microsoft.com/office/officeart/2005/8/layout/hProcess7"/>
    <dgm:cxn modelId="{B5879D4F-543A-4DA5-812E-5B4A35B6BF11}" type="presParOf" srcId="{E36243BA-743F-4042-AD08-F23C42D17CD2}" destId="{DF98642D-BFDF-47D6-9CCF-C6B53445CFB6}" srcOrd="5" destOrd="0" presId="urn:microsoft.com/office/officeart/2005/8/layout/hProcess7"/>
    <dgm:cxn modelId="{EFB01EDD-861D-41C2-8514-41D3FF91D30C}" type="presParOf" srcId="{E36243BA-743F-4042-AD08-F23C42D17CD2}" destId="{651A902E-E4EF-4BE5-A3EB-7EC7114520D7}" srcOrd="6" destOrd="0" presId="urn:microsoft.com/office/officeart/2005/8/layout/hProcess7"/>
    <dgm:cxn modelId="{2D4E1C2C-74DF-4B88-806D-57210B20A18E}" type="presParOf" srcId="{651A902E-E4EF-4BE5-A3EB-7EC7114520D7}" destId="{7387DD2D-2D87-48D4-8833-09359ACD6409}" srcOrd="0" destOrd="0" presId="urn:microsoft.com/office/officeart/2005/8/layout/hProcess7"/>
    <dgm:cxn modelId="{21F54DBF-35AF-4943-A4EA-FCECE7B8FFE5}" type="presParOf" srcId="{651A902E-E4EF-4BE5-A3EB-7EC7114520D7}" destId="{A4A3366A-C914-4596-BD30-55F951F84C58}" srcOrd="1" destOrd="0" presId="urn:microsoft.com/office/officeart/2005/8/layout/hProcess7"/>
    <dgm:cxn modelId="{98554B8A-EA06-44EE-85B5-B29558D5228B}" type="presParOf" srcId="{651A902E-E4EF-4BE5-A3EB-7EC7114520D7}" destId="{66FD636E-7EE3-4F9C-A439-0D87FCF962A9}" srcOrd="2" destOrd="0" presId="urn:microsoft.com/office/officeart/2005/8/layout/hProcess7"/>
    <dgm:cxn modelId="{659E58B2-6C15-4C5B-9743-1ADA3CAA63BF}" type="presParOf" srcId="{E36243BA-743F-4042-AD08-F23C42D17CD2}" destId="{774B3F2C-7DDC-4E76-BAFA-DFE75048E6B9}" srcOrd="7" destOrd="0" presId="urn:microsoft.com/office/officeart/2005/8/layout/hProcess7"/>
    <dgm:cxn modelId="{D4E1B9AB-AA5B-4D27-BDC5-82EAA70F7AA2}" type="presParOf" srcId="{E36243BA-743F-4042-AD08-F23C42D17CD2}" destId="{3543DFED-309D-4086-AF02-D6218F5356C2}" srcOrd="8" destOrd="0" presId="urn:microsoft.com/office/officeart/2005/8/layout/hProcess7"/>
    <dgm:cxn modelId="{065DA63B-6FB8-499C-B208-736F5C967C26}" type="presParOf" srcId="{3543DFED-309D-4086-AF02-D6218F5356C2}" destId="{9C17B0C7-EFC7-477F-8080-909280801ED3}" srcOrd="0" destOrd="0" presId="urn:microsoft.com/office/officeart/2005/8/layout/hProcess7"/>
    <dgm:cxn modelId="{A793D724-1A69-4E32-92C0-FB8D82A379DA}" type="presParOf" srcId="{3543DFED-309D-4086-AF02-D6218F5356C2}" destId="{10A5F8B1-5BAC-47A3-9AB5-B9C79C2450BC}" srcOrd="1" destOrd="0" presId="urn:microsoft.com/office/officeart/2005/8/layout/hProcess7"/>
    <dgm:cxn modelId="{3E1D9324-110E-4AEF-B6BD-E3E5E7217F0D}" type="presParOf" srcId="{3543DFED-309D-4086-AF02-D6218F5356C2}" destId="{78C60AE9-8046-4121-9399-60884B5D2F50}" srcOrd="2" destOrd="0" presId="urn:microsoft.com/office/officeart/2005/8/layout/hProcess7"/>
    <dgm:cxn modelId="{F6564F5E-DED5-4A32-8337-C494196AC609}" type="presParOf" srcId="{E36243BA-743F-4042-AD08-F23C42D17CD2}" destId="{5FD7878D-B160-4C2C-98D3-A616FDAA9EA7}" srcOrd="9" destOrd="0" presId="urn:microsoft.com/office/officeart/2005/8/layout/hProcess7"/>
    <dgm:cxn modelId="{C57D3F52-65A7-4239-B9A9-DC492970C81E}" type="presParOf" srcId="{E36243BA-743F-4042-AD08-F23C42D17CD2}" destId="{A3BE3DDB-758D-4FD9-9BAE-E302A48FAEF1}" srcOrd="10" destOrd="0" presId="urn:microsoft.com/office/officeart/2005/8/layout/hProcess7"/>
    <dgm:cxn modelId="{C7D168A5-5AA0-4965-AC32-D7D5EDA4352B}" type="presParOf" srcId="{A3BE3DDB-758D-4FD9-9BAE-E302A48FAEF1}" destId="{36D2CEF4-8F41-4315-B94C-A4280E7F9903}" srcOrd="0" destOrd="0" presId="urn:microsoft.com/office/officeart/2005/8/layout/hProcess7"/>
    <dgm:cxn modelId="{9A99A341-3658-40A8-9EB8-006E9B03F799}" type="presParOf" srcId="{A3BE3DDB-758D-4FD9-9BAE-E302A48FAEF1}" destId="{ED9207CD-B51E-492C-9B07-F1B5D103B657}" srcOrd="1" destOrd="0" presId="urn:microsoft.com/office/officeart/2005/8/layout/hProcess7"/>
    <dgm:cxn modelId="{BD922576-460B-4FF0-845F-B6CB127C3CB4}" type="presParOf" srcId="{A3BE3DDB-758D-4FD9-9BAE-E302A48FAEF1}" destId="{5F05A89D-43B2-448E-BA78-F02B07204FC6}" srcOrd="2" destOrd="0" presId="urn:microsoft.com/office/officeart/2005/8/layout/hProcess7"/>
    <dgm:cxn modelId="{DDC9945E-D5FE-491C-9C35-72A5DFFE4859}" type="presParOf" srcId="{E36243BA-743F-4042-AD08-F23C42D17CD2}" destId="{5765922A-FA4C-4968-9253-8D89CAC111F8}" srcOrd="11" destOrd="0" presId="urn:microsoft.com/office/officeart/2005/8/layout/hProcess7"/>
    <dgm:cxn modelId="{32161B15-C2D4-4C6D-9404-F06098CD4C0F}" type="presParOf" srcId="{E36243BA-743F-4042-AD08-F23C42D17CD2}" destId="{186BEA57-4D7E-4785-90E7-B091A8619184}" srcOrd="12" destOrd="0" presId="urn:microsoft.com/office/officeart/2005/8/layout/hProcess7"/>
    <dgm:cxn modelId="{22A4D6BB-592C-46BA-986D-558B81185CBE}" type="presParOf" srcId="{186BEA57-4D7E-4785-90E7-B091A8619184}" destId="{58C317E8-1F04-49C0-9B07-F9D479104094}" srcOrd="0" destOrd="0" presId="urn:microsoft.com/office/officeart/2005/8/layout/hProcess7"/>
    <dgm:cxn modelId="{CE7F1683-DF44-4CBE-90A9-F70B6A1CD80D}" type="presParOf" srcId="{186BEA57-4D7E-4785-90E7-B091A8619184}" destId="{A87B0397-91A9-4FDA-832A-887538E3E39A}" srcOrd="1" destOrd="0" presId="urn:microsoft.com/office/officeart/2005/8/layout/hProcess7"/>
    <dgm:cxn modelId="{15CE1FC3-74B2-4856-8D10-ED6CF173FF2D}" type="presParOf" srcId="{186BEA57-4D7E-4785-90E7-B091A8619184}" destId="{03C543D7-1896-4C0F-8B6A-E6BFC5169822}" srcOrd="2" destOrd="0" presId="urn:microsoft.com/office/officeart/2005/8/layout/hProcess7"/>
    <dgm:cxn modelId="{E5048DF5-9864-4F5E-8AFC-C2B64E80C820}" type="presParOf" srcId="{E36243BA-743F-4042-AD08-F23C42D17CD2}" destId="{E6A2B839-0DDE-4D61-85D5-8C4947AAA033}" srcOrd="13" destOrd="0" presId="urn:microsoft.com/office/officeart/2005/8/layout/hProcess7"/>
    <dgm:cxn modelId="{60DB266C-A0E8-4C8D-9517-F695E78D1E6C}" type="presParOf" srcId="{E36243BA-743F-4042-AD08-F23C42D17CD2}" destId="{48099DDB-0894-440F-B47B-923E83552525}" srcOrd="14" destOrd="0" presId="urn:microsoft.com/office/officeart/2005/8/layout/hProcess7"/>
    <dgm:cxn modelId="{30E50228-E6AD-45EB-9C34-D6C94D10E13C}" type="presParOf" srcId="{48099DDB-0894-440F-B47B-923E83552525}" destId="{B2A55F91-C4D7-4924-8F98-AC399F05DE9E}" srcOrd="0" destOrd="0" presId="urn:microsoft.com/office/officeart/2005/8/layout/hProcess7"/>
    <dgm:cxn modelId="{224E4215-1413-447D-8C8D-CC31543EA286}" type="presParOf" srcId="{48099DDB-0894-440F-B47B-923E83552525}" destId="{7C5CFA38-39E4-4CE8-AE0B-B032E79F1FF7}" srcOrd="1" destOrd="0" presId="urn:microsoft.com/office/officeart/2005/8/layout/hProcess7"/>
    <dgm:cxn modelId="{716F3DCF-644C-4BC0-B1F6-2166EDD78F1A}" type="presParOf" srcId="{48099DDB-0894-440F-B47B-923E83552525}" destId="{CA6DFC88-288C-4A00-AA49-AC3625D6307C}" srcOrd="2" destOrd="0" presId="urn:microsoft.com/office/officeart/2005/8/layout/hProcess7"/>
    <dgm:cxn modelId="{ADFA581D-79F9-4919-A939-1A253586849D}" type="presParOf" srcId="{E36243BA-743F-4042-AD08-F23C42D17CD2}" destId="{373D78B9-6ADA-4E42-B643-3E7CFAD00380}" srcOrd="15" destOrd="0" presId="urn:microsoft.com/office/officeart/2005/8/layout/hProcess7"/>
    <dgm:cxn modelId="{B9EA3E69-7D91-4FE6-BADA-ABC9E949EA77}" type="presParOf" srcId="{E36243BA-743F-4042-AD08-F23C42D17CD2}" destId="{7884429D-D526-4F69-AB9D-C8989E38B63F}" srcOrd="16" destOrd="0" presId="urn:microsoft.com/office/officeart/2005/8/layout/hProcess7"/>
    <dgm:cxn modelId="{065F94A1-F2B8-4145-BE90-FF361A09CAE1}" type="presParOf" srcId="{7884429D-D526-4F69-AB9D-C8989E38B63F}" destId="{073EAD77-6DC4-4185-AF91-F0FC2408C2DE}" srcOrd="0" destOrd="0" presId="urn:microsoft.com/office/officeart/2005/8/layout/hProcess7"/>
    <dgm:cxn modelId="{BA182900-D385-4B11-910F-8B49E7664A1B}" type="presParOf" srcId="{7884429D-D526-4F69-AB9D-C8989E38B63F}" destId="{B09FDC9A-276E-40CD-84DD-1E2D82DD3AC7}" srcOrd="1" destOrd="0" presId="urn:microsoft.com/office/officeart/2005/8/layout/hProcess7"/>
    <dgm:cxn modelId="{7652516D-5A5C-4872-BB09-3136FA2CB1EB}" type="presParOf" srcId="{7884429D-D526-4F69-AB9D-C8989E38B63F}" destId="{F395DE95-9EB9-49BD-A06D-E6418CF8379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CAD45-34C5-4A3A-A9C8-DC1A507303E1}" type="doc">
      <dgm:prSet loTypeId="urn:microsoft.com/office/officeart/2005/8/layout/radial5" loCatId="cycle" qsTypeId="urn:microsoft.com/office/officeart/2005/8/quickstyle/simple5" qsCatId="simple" csTypeId="urn:microsoft.com/office/officeart/2005/8/colors/colorful1" csCatId="colorful" phldr="1"/>
      <dgm:spPr/>
      <dgm:t>
        <a:bodyPr/>
        <a:lstStyle/>
        <a:p>
          <a:endParaRPr kumimoji="1" lang="ja-JP"/>
        </a:p>
      </dgm:t>
    </dgm:pt>
    <dgm:pt modelId="{3E302E9D-FAE8-47DC-94C6-3C32948DDC58}">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DE73751E-25C8-4E3D-BED7-CFD152993FF4}" type="parTrans" cxnId="{F57BEFC3-079D-4E0F-9AC1-E320034CC90F}">
      <dgm:prSet/>
      <dgm:spPr/>
      <dgm:t>
        <a:bodyPr/>
        <a:lstStyle/>
        <a:p>
          <a:endParaRPr kumimoji="1" lang="ja-JP"/>
        </a:p>
      </dgm:t>
    </dgm:pt>
    <dgm:pt modelId="{CC6E97E5-6E4D-48CA-BE7F-C077CE28ACF2}" type="sibTrans" cxnId="{F57BEFC3-079D-4E0F-9AC1-E320034CC90F}">
      <dgm:prSet/>
      <dgm:spPr/>
      <dgm:t>
        <a:bodyPr/>
        <a:lstStyle/>
        <a:p>
          <a:endParaRPr kumimoji="1" lang="ja-JP"/>
        </a:p>
      </dgm:t>
    </dgm:pt>
    <dgm:pt modelId="{9BA935A3-04A9-4B23-BB8D-879DFDC6A734}">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4A94DC72-3913-4A63-A376-2160E1199692}" type="parTrans" cxnId="{8880425F-0418-485F-AFC4-A7526B16E06F}">
      <dgm:prSet/>
      <dgm:spPr/>
      <dgm:t>
        <a:bodyPr/>
        <a:lstStyle/>
        <a:p>
          <a:endParaRPr kumimoji="1" lang="ja-JP"/>
        </a:p>
      </dgm:t>
    </dgm:pt>
    <dgm:pt modelId="{BF2C90C1-AD14-4273-9BD1-BA5463A827DB}" type="sibTrans" cxnId="{8880425F-0418-485F-AFC4-A7526B16E06F}">
      <dgm:prSet/>
      <dgm:spPr/>
      <dgm:t>
        <a:bodyPr/>
        <a:lstStyle/>
        <a:p>
          <a:endParaRPr kumimoji="1" lang="ja-JP"/>
        </a:p>
      </dgm:t>
    </dgm:pt>
    <dgm:pt modelId="{DD4278EE-4C1E-4352-A323-AF21603BE3A9}">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80D8E021-65F4-4C16-B563-A60F95C9C20A}" type="parTrans" cxnId="{4FFDD524-20C5-4A97-8759-552E24B13145}">
      <dgm:prSet/>
      <dgm:spPr/>
      <dgm:t>
        <a:bodyPr/>
        <a:lstStyle/>
        <a:p>
          <a:endParaRPr kumimoji="1" lang="ja-JP"/>
        </a:p>
      </dgm:t>
    </dgm:pt>
    <dgm:pt modelId="{6A247073-EC2F-4AB5-A8C2-BFBCFF89A4BC}" type="sibTrans" cxnId="{4FFDD524-20C5-4A97-8759-552E24B13145}">
      <dgm:prSet/>
      <dgm:spPr/>
      <dgm:t>
        <a:bodyPr/>
        <a:lstStyle/>
        <a:p>
          <a:endParaRPr kumimoji="1" lang="ja-JP"/>
        </a:p>
      </dgm:t>
    </dgm:pt>
    <dgm:pt modelId="{672E524D-AE9F-4BC2-85C2-0551A46A2368}">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06F92D0F-BA7C-4371-AC94-AAE3D8A83FF2}" type="parTrans" cxnId="{F12C13BF-E46D-464F-9303-4A688027249B}">
      <dgm:prSet/>
      <dgm:spPr/>
      <dgm:t>
        <a:bodyPr/>
        <a:lstStyle/>
        <a:p>
          <a:endParaRPr kumimoji="1" lang="ja-JP"/>
        </a:p>
      </dgm:t>
    </dgm:pt>
    <dgm:pt modelId="{D56E4B94-C2F5-4070-BFAC-1CB0DCB34B05}" type="sibTrans" cxnId="{F12C13BF-E46D-464F-9303-4A688027249B}">
      <dgm:prSet/>
      <dgm:spPr/>
      <dgm:t>
        <a:bodyPr/>
        <a:lstStyle/>
        <a:p>
          <a:endParaRPr kumimoji="1" lang="ja-JP"/>
        </a:p>
      </dgm:t>
    </dgm:pt>
    <dgm:pt modelId="{B6750297-69D2-436A-989E-0AA81A9DF788}">
      <dgm:prSet phldrT="[テキスト]"/>
      <dgm:spPr/>
      <dgm:t>
        <a:bodyPr/>
        <a:lstStyle/>
        <a:p>
          <a:r>
            <a:rPr kumimoji="1" lang="ja-JP" dirty="0">
              <a:latin typeface="Meiryo UI" panose="020B0604030504040204" pitchFamily="50" charset="-128"/>
              <a:ea typeface="Meiryo UI" panose="020B0604030504040204" pitchFamily="50" charset="-128"/>
              <a:cs typeface="Meiryo UI" panose="020B0604030504040204" pitchFamily="50" charset="-128"/>
            </a:rPr>
            <a:t>項目</a:t>
          </a:r>
        </a:p>
      </dgm:t>
    </dgm:pt>
    <dgm:pt modelId="{0F7F63C8-BB26-46C8-9F76-A91D5A713A59}" type="parTrans" cxnId="{5DB41A54-95F1-4BE0-AC8F-9D06E91FF502}">
      <dgm:prSet/>
      <dgm:spPr/>
      <dgm:t>
        <a:bodyPr/>
        <a:lstStyle/>
        <a:p>
          <a:endParaRPr kumimoji="1" lang="ja-JP"/>
        </a:p>
      </dgm:t>
    </dgm:pt>
    <dgm:pt modelId="{C8BA1F4C-E906-4404-8BEF-B4C730EEA2D9}" type="sibTrans" cxnId="{5DB41A54-95F1-4BE0-AC8F-9D06E91FF502}">
      <dgm:prSet/>
      <dgm:spPr/>
      <dgm:t>
        <a:bodyPr/>
        <a:lstStyle/>
        <a:p>
          <a:endParaRPr kumimoji="1" lang="ja-JP"/>
        </a:p>
      </dgm:t>
    </dgm:pt>
    <dgm:pt modelId="{4D759782-2A99-41F0-B9C3-03A336EFA980}" type="pres">
      <dgm:prSet presAssocID="{153CAD45-34C5-4A3A-A9C8-DC1A507303E1}" presName="Name0" presStyleCnt="0">
        <dgm:presLayoutVars>
          <dgm:chMax val="1"/>
          <dgm:dir/>
          <dgm:animLvl val="ctr"/>
          <dgm:resizeHandles val="exact"/>
        </dgm:presLayoutVars>
      </dgm:prSet>
      <dgm:spPr/>
      <dgm:t>
        <a:bodyPr/>
        <a:lstStyle/>
        <a:p>
          <a:endParaRPr kumimoji="1" lang="ja-JP"/>
        </a:p>
      </dgm:t>
    </dgm:pt>
    <dgm:pt modelId="{E9F258FD-D1EC-4D06-9C56-BCC70A6BDDCB}" type="pres">
      <dgm:prSet presAssocID="{3E302E9D-FAE8-47DC-94C6-3C32948DDC58}" presName="centerShape" presStyleLbl="node0" presStyleIdx="0" presStyleCnt="1"/>
      <dgm:spPr/>
      <dgm:t>
        <a:bodyPr/>
        <a:lstStyle/>
        <a:p>
          <a:endParaRPr kumimoji="1" lang="ja-JP"/>
        </a:p>
      </dgm:t>
    </dgm:pt>
    <dgm:pt modelId="{A3C38A0F-52EA-493F-8BD7-EAEC1AE99CB6}" type="pres">
      <dgm:prSet presAssocID="{4A94DC72-3913-4A63-A376-2160E1199692}" presName="parTrans" presStyleLbl="sibTrans2D1" presStyleIdx="0" presStyleCnt="4"/>
      <dgm:spPr/>
      <dgm:t>
        <a:bodyPr/>
        <a:lstStyle/>
        <a:p>
          <a:endParaRPr kumimoji="1" lang="ja-JP"/>
        </a:p>
      </dgm:t>
    </dgm:pt>
    <dgm:pt modelId="{F13507E5-6F28-4202-95F3-A3C56E25B301}" type="pres">
      <dgm:prSet presAssocID="{4A94DC72-3913-4A63-A376-2160E1199692}" presName="connectorText" presStyleLbl="sibTrans2D1" presStyleIdx="0" presStyleCnt="4"/>
      <dgm:spPr/>
      <dgm:t>
        <a:bodyPr/>
        <a:lstStyle/>
        <a:p>
          <a:endParaRPr kumimoji="1" lang="ja-JP"/>
        </a:p>
      </dgm:t>
    </dgm:pt>
    <dgm:pt modelId="{52291E47-ACB5-4B38-9B03-8B1560DFD0CC}" type="pres">
      <dgm:prSet presAssocID="{9BA935A3-04A9-4B23-BB8D-879DFDC6A734}" presName="node" presStyleLbl="node1" presStyleIdx="0" presStyleCnt="4">
        <dgm:presLayoutVars>
          <dgm:bulletEnabled val="1"/>
        </dgm:presLayoutVars>
      </dgm:prSet>
      <dgm:spPr/>
      <dgm:t>
        <a:bodyPr/>
        <a:lstStyle/>
        <a:p>
          <a:endParaRPr kumimoji="1" lang="ja-JP"/>
        </a:p>
      </dgm:t>
    </dgm:pt>
    <dgm:pt modelId="{6692948A-20AD-4E18-B833-65A5C7A04432}" type="pres">
      <dgm:prSet presAssocID="{80D8E021-65F4-4C16-B563-A60F95C9C20A}" presName="parTrans" presStyleLbl="sibTrans2D1" presStyleIdx="1" presStyleCnt="4"/>
      <dgm:spPr/>
      <dgm:t>
        <a:bodyPr/>
        <a:lstStyle/>
        <a:p>
          <a:endParaRPr kumimoji="1" lang="ja-JP"/>
        </a:p>
      </dgm:t>
    </dgm:pt>
    <dgm:pt modelId="{03D79A97-AA58-4F67-8F80-27E5F9CBC896}" type="pres">
      <dgm:prSet presAssocID="{80D8E021-65F4-4C16-B563-A60F95C9C20A}" presName="connectorText" presStyleLbl="sibTrans2D1" presStyleIdx="1" presStyleCnt="4"/>
      <dgm:spPr/>
      <dgm:t>
        <a:bodyPr/>
        <a:lstStyle/>
        <a:p>
          <a:endParaRPr kumimoji="1" lang="ja-JP"/>
        </a:p>
      </dgm:t>
    </dgm:pt>
    <dgm:pt modelId="{59B57A1D-F10F-4506-AE16-3BAB87B75C43}" type="pres">
      <dgm:prSet presAssocID="{DD4278EE-4C1E-4352-A323-AF21603BE3A9}" presName="node" presStyleLbl="node1" presStyleIdx="1" presStyleCnt="4">
        <dgm:presLayoutVars>
          <dgm:bulletEnabled val="1"/>
        </dgm:presLayoutVars>
      </dgm:prSet>
      <dgm:spPr/>
      <dgm:t>
        <a:bodyPr/>
        <a:lstStyle/>
        <a:p>
          <a:endParaRPr kumimoji="1" lang="ja-JP"/>
        </a:p>
      </dgm:t>
    </dgm:pt>
    <dgm:pt modelId="{6F0CD613-B859-42A2-B779-B689A9C2E97D}" type="pres">
      <dgm:prSet presAssocID="{06F92D0F-BA7C-4371-AC94-AAE3D8A83FF2}" presName="parTrans" presStyleLbl="sibTrans2D1" presStyleIdx="2" presStyleCnt="4"/>
      <dgm:spPr/>
      <dgm:t>
        <a:bodyPr/>
        <a:lstStyle/>
        <a:p>
          <a:endParaRPr kumimoji="1" lang="ja-JP"/>
        </a:p>
      </dgm:t>
    </dgm:pt>
    <dgm:pt modelId="{E892800B-F5E1-4AF3-A0AF-EEF4DF30EC5E}" type="pres">
      <dgm:prSet presAssocID="{06F92D0F-BA7C-4371-AC94-AAE3D8A83FF2}" presName="connectorText" presStyleLbl="sibTrans2D1" presStyleIdx="2" presStyleCnt="4"/>
      <dgm:spPr/>
      <dgm:t>
        <a:bodyPr/>
        <a:lstStyle/>
        <a:p>
          <a:endParaRPr kumimoji="1" lang="ja-JP"/>
        </a:p>
      </dgm:t>
    </dgm:pt>
    <dgm:pt modelId="{5EF0C77B-BF09-4B25-B4B2-9AAB6D5E6B51}" type="pres">
      <dgm:prSet presAssocID="{672E524D-AE9F-4BC2-85C2-0551A46A2368}" presName="node" presStyleLbl="node1" presStyleIdx="2" presStyleCnt="4">
        <dgm:presLayoutVars>
          <dgm:bulletEnabled val="1"/>
        </dgm:presLayoutVars>
      </dgm:prSet>
      <dgm:spPr/>
      <dgm:t>
        <a:bodyPr/>
        <a:lstStyle/>
        <a:p>
          <a:endParaRPr kumimoji="1" lang="ja-JP"/>
        </a:p>
      </dgm:t>
    </dgm:pt>
    <dgm:pt modelId="{BCFDFF25-F2E7-48EE-9D65-A9BA155A4ACB}" type="pres">
      <dgm:prSet presAssocID="{0F7F63C8-BB26-46C8-9F76-A91D5A713A59}" presName="parTrans" presStyleLbl="sibTrans2D1" presStyleIdx="3" presStyleCnt="4"/>
      <dgm:spPr/>
      <dgm:t>
        <a:bodyPr/>
        <a:lstStyle/>
        <a:p>
          <a:endParaRPr kumimoji="1" lang="ja-JP"/>
        </a:p>
      </dgm:t>
    </dgm:pt>
    <dgm:pt modelId="{8DBD129C-C7A8-4A4C-91AC-BED930E0B115}" type="pres">
      <dgm:prSet presAssocID="{0F7F63C8-BB26-46C8-9F76-A91D5A713A59}" presName="connectorText" presStyleLbl="sibTrans2D1" presStyleIdx="3" presStyleCnt="4"/>
      <dgm:spPr/>
      <dgm:t>
        <a:bodyPr/>
        <a:lstStyle/>
        <a:p>
          <a:endParaRPr kumimoji="1" lang="ja-JP"/>
        </a:p>
      </dgm:t>
    </dgm:pt>
    <dgm:pt modelId="{B91DD6F8-103A-4071-AE32-E4A21C7D0795}" type="pres">
      <dgm:prSet presAssocID="{B6750297-69D2-436A-989E-0AA81A9DF788}" presName="node" presStyleLbl="node1" presStyleIdx="3" presStyleCnt="4">
        <dgm:presLayoutVars>
          <dgm:bulletEnabled val="1"/>
        </dgm:presLayoutVars>
      </dgm:prSet>
      <dgm:spPr/>
      <dgm:t>
        <a:bodyPr/>
        <a:lstStyle/>
        <a:p>
          <a:endParaRPr kumimoji="1" lang="ja-JP"/>
        </a:p>
      </dgm:t>
    </dgm:pt>
  </dgm:ptLst>
  <dgm:cxnLst>
    <dgm:cxn modelId="{55DEA046-39BE-47C2-A4C6-66CC0AF91ED1}" type="presOf" srcId="{DD4278EE-4C1E-4352-A323-AF21603BE3A9}" destId="{59B57A1D-F10F-4506-AE16-3BAB87B75C43}" srcOrd="0" destOrd="0" presId="urn:microsoft.com/office/officeart/2005/8/layout/radial5"/>
    <dgm:cxn modelId="{E34F0508-DA33-4F94-9CCA-714F14CAAEE6}" type="presOf" srcId="{4A94DC72-3913-4A63-A376-2160E1199692}" destId="{F13507E5-6F28-4202-95F3-A3C56E25B301}" srcOrd="1" destOrd="0" presId="urn:microsoft.com/office/officeart/2005/8/layout/radial5"/>
    <dgm:cxn modelId="{5DB41A54-95F1-4BE0-AC8F-9D06E91FF502}" srcId="{3E302E9D-FAE8-47DC-94C6-3C32948DDC58}" destId="{B6750297-69D2-436A-989E-0AA81A9DF788}" srcOrd="3" destOrd="0" parTransId="{0F7F63C8-BB26-46C8-9F76-A91D5A713A59}" sibTransId="{C8BA1F4C-E906-4404-8BEF-B4C730EEA2D9}"/>
    <dgm:cxn modelId="{777A9CE2-CDC9-4976-9248-0D2EA200108E}" type="presOf" srcId="{B6750297-69D2-436A-989E-0AA81A9DF788}" destId="{B91DD6F8-103A-4071-AE32-E4A21C7D0795}" srcOrd="0" destOrd="0" presId="urn:microsoft.com/office/officeart/2005/8/layout/radial5"/>
    <dgm:cxn modelId="{F57BEFC3-079D-4E0F-9AC1-E320034CC90F}" srcId="{153CAD45-34C5-4A3A-A9C8-DC1A507303E1}" destId="{3E302E9D-FAE8-47DC-94C6-3C32948DDC58}" srcOrd="0" destOrd="0" parTransId="{DE73751E-25C8-4E3D-BED7-CFD152993FF4}" sibTransId="{CC6E97E5-6E4D-48CA-BE7F-C077CE28ACF2}"/>
    <dgm:cxn modelId="{09B3F49D-7D13-4FB7-98ED-E3BA574AB76F}" type="presOf" srcId="{80D8E021-65F4-4C16-B563-A60F95C9C20A}" destId="{03D79A97-AA58-4F67-8F80-27E5F9CBC896}" srcOrd="1" destOrd="0" presId="urn:microsoft.com/office/officeart/2005/8/layout/radial5"/>
    <dgm:cxn modelId="{1DD317DE-44A7-4C8E-B5B3-972E03B8620D}" type="presOf" srcId="{672E524D-AE9F-4BC2-85C2-0551A46A2368}" destId="{5EF0C77B-BF09-4B25-B4B2-9AAB6D5E6B51}" srcOrd="0" destOrd="0" presId="urn:microsoft.com/office/officeart/2005/8/layout/radial5"/>
    <dgm:cxn modelId="{81B468EA-2504-41C0-996F-06728BAD4E51}" type="presOf" srcId="{4A94DC72-3913-4A63-A376-2160E1199692}" destId="{A3C38A0F-52EA-493F-8BD7-EAEC1AE99CB6}" srcOrd="0" destOrd="0" presId="urn:microsoft.com/office/officeart/2005/8/layout/radial5"/>
    <dgm:cxn modelId="{405A44DC-088C-4200-8A3B-E543E5289ACF}" type="presOf" srcId="{06F92D0F-BA7C-4371-AC94-AAE3D8A83FF2}" destId="{6F0CD613-B859-42A2-B779-B689A9C2E97D}" srcOrd="0" destOrd="0" presId="urn:microsoft.com/office/officeart/2005/8/layout/radial5"/>
    <dgm:cxn modelId="{E2993F35-0A2D-4D03-8A9E-3987BAE2FFAC}" type="presOf" srcId="{3E302E9D-FAE8-47DC-94C6-3C32948DDC58}" destId="{E9F258FD-D1EC-4D06-9C56-BCC70A6BDDCB}" srcOrd="0" destOrd="0" presId="urn:microsoft.com/office/officeart/2005/8/layout/radial5"/>
    <dgm:cxn modelId="{8880425F-0418-485F-AFC4-A7526B16E06F}" srcId="{3E302E9D-FAE8-47DC-94C6-3C32948DDC58}" destId="{9BA935A3-04A9-4B23-BB8D-879DFDC6A734}" srcOrd="0" destOrd="0" parTransId="{4A94DC72-3913-4A63-A376-2160E1199692}" sibTransId="{BF2C90C1-AD14-4273-9BD1-BA5463A827DB}"/>
    <dgm:cxn modelId="{FE973B9F-ADD5-42ED-B2E7-B2C92D14B151}" type="presOf" srcId="{0F7F63C8-BB26-46C8-9F76-A91D5A713A59}" destId="{8DBD129C-C7A8-4A4C-91AC-BED930E0B115}" srcOrd="1" destOrd="0" presId="urn:microsoft.com/office/officeart/2005/8/layout/radial5"/>
    <dgm:cxn modelId="{94C2B84D-9AA1-415E-85F9-870631FC9B38}" type="presOf" srcId="{0F7F63C8-BB26-46C8-9F76-A91D5A713A59}" destId="{BCFDFF25-F2E7-48EE-9D65-A9BA155A4ACB}" srcOrd="0" destOrd="0" presId="urn:microsoft.com/office/officeart/2005/8/layout/radial5"/>
    <dgm:cxn modelId="{4FFDD524-20C5-4A97-8759-552E24B13145}" srcId="{3E302E9D-FAE8-47DC-94C6-3C32948DDC58}" destId="{DD4278EE-4C1E-4352-A323-AF21603BE3A9}" srcOrd="1" destOrd="0" parTransId="{80D8E021-65F4-4C16-B563-A60F95C9C20A}" sibTransId="{6A247073-EC2F-4AB5-A8C2-BFBCFF89A4BC}"/>
    <dgm:cxn modelId="{3C4B8485-04E0-4484-AE11-F0E8B1745CAA}" type="presOf" srcId="{153CAD45-34C5-4A3A-A9C8-DC1A507303E1}" destId="{4D759782-2A99-41F0-B9C3-03A336EFA980}" srcOrd="0" destOrd="0" presId="urn:microsoft.com/office/officeart/2005/8/layout/radial5"/>
    <dgm:cxn modelId="{F12C13BF-E46D-464F-9303-4A688027249B}" srcId="{3E302E9D-FAE8-47DC-94C6-3C32948DDC58}" destId="{672E524D-AE9F-4BC2-85C2-0551A46A2368}" srcOrd="2" destOrd="0" parTransId="{06F92D0F-BA7C-4371-AC94-AAE3D8A83FF2}" sibTransId="{D56E4B94-C2F5-4070-BFAC-1CB0DCB34B05}"/>
    <dgm:cxn modelId="{2501F1A5-8679-4863-8A1B-3430AEFCA536}" type="presOf" srcId="{9BA935A3-04A9-4B23-BB8D-879DFDC6A734}" destId="{52291E47-ACB5-4B38-9B03-8B1560DFD0CC}" srcOrd="0" destOrd="0" presId="urn:microsoft.com/office/officeart/2005/8/layout/radial5"/>
    <dgm:cxn modelId="{E3E861AD-7139-4895-A3A2-FAC8B6F43E3A}" type="presOf" srcId="{06F92D0F-BA7C-4371-AC94-AAE3D8A83FF2}" destId="{E892800B-F5E1-4AF3-A0AF-EEF4DF30EC5E}" srcOrd="1" destOrd="0" presId="urn:microsoft.com/office/officeart/2005/8/layout/radial5"/>
    <dgm:cxn modelId="{B158462A-B45C-4997-8180-5387889428F1}" type="presOf" srcId="{80D8E021-65F4-4C16-B563-A60F95C9C20A}" destId="{6692948A-20AD-4E18-B833-65A5C7A04432}" srcOrd="0" destOrd="0" presId="urn:microsoft.com/office/officeart/2005/8/layout/radial5"/>
    <dgm:cxn modelId="{A5F6FF85-9DB3-4A16-82E3-3B3D1C1E2B4E}" type="presParOf" srcId="{4D759782-2A99-41F0-B9C3-03A336EFA980}" destId="{E9F258FD-D1EC-4D06-9C56-BCC70A6BDDCB}" srcOrd="0" destOrd="0" presId="urn:microsoft.com/office/officeart/2005/8/layout/radial5"/>
    <dgm:cxn modelId="{93A5E5B4-FD7D-40C8-8BD1-413C9F4C3DF1}" type="presParOf" srcId="{4D759782-2A99-41F0-B9C3-03A336EFA980}" destId="{A3C38A0F-52EA-493F-8BD7-EAEC1AE99CB6}" srcOrd="1" destOrd="0" presId="urn:microsoft.com/office/officeart/2005/8/layout/radial5"/>
    <dgm:cxn modelId="{69CBB834-0912-473C-BCE6-2EB9F33B2066}" type="presParOf" srcId="{A3C38A0F-52EA-493F-8BD7-EAEC1AE99CB6}" destId="{F13507E5-6F28-4202-95F3-A3C56E25B301}" srcOrd="0" destOrd="0" presId="urn:microsoft.com/office/officeart/2005/8/layout/radial5"/>
    <dgm:cxn modelId="{DDB77A5A-F292-4645-8D92-B1321CF05BCF}" type="presParOf" srcId="{4D759782-2A99-41F0-B9C3-03A336EFA980}" destId="{52291E47-ACB5-4B38-9B03-8B1560DFD0CC}" srcOrd="2" destOrd="0" presId="urn:microsoft.com/office/officeart/2005/8/layout/radial5"/>
    <dgm:cxn modelId="{543E57BE-467C-4786-A17C-B2DCF35958E9}" type="presParOf" srcId="{4D759782-2A99-41F0-B9C3-03A336EFA980}" destId="{6692948A-20AD-4E18-B833-65A5C7A04432}" srcOrd="3" destOrd="0" presId="urn:microsoft.com/office/officeart/2005/8/layout/radial5"/>
    <dgm:cxn modelId="{83BE45B5-B244-4430-A4D3-8A9CA029CAF2}" type="presParOf" srcId="{6692948A-20AD-4E18-B833-65A5C7A04432}" destId="{03D79A97-AA58-4F67-8F80-27E5F9CBC896}" srcOrd="0" destOrd="0" presId="urn:microsoft.com/office/officeart/2005/8/layout/radial5"/>
    <dgm:cxn modelId="{1E3EFC25-3947-4F10-9552-0BE13E1489D6}" type="presParOf" srcId="{4D759782-2A99-41F0-B9C3-03A336EFA980}" destId="{59B57A1D-F10F-4506-AE16-3BAB87B75C43}" srcOrd="4" destOrd="0" presId="urn:microsoft.com/office/officeart/2005/8/layout/radial5"/>
    <dgm:cxn modelId="{FA4FCB9E-2360-4F08-A26C-319B9C47ADE8}" type="presParOf" srcId="{4D759782-2A99-41F0-B9C3-03A336EFA980}" destId="{6F0CD613-B859-42A2-B779-B689A9C2E97D}" srcOrd="5" destOrd="0" presId="urn:microsoft.com/office/officeart/2005/8/layout/radial5"/>
    <dgm:cxn modelId="{52D2CB37-6A40-40BE-B991-5587CADCC696}" type="presParOf" srcId="{6F0CD613-B859-42A2-B779-B689A9C2E97D}" destId="{E892800B-F5E1-4AF3-A0AF-EEF4DF30EC5E}" srcOrd="0" destOrd="0" presId="urn:microsoft.com/office/officeart/2005/8/layout/radial5"/>
    <dgm:cxn modelId="{DC4373A0-ECD0-44AB-8303-54FD3BE1071C}" type="presParOf" srcId="{4D759782-2A99-41F0-B9C3-03A336EFA980}" destId="{5EF0C77B-BF09-4B25-B4B2-9AAB6D5E6B51}" srcOrd="6" destOrd="0" presId="urn:microsoft.com/office/officeart/2005/8/layout/radial5"/>
    <dgm:cxn modelId="{C8521E8D-B374-4937-B26F-BB958C9D4358}" type="presParOf" srcId="{4D759782-2A99-41F0-B9C3-03A336EFA980}" destId="{BCFDFF25-F2E7-48EE-9D65-A9BA155A4ACB}" srcOrd="7" destOrd="0" presId="urn:microsoft.com/office/officeart/2005/8/layout/radial5"/>
    <dgm:cxn modelId="{9A1EA2BB-0579-48BA-A2C6-8E1B9845B17C}" type="presParOf" srcId="{BCFDFF25-F2E7-48EE-9D65-A9BA155A4ACB}" destId="{8DBD129C-C7A8-4A4C-91AC-BED930E0B115}" srcOrd="0" destOrd="0" presId="urn:microsoft.com/office/officeart/2005/8/layout/radial5"/>
    <dgm:cxn modelId="{590FEF7D-362A-4E12-96C9-45C5CA0C24DC}" type="presParOf" srcId="{4D759782-2A99-41F0-B9C3-03A336EFA980}" destId="{B91DD6F8-103A-4071-AE32-E4A21C7D0795}"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CD7B7-199F-44A3-B6BF-5E3FACA6C604}">
      <dsp:nvSpPr>
        <dsp:cNvPr id="0" name=""/>
        <dsp:cNvSpPr/>
      </dsp:nvSpPr>
      <dsp:spPr>
        <a:xfrm>
          <a:off x="5351" y="678435"/>
          <a:ext cx="1868326" cy="2241991"/>
        </a:xfrm>
        <a:prstGeom prst="roundRect">
          <a:avLst>
            <a:gd name="adj" fmla="val 5000"/>
          </a:avLst>
        </a:prstGeom>
        <a:gradFill rotWithShape="0">
          <a:gsLst>
            <a:gs pos="0">
              <a:schemeClr val="accent1">
                <a:alpha val="90000"/>
                <a:hueOff val="0"/>
                <a:satOff val="0"/>
                <a:lumOff val="0"/>
                <a:alphaOff val="0"/>
                <a:tint val="94000"/>
                <a:satMod val="103000"/>
                <a:lumMod val="102000"/>
              </a:schemeClr>
            </a:gs>
            <a:gs pos="50000">
              <a:schemeClr val="accent1">
                <a:alpha val="90000"/>
                <a:hueOff val="0"/>
                <a:satOff val="0"/>
                <a:lumOff val="0"/>
                <a:alphaOff val="0"/>
                <a:shade val="100000"/>
                <a:satMod val="110000"/>
                <a:lumMod val="100000"/>
              </a:schemeClr>
            </a:gs>
            <a:gs pos="100000">
              <a:schemeClr val="accent1">
                <a:alpha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kumimoji="1" lang="ja-JP" sz="16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rot="16200000">
        <a:off x="-727032" y="1410819"/>
        <a:ext cx="1838433" cy="373665"/>
      </dsp:txXfrm>
    </dsp:sp>
    <dsp:sp modelId="{586ABF2D-8623-413E-8ED0-11EDC83194A9}">
      <dsp:nvSpPr>
        <dsp:cNvPr id="0" name=""/>
        <dsp:cNvSpPr/>
      </dsp:nvSpPr>
      <dsp:spPr>
        <a:xfrm>
          <a:off x="379016"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81737" rIns="0" bIns="0" numCol="1" spcCol="1270" anchor="t" anchorCtr="0">
          <a:noAutofit/>
        </a:bodyPr>
        <a:lstStyle/>
        <a:p>
          <a:pPr lvl="0" algn="l" defTabSz="2355850">
            <a:lnSpc>
              <a:spcPct val="90000"/>
            </a:lnSpc>
            <a:spcBef>
              <a:spcPct val="0"/>
            </a:spcBef>
            <a:spcAft>
              <a:spcPct val="35000"/>
            </a:spcAft>
          </a:pPr>
          <a:r>
            <a:rPr kumimoji="1" lang="ja-JP" sz="5300" kern="1200" dirty="0">
              <a:latin typeface="Meiryo UI" panose="020B0604030504040204" pitchFamily="50" charset="-128"/>
              <a:ea typeface="Meiryo UI" panose="020B0604030504040204" pitchFamily="50" charset="-128"/>
              <a:cs typeface="Meiryo UI" panose="020B0604030504040204" pitchFamily="50" charset="-128"/>
            </a:rPr>
            <a:t>テキスト</a:t>
          </a:r>
        </a:p>
      </dsp:txBody>
      <dsp:txXfrm>
        <a:off x="379016" y="678435"/>
        <a:ext cx="1391903" cy="2241991"/>
      </dsp:txXfrm>
    </dsp:sp>
    <dsp:sp modelId="{65CAE1A9-4C5D-44E8-B2ED-F097165FA6E4}">
      <dsp:nvSpPr>
        <dsp:cNvPr id="0" name=""/>
        <dsp:cNvSpPr/>
      </dsp:nvSpPr>
      <dsp:spPr>
        <a:xfrm>
          <a:off x="1939069" y="678435"/>
          <a:ext cx="1868326" cy="2241991"/>
        </a:xfrm>
        <a:prstGeom prst="roundRect">
          <a:avLst>
            <a:gd name="adj" fmla="val 5000"/>
          </a:avLst>
        </a:prstGeom>
        <a:gradFill rotWithShape="0">
          <a:gsLst>
            <a:gs pos="0">
              <a:schemeClr val="accent1">
                <a:alpha val="90000"/>
                <a:hueOff val="0"/>
                <a:satOff val="0"/>
                <a:lumOff val="0"/>
                <a:alphaOff val="-10000"/>
                <a:tint val="94000"/>
                <a:satMod val="103000"/>
                <a:lumMod val="102000"/>
              </a:schemeClr>
            </a:gs>
            <a:gs pos="50000">
              <a:schemeClr val="accent1">
                <a:alpha val="90000"/>
                <a:hueOff val="0"/>
                <a:satOff val="0"/>
                <a:lumOff val="0"/>
                <a:alphaOff val="-10000"/>
                <a:shade val="100000"/>
                <a:satMod val="110000"/>
                <a:lumMod val="100000"/>
              </a:schemeClr>
            </a:gs>
            <a:gs pos="100000">
              <a:schemeClr val="accent1">
                <a:alpha val="90000"/>
                <a:hueOff val="0"/>
                <a:satOff val="0"/>
                <a:lumOff val="0"/>
                <a:alphaOff val="-1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kumimoji="1" lang="ja-JP" sz="16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rot="16200000">
        <a:off x="1206685" y="1410819"/>
        <a:ext cx="1838433" cy="373665"/>
      </dsp:txXfrm>
    </dsp:sp>
    <dsp:sp modelId="{575D6E97-7D1F-4E7F-8320-35996600DDD6}">
      <dsp:nvSpPr>
        <dsp:cNvPr id="0" name=""/>
        <dsp:cNvSpPr/>
      </dsp:nvSpPr>
      <dsp:spPr>
        <a:xfrm rot="5400000">
          <a:off x="1783673"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F74D6F0-9C4F-466B-BCFF-5DE26B1648F7}">
      <dsp:nvSpPr>
        <dsp:cNvPr id="0" name=""/>
        <dsp:cNvSpPr/>
      </dsp:nvSpPr>
      <dsp:spPr>
        <a:xfrm>
          <a:off x="2312734"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81737" rIns="0" bIns="0" numCol="1" spcCol="1270" anchor="t" anchorCtr="0">
          <a:noAutofit/>
        </a:bodyPr>
        <a:lstStyle/>
        <a:p>
          <a:pPr lvl="0" algn="l" defTabSz="2355850">
            <a:lnSpc>
              <a:spcPct val="90000"/>
            </a:lnSpc>
            <a:spcBef>
              <a:spcPct val="0"/>
            </a:spcBef>
            <a:spcAft>
              <a:spcPct val="35000"/>
            </a:spcAft>
          </a:pPr>
          <a:r>
            <a:rPr kumimoji="1" lang="ja-JP" sz="5300" kern="1200" dirty="0">
              <a:latin typeface="Meiryo UI" panose="020B0604030504040204" pitchFamily="50" charset="-128"/>
              <a:ea typeface="Meiryo UI" panose="020B0604030504040204" pitchFamily="50" charset="-128"/>
              <a:cs typeface="Meiryo UI" panose="020B0604030504040204" pitchFamily="50" charset="-128"/>
            </a:rPr>
            <a:t>テキスト</a:t>
          </a:r>
        </a:p>
      </dsp:txBody>
      <dsp:txXfrm>
        <a:off x="2312734" y="678435"/>
        <a:ext cx="1391903" cy="2241991"/>
      </dsp:txXfrm>
    </dsp:sp>
    <dsp:sp modelId="{9C17B0C7-EFC7-477F-8080-909280801ED3}">
      <dsp:nvSpPr>
        <dsp:cNvPr id="0" name=""/>
        <dsp:cNvSpPr/>
      </dsp:nvSpPr>
      <dsp:spPr>
        <a:xfrm>
          <a:off x="3872786" y="678435"/>
          <a:ext cx="1868326" cy="2241991"/>
        </a:xfrm>
        <a:prstGeom prst="roundRect">
          <a:avLst>
            <a:gd name="adj" fmla="val 5000"/>
          </a:avLst>
        </a:prstGeom>
        <a:gradFill rotWithShape="0">
          <a:gsLst>
            <a:gs pos="0">
              <a:schemeClr val="accent1">
                <a:alpha val="90000"/>
                <a:hueOff val="0"/>
                <a:satOff val="0"/>
                <a:lumOff val="0"/>
                <a:alphaOff val="-20000"/>
                <a:tint val="94000"/>
                <a:satMod val="103000"/>
                <a:lumMod val="102000"/>
              </a:schemeClr>
            </a:gs>
            <a:gs pos="50000">
              <a:schemeClr val="accent1">
                <a:alpha val="90000"/>
                <a:hueOff val="0"/>
                <a:satOff val="0"/>
                <a:lumOff val="0"/>
                <a:alphaOff val="-20000"/>
                <a:shade val="100000"/>
                <a:satMod val="110000"/>
                <a:lumMod val="100000"/>
              </a:schemeClr>
            </a:gs>
            <a:gs pos="100000">
              <a:schemeClr val="accent1">
                <a:alpha val="90000"/>
                <a:hueOff val="0"/>
                <a:satOff val="0"/>
                <a:lumOff val="0"/>
                <a:alphaOff val="-2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kumimoji="1" lang="ja-JP" sz="16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rot="16200000">
        <a:off x="3140402" y="1410819"/>
        <a:ext cx="1838433" cy="373665"/>
      </dsp:txXfrm>
    </dsp:sp>
    <dsp:sp modelId="{A4A3366A-C914-4596-BD30-55F951F84C58}">
      <dsp:nvSpPr>
        <dsp:cNvPr id="0" name=""/>
        <dsp:cNvSpPr/>
      </dsp:nvSpPr>
      <dsp:spPr>
        <a:xfrm rot="5400000">
          <a:off x="3717391"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13333"/>
            </a:schemeClr>
          </a:solidFill>
          <a:prstDash val="solid"/>
        </a:ln>
        <a:effectLst/>
      </dsp:spPr>
      <dsp:style>
        <a:lnRef idx="1">
          <a:scrgbClr r="0" g="0" b="0"/>
        </a:lnRef>
        <a:fillRef idx="1">
          <a:scrgbClr r="0" g="0" b="0"/>
        </a:fillRef>
        <a:effectRef idx="2">
          <a:scrgbClr r="0" g="0" b="0"/>
        </a:effectRef>
        <a:fontRef idx="minor"/>
      </dsp:style>
    </dsp:sp>
    <dsp:sp modelId="{78C60AE9-8046-4121-9399-60884B5D2F50}">
      <dsp:nvSpPr>
        <dsp:cNvPr id="0" name=""/>
        <dsp:cNvSpPr/>
      </dsp:nvSpPr>
      <dsp:spPr>
        <a:xfrm>
          <a:off x="4246452"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81737" rIns="0" bIns="0" numCol="1" spcCol="1270" anchor="t" anchorCtr="0">
          <a:noAutofit/>
        </a:bodyPr>
        <a:lstStyle/>
        <a:p>
          <a:pPr lvl="0" algn="l" defTabSz="2355850">
            <a:lnSpc>
              <a:spcPct val="90000"/>
            </a:lnSpc>
            <a:spcBef>
              <a:spcPct val="0"/>
            </a:spcBef>
            <a:spcAft>
              <a:spcPct val="35000"/>
            </a:spcAft>
          </a:pPr>
          <a:r>
            <a:rPr kumimoji="1" lang="ja-JP" sz="5300" kern="1200" dirty="0">
              <a:latin typeface="Meiryo UI" panose="020B0604030504040204" pitchFamily="50" charset="-128"/>
              <a:ea typeface="Meiryo UI" panose="020B0604030504040204" pitchFamily="50" charset="-128"/>
              <a:cs typeface="Meiryo UI" panose="020B0604030504040204" pitchFamily="50" charset="-128"/>
            </a:rPr>
            <a:t>テキスト</a:t>
          </a:r>
        </a:p>
      </dsp:txBody>
      <dsp:txXfrm>
        <a:off x="4246452" y="678435"/>
        <a:ext cx="1391903" cy="2241991"/>
      </dsp:txXfrm>
    </dsp:sp>
    <dsp:sp modelId="{58C317E8-1F04-49C0-9B07-F9D479104094}">
      <dsp:nvSpPr>
        <dsp:cNvPr id="0" name=""/>
        <dsp:cNvSpPr/>
      </dsp:nvSpPr>
      <dsp:spPr>
        <a:xfrm>
          <a:off x="5806504" y="678435"/>
          <a:ext cx="1868326" cy="2241991"/>
        </a:xfrm>
        <a:prstGeom prst="roundRect">
          <a:avLst>
            <a:gd name="adj" fmla="val 5000"/>
          </a:avLst>
        </a:prstGeom>
        <a:gradFill rotWithShape="0">
          <a:gsLst>
            <a:gs pos="0">
              <a:schemeClr val="accent1">
                <a:alpha val="90000"/>
                <a:hueOff val="0"/>
                <a:satOff val="0"/>
                <a:lumOff val="0"/>
                <a:alphaOff val="-30000"/>
                <a:tint val="94000"/>
                <a:satMod val="103000"/>
                <a:lumMod val="102000"/>
              </a:schemeClr>
            </a:gs>
            <a:gs pos="50000">
              <a:schemeClr val="accent1">
                <a:alpha val="90000"/>
                <a:hueOff val="0"/>
                <a:satOff val="0"/>
                <a:lumOff val="0"/>
                <a:alphaOff val="-30000"/>
                <a:shade val="100000"/>
                <a:satMod val="110000"/>
                <a:lumMod val="100000"/>
              </a:schemeClr>
            </a:gs>
            <a:gs pos="100000">
              <a:schemeClr val="accent1">
                <a:alpha val="90000"/>
                <a:hueOff val="0"/>
                <a:satOff val="0"/>
                <a:lumOff val="0"/>
                <a:alphaOff val="-3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kumimoji="1" lang="ja-JP" sz="16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rot="16200000">
        <a:off x="5074120" y="1410819"/>
        <a:ext cx="1838433" cy="373665"/>
      </dsp:txXfrm>
    </dsp:sp>
    <dsp:sp modelId="{ED9207CD-B51E-492C-9B07-F1B5D103B657}">
      <dsp:nvSpPr>
        <dsp:cNvPr id="0" name=""/>
        <dsp:cNvSpPr/>
      </dsp:nvSpPr>
      <dsp:spPr>
        <a:xfrm rot="5400000">
          <a:off x="5651109"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26667"/>
            </a:schemeClr>
          </a:solidFill>
          <a:prstDash val="solid"/>
        </a:ln>
        <a:effectLst/>
      </dsp:spPr>
      <dsp:style>
        <a:lnRef idx="1">
          <a:scrgbClr r="0" g="0" b="0"/>
        </a:lnRef>
        <a:fillRef idx="1">
          <a:scrgbClr r="0" g="0" b="0"/>
        </a:fillRef>
        <a:effectRef idx="2">
          <a:scrgbClr r="0" g="0" b="0"/>
        </a:effectRef>
        <a:fontRef idx="minor"/>
      </dsp:style>
    </dsp:sp>
    <dsp:sp modelId="{03C543D7-1896-4C0F-8B6A-E6BFC5169822}">
      <dsp:nvSpPr>
        <dsp:cNvPr id="0" name=""/>
        <dsp:cNvSpPr/>
      </dsp:nvSpPr>
      <dsp:spPr>
        <a:xfrm>
          <a:off x="6180169"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81737" rIns="0" bIns="0" numCol="1" spcCol="1270" anchor="t" anchorCtr="0">
          <a:noAutofit/>
        </a:bodyPr>
        <a:lstStyle/>
        <a:p>
          <a:pPr lvl="0" algn="l" defTabSz="2355850">
            <a:lnSpc>
              <a:spcPct val="90000"/>
            </a:lnSpc>
            <a:spcBef>
              <a:spcPct val="0"/>
            </a:spcBef>
            <a:spcAft>
              <a:spcPct val="35000"/>
            </a:spcAft>
          </a:pPr>
          <a:r>
            <a:rPr kumimoji="1" lang="ja-JP" sz="5300" kern="1200" dirty="0">
              <a:latin typeface="Meiryo UI" panose="020B0604030504040204" pitchFamily="50" charset="-128"/>
              <a:ea typeface="Meiryo UI" panose="020B0604030504040204" pitchFamily="50" charset="-128"/>
              <a:cs typeface="Meiryo UI" panose="020B0604030504040204" pitchFamily="50" charset="-128"/>
            </a:rPr>
            <a:t>テキスト</a:t>
          </a:r>
        </a:p>
      </dsp:txBody>
      <dsp:txXfrm>
        <a:off x="6180169" y="678435"/>
        <a:ext cx="1391903" cy="2241991"/>
      </dsp:txXfrm>
    </dsp:sp>
    <dsp:sp modelId="{073EAD77-6DC4-4185-AF91-F0FC2408C2DE}">
      <dsp:nvSpPr>
        <dsp:cNvPr id="0" name=""/>
        <dsp:cNvSpPr/>
      </dsp:nvSpPr>
      <dsp:spPr>
        <a:xfrm>
          <a:off x="7740222" y="678435"/>
          <a:ext cx="1868326" cy="2241991"/>
        </a:xfrm>
        <a:prstGeom prst="roundRect">
          <a:avLst>
            <a:gd name="adj" fmla="val 5000"/>
          </a:avLst>
        </a:prstGeom>
        <a:gradFill rotWithShape="0">
          <a:gsLst>
            <a:gs pos="0">
              <a:schemeClr val="accent1">
                <a:alpha val="90000"/>
                <a:hueOff val="0"/>
                <a:satOff val="0"/>
                <a:lumOff val="0"/>
                <a:alphaOff val="-40000"/>
                <a:tint val="94000"/>
                <a:satMod val="103000"/>
                <a:lumMod val="102000"/>
              </a:schemeClr>
            </a:gs>
            <a:gs pos="50000">
              <a:schemeClr val="accent1">
                <a:alpha val="90000"/>
                <a:hueOff val="0"/>
                <a:satOff val="0"/>
                <a:lumOff val="0"/>
                <a:alphaOff val="-40000"/>
                <a:shade val="100000"/>
                <a:satMod val="110000"/>
                <a:lumMod val="100000"/>
              </a:schemeClr>
            </a:gs>
            <a:gs pos="100000">
              <a:schemeClr val="accent1">
                <a:alpha val="90000"/>
                <a:hueOff val="0"/>
                <a:satOff val="0"/>
                <a:lumOff val="0"/>
                <a:alphaOff val="-4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kumimoji="1" lang="ja-JP" sz="16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rot="16200000">
        <a:off x="7007838" y="1410819"/>
        <a:ext cx="1838433" cy="373665"/>
      </dsp:txXfrm>
    </dsp:sp>
    <dsp:sp modelId="{7C5CFA38-39E4-4CE8-AE0B-B032E79F1FF7}">
      <dsp:nvSpPr>
        <dsp:cNvPr id="0" name=""/>
        <dsp:cNvSpPr/>
      </dsp:nvSpPr>
      <dsp:spPr>
        <a:xfrm rot="5400000">
          <a:off x="7584826"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2">
          <a:scrgbClr r="0" g="0" b="0"/>
        </a:effectRef>
        <a:fontRef idx="minor"/>
      </dsp:style>
    </dsp:sp>
    <dsp:sp modelId="{F395DE95-9EB9-49BD-A06D-E6418CF83799}">
      <dsp:nvSpPr>
        <dsp:cNvPr id="0" name=""/>
        <dsp:cNvSpPr/>
      </dsp:nvSpPr>
      <dsp:spPr>
        <a:xfrm>
          <a:off x="8113887"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81737" rIns="0" bIns="0" numCol="1" spcCol="1270" anchor="t" anchorCtr="0">
          <a:noAutofit/>
        </a:bodyPr>
        <a:lstStyle/>
        <a:p>
          <a:pPr lvl="0" algn="l" defTabSz="2355850">
            <a:lnSpc>
              <a:spcPct val="90000"/>
            </a:lnSpc>
            <a:spcBef>
              <a:spcPct val="0"/>
            </a:spcBef>
            <a:spcAft>
              <a:spcPct val="35000"/>
            </a:spcAft>
          </a:pPr>
          <a:r>
            <a:rPr kumimoji="1" lang="ja-JP" sz="5300" kern="1200" dirty="0">
              <a:latin typeface="Meiryo UI" panose="020B0604030504040204" pitchFamily="50" charset="-128"/>
              <a:ea typeface="Meiryo UI" panose="020B0604030504040204" pitchFamily="50" charset="-128"/>
              <a:cs typeface="Meiryo UI" panose="020B0604030504040204" pitchFamily="50" charset="-128"/>
            </a:rPr>
            <a:t>テキスト</a:t>
          </a:r>
        </a:p>
      </dsp:txBody>
      <dsp:txXfrm>
        <a:off x="8113887" y="678435"/>
        <a:ext cx="1391903" cy="2241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258FD-D1EC-4D06-9C56-BCC70A6BDDCB}">
      <dsp:nvSpPr>
        <dsp:cNvPr id="0" name=""/>
        <dsp:cNvSpPr/>
      </dsp:nvSpPr>
      <dsp:spPr>
        <a:xfrm>
          <a:off x="2331227" y="1326339"/>
          <a:ext cx="946183" cy="946183"/>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ja-JP" sz="23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a:off x="2469792" y="1464904"/>
        <a:ext cx="669053" cy="669053"/>
      </dsp:txXfrm>
    </dsp:sp>
    <dsp:sp modelId="{A3C38A0F-52EA-493F-8BD7-EAEC1AE99CB6}">
      <dsp:nvSpPr>
        <dsp:cNvPr id="0" name=""/>
        <dsp:cNvSpPr/>
      </dsp:nvSpPr>
      <dsp:spPr>
        <a:xfrm rot="16200000">
          <a:off x="2704356" y="982538"/>
          <a:ext cx="199924" cy="321702"/>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sz="1400" kern="1200"/>
        </a:p>
      </dsp:txBody>
      <dsp:txXfrm>
        <a:off x="2734345" y="1076867"/>
        <a:ext cx="139947" cy="193022"/>
      </dsp:txXfrm>
    </dsp:sp>
    <dsp:sp modelId="{52291E47-ACB5-4B38-9B03-8B1560DFD0CC}">
      <dsp:nvSpPr>
        <dsp:cNvPr id="0" name=""/>
        <dsp:cNvSpPr/>
      </dsp:nvSpPr>
      <dsp:spPr>
        <a:xfrm>
          <a:off x="2331227" y="2938"/>
          <a:ext cx="946183" cy="946183"/>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ja-JP" sz="23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a:off x="2469792" y="141503"/>
        <a:ext cx="669053" cy="669053"/>
      </dsp:txXfrm>
    </dsp:sp>
    <dsp:sp modelId="{6692948A-20AD-4E18-B833-65A5C7A04432}">
      <dsp:nvSpPr>
        <dsp:cNvPr id="0" name=""/>
        <dsp:cNvSpPr/>
      </dsp:nvSpPr>
      <dsp:spPr>
        <a:xfrm>
          <a:off x="3360398" y="1638580"/>
          <a:ext cx="199924" cy="321702"/>
        </a:xfrm>
        <a:prstGeom prs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sz="1400" kern="1200"/>
        </a:p>
      </dsp:txBody>
      <dsp:txXfrm>
        <a:off x="3360398" y="1702920"/>
        <a:ext cx="139947" cy="193022"/>
      </dsp:txXfrm>
    </dsp:sp>
    <dsp:sp modelId="{59B57A1D-F10F-4506-AE16-3BAB87B75C43}">
      <dsp:nvSpPr>
        <dsp:cNvPr id="0" name=""/>
        <dsp:cNvSpPr/>
      </dsp:nvSpPr>
      <dsp:spPr>
        <a:xfrm>
          <a:off x="3654627" y="1326339"/>
          <a:ext cx="946183" cy="946183"/>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ja-JP" sz="23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a:off x="3793192" y="1464904"/>
        <a:ext cx="669053" cy="669053"/>
      </dsp:txXfrm>
    </dsp:sp>
    <dsp:sp modelId="{6F0CD613-B859-42A2-B779-B689A9C2E97D}">
      <dsp:nvSpPr>
        <dsp:cNvPr id="0" name=""/>
        <dsp:cNvSpPr/>
      </dsp:nvSpPr>
      <dsp:spPr>
        <a:xfrm rot="5400000">
          <a:off x="2704356" y="2294622"/>
          <a:ext cx="199924" cy="321702"/>
        </a:xfrm>
        <a:prstGeom prst="rightArrow">
          <a:avLst>
            <a:gd name="adj1" fmla="val 60000"/>
            <a:gd name="adj2" fmla="val 5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sz="1400" kern="1200"/>
        </a:p>
      </dsp:txBody>
      <dsp:txXfrm>
        <a:off x="2734345" y="2328974"/>
        <a:ext cx="139947" cy="193022"/>
      </dsp:txXfrm>
    </dsp:sp>
    <dsp:sp modelId="{5EF0C77B-BF09-4B25-B4B2-9AAB6D5E6B51}">
      <dsp:nvSpPr>
        <dsp:cNvPr id="0" name=""/>
        <dsp:cNvSpPr/>
      </dsp:nvSpPr>
      <dsp:spPr>
        <a:xfrm>
          <a:off x="2331227" y="2649740"/>
          <a:ext cx="946183" cy="946183"/>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ja-JP" sz="23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a:off x="2469792" y="2788305"/>
        <a:ext cx="669053" cy="669053"/>
      </dsp:txXfrm>
    </dsp:sp>
    <dsp:sp modelId="{BCFDFF25-F2E7-48EE-9D65-A9BA155A4ACB}">
      <dsp:nvSpPr>
        <dsp:cNvPr id="0" name=""/>
        <dsp:cNvSpPr/>
      </dsp:nvSpPr>
      <dsp:spPr>
        <a:xfrm rot="10800000">
          <a:off x="2048314" y="1638580"/>
          <a:ext cx="199924" cy="321702"/>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kumimoji="1" lang="ja-JP" sz="1400" kern="1200"/>
        </a:p>
      </dsp:txBody>
      <dsp:txXfrm rot="10800000">
        <a:off x="2108291" y="1702920"/>
        <a:ext cx="139947" cy="193022"/>
      </dsp:txXfrm>
    </dsp:sp>
    <dsp:sp modelId="{B91DD6F8-103A-4071-AE32-E4A21C7D0795}">
      <dsp:nvSpPr>
        <dsp:cNvPr id="0" name=""/>
        <dsp:cNvSpPr/>
      </dsp:nvSpPr>
      <dsp:spPr>
        <a:xfrm>
          <a:off x="1007826" y="1326339"/>
          <a:ext cx="946183" cy="946183"/>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ja-JP" sz="2300" kern="1200" dirty="0">
              <a:latin typeface="Meiryo UI" panose="020B0604030504040204" pitchFamily="50" charset="-128"/>
              <a:ea typeface="Meiryo UI" panose="020B0604030504040204" pitchFamily="50" charset="-128"/>
              <a:cs typeface="Meiryo UI" panose="020B0604030504040204" pitchFamily="50" charset="-128"/>
            </a:rPr>
            <a:t>項目</a:t>
          </a:r>
        </a:p>
      </dsp:txBody>
      <dsp:txXfrm>
        <a:off x="1146391" y="1464904"/>
        <a:ext cx="669053" cy="6690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kumimoji="1" lang="ja-JP"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kumimoji="1" lang="ja-JP" sz="1200">
                <a:latin typeface="Meiryo UI" panose="020B0604030504040204" pitchFamily="50" charset="-128"/>
                <a:ea typeface="Meiryo UI" panose="020B0604030504040204" pitchFamily="50" charset="-128"/>
              </a:defRPr>
            </a:lvl1pPr>
          </a:lstStyle>
          <a:p>
            <a:fld id="{E3775AAE-0936-40B9-ACF9-A981EEF95D23}" type="datetimeFigureOut">
              <a:rPr lang="en-US" altLang="ja-JP" smtClean="0"/>
              <a:pPr/>
              <a:t>2013/9/17</a:t>
            </a:fld>
            <a:endParaRPr lang="en-US"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kumimoji="1"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kumimoji="1" lang="ja-JP"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kumimoji="1" lang="ja-JP" sz="1200">
                <a:latin typeface="Meiryo UI" panose="020B0604030504040204" pitchFamily="50" charset="-128"/>
                <a:ea typeface="Meiryo UI" panose="020B0604030504040204" pitchFamily="50" charset="-128"/>
              </a:defRPr>
            </a:lvl1pPr>
          </a:lstStyle>
          <a:p>
            <a:fld id="{B37B1F30-39B2-4CE2-8EF3-91F3179569A5}" type="slidenum">
              <a:rPr lang="en-US" altLang="ja-JP" smtClean="0"/>
              <a:pPr/>
              <a:t>‹#›</a:t>
            </a:fld>
            <a:endParaRPr lang="en-US" altLang="ja-JP"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p:txBody>
          <a:bodyPr/>
          <a:lstStyle/>
          <a:p>
            <a:r>
              <a:rPr kumimoji="1" lang="ja-JP" smtClean="0"/>
              <a:t>このテンプレートは、プロジェクト チームの各メンバーが一連のスライドに独自のテーマを設定できるように設計されています。ここでは、各メンバーが自分用としてこのセットに新しいスライドを追加する方法をご説明します。 </a:t>
            </a:r>
          </a:p>
          <a:p>
            <a:r>
              <a:rPr kumimoji="1" lang="ja-JP" smtClean="0"/>
              <a:t/>
            </a:r>
            <a:br>
              <a:rPr kumimoji="1" lang="ja-JP" smtClean="0"/>
            </a:br>
            <a:endParaRPr kumimoji="1" lang="ja-JP" smtClean="0"/>
          </a:p>
          <a:p>
            <a:r>
              <a:rPr kumimoji="1" lang="ja-JP" smtClean="0"/>
              <a:t>スライドを追加する場所をマークします。[縮小表示] ウィンドウで既存のスライドを選択し、[新しいスライド] ボタンをクリックしてレイアウトを選択します。 </a:t>
            </a:r>
          </a:p>
          <a:p>
            <a:r>
              <a:rPr kumimoji="1" lang="ja-JP" smtClean="0"/>
              <a:t/>
            </a:r>
            <a:br>
              <a:rPr kumimoji="1" lang="ja-JP" smtClean="0"/>
            </a:br>
            <a:endParaRPr kumimoji="1" lang="ja-JP" smtClean="0"/>
          </a:p>
          <a:p>
            <a:r>
              <a:rPr kumimoji="1" lang="ja-JP" smtClean="0"/>
              <a:t>新しいスライドには、選択した前のスライドと同じテーマが適用されます。 </a:t>
            </a:r>
          </a:p>
          <a:p>
            <a:r>
              <a:rPr kumimoji="1" lang="ja-JP" smtClean="0"/>
              <a:t/>
            </a:r>
            <a:br>
              <a:rPr kumimoji="1" lang="ja-JP" smtClean="0"/>
            </a:br>
            <a:endParaRPr kumimoji="1" lang="ja-JP" smtClean="0"/>
          </a:p>
          <a:p>
            <a:r>
              <a:rPr kumimoji="1" lang="ja-JP" smtClean="0"/>
              <a:t>他のユーザーのテーマを誤って変えてしまわないようにご注意ください! [デザイン] タブからテーマのバリエーションを選んだ場合に、このような状況になります。テーマを変更すると、プレゼンテーションのすべてのスライドのテーマが変更されます。 </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smtClean="0"/>
              <a:pPr/>
              <a:t>1</a:t>
            </a:fld>
            <a:endParaRPr kumimoji="1" lang="ja-JP"/>
          </a:p>
        </p:txBody>
      </p:sp>
      <p:sp>
        <p:nvSpPr>
          <p:cNvPr id="7" name="スライド イメージ プレースホルダー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11</a:t>
            </a:fld>
            <a:endParaRPr kumimoji="1" lang="ja-JP"/>
          </a:p>
        </p:txBody>
      </p:sp>
    </p:spTree>
    <p:extLst>
      <p:ext uri="{BB962C8B-B14F-4D97-AF65-F5344CB8AC3E}">
        <p14:creationId xmlns:p14="http://schemas.microsoft.com/office/powerpoint/2010/main" val="49397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12</a:t>
            </a:fld>
            <a:endParaRPr kumimoji="1" lang="ja-JP"/>
          </a:p>
        </p:txBody>
      </p:sp>
    </p:spTree>
    <p:extLst>
      <p:ext uri="{BB962C8B-B14F-4D97-AF65-F5344CB8AC3E}">
        <p14:creationId xmlns:p14="http://schemas.microsoft.com/office/powerpoint/2010/main" val="110239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13</a:t>
            </a:fld>
            <a:endParaRPr kumimoji="1" lang="ja-JP"/>
          </a:p>
        </p:txBody>
      </p:sp>
    </p:spTree>
    <p:extLst>
      <p:ext uri="{BB962C8B-B14F-4D97-AF65-F5344CB8AC3E}">
        <p14:creationId xmlns:p14="http://schemas.microsoft.com/office/powerpoint/2010/main" val="322677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14</a:t>
            </a:fld>
            <a:endParaRPr kumimoji="1" lang="ja-JP"/>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15</a:t>
            </a:fld>
            <a:endParaRPr kumimoji="1" lang="ja-JP"/>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17</a:t>
            </a:fld>
            <a:endParaRPr kumimoji="1" lang="ja-JP"/>
          </a:p>
        </p:txBody>
      </p:sp>
    </p:spTree>
    <p:extLst>
      <p:ext uri="{BB962C8B-B14F-4D97-AF65-F5344CB8AC3E}">
        <p14:creationId xmlns:p14="http://schemas.microsoft.com/office/powerpoint/2010/main" val="1315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18</a:t>
            </a:fld>
            <a:endParaRPr kumimoji="1" lang="ja-JP"/>
          </a:p>
        </p:txBody>
      </p:sp>
    </p:spTree>
    <p:extLst>
      <p:ext uri="{BB962C8B-B14F-4D97-AF65-F5344CB8AC3E}">
        <p14:creationId xmlns:p14="http://schemas.microsoft.com/office/powerpoint/2010/main" val="352533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19</a:t>
            </a:fld>
            <a:endParaRPr kumimoji="1" lang="ja-JP"/>
          </a:p>
        </p:txBody>
      </p:sp>
    </p:spTree>
    <p:extLst>
      <p:ext uri="{BB962C8B-B14F-4D97-AF65-F5344CB8AC3E}">
        <p14:creationId xmlns:p14="http://schemas.microsoft.com/office/powerpoint/2010/main" val="4122055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20</a:t>
            </a:fld>
            <a:endParaRPr kumimoji="1" lang="ja-JP"/>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2</a:t>
            </a:fld>
            <a:endParaRPr kumimoji="1" lang="ja-JP"/>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3</a:t>
            </a:fld>
            <a:endParaRPr kumimoji="1" lang="ja-JP"/>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4</a:t>
            </a:fld>
            <a:endParaRPr kumimoji="1" lang="ja-JP"/>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5</a:t>
            </a:fld>
            <a:endParaRPr kumimoji="1" lang="ja-JP"/>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6</a:t>
            </a:fld>
            <a:endParaRPr kumimoji="1" lang="ja-JP"/>
          </a:p>
        </p:txBody>
      </p:sp>
    </p:spTree>
    <p:extLst>
      <p:ext uri="{BB962C8B-B14F-4D97-AF65-F5344CB8AC3E}">
        <p14:creationId xmlns:p14="http://schemas.microsoft.com/office/powerpoint/2010/main" val="39575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7</a:t>
            </a:fld>
            <a:endParaRPr kumimoji="1" lang="ja-JP"/>
          </a:p>
        </p:txBody>
      </p:sp>
    </p:spTree>
    <p:extLst>
      <p:ext uri="{BB962C8B-B14F-4D97-AF65-F5344CB8AC3E}">
        <p14:creationId xmlns:p14="http://schemas.microsoft.com/office/powerpoint/2010/main" val="24618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9</a:t>
            </a:fld>
            <a:endParaRPr kumimoji="1" lang="ja-JP"/>
          </a:p>
        </p:txBody>
      </p:sp>
    </p:spTree>
    <p:extLst>
      <p:ext uri="{BB962C8B-B14F-4D97-AF65-F5344CB8AC3E}">
        <p14:creationId xmlns:p14="http://schemas.microsoft.com/office/powerpoint/2010/main" val="131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ja-JP"/>
              <a:t>10</a:t>
            </a:fld>
            <a:endParaRPr kumimoji="1" lang="ja-JP"/>
          </a:p>
        </p:txBody>
      </p:sp>
    </p:spTree>
    <p:extLst>
      <p:ext uri="{BB962C8B-B14F-4D97-AF65-F5344CB8AC3E}">
        <p14:creationId xmlns:p14="http://schemas.microsoft.com/office/powerpoint/2010/main" val="276308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長方形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80322" y="2733709"/>
            <a:ext cx="8144134" cy="1373070"/>
          </a:xfrm>
        </p:spPr>
        <p:txBody>
          <a:bodyPr anchor="b">
            <a:noAutofit/>
          </a:bodyPr>
          <a:lstStyle>
            <a:lvl1pPr algn="r" latinLnBrk="0">
              <a:defRPr kumimoji="1" lang="ja-JP" sz="5400"/>
            </a:lvl1pPr>
          </a:lstStyle>
          <a:p>
            <a:r>
              <a:rPr kumimoji="1" lang="ja-JP" dirty="0"/>
              <a:t>マスター タイトルのスタイルを編集するには、ここをクリック</a:t>
            </a:r>
          </a:p>
        </p:txBody>
      </p:sp>
      <p:sp>
        <p:nvSpPr>
          <p:cNvPr id="3" name="サブタイトル 2"/>
          <p:cNvSpPr>
            <a:spLocks noGrp="1"/>
          </p:cNvSpPr>
          <p:nvPr>
            <p:ph type="subTitle" idx="1"/>
          </p:nvPr>
        </p:nvSpPr>
        <p:spPr>
          <a:xfrm>
            <a:off x="680322" y="4394039"/>
            <a:ext cx="8144134" cy="1117687"/>
          </a:xfrm>
        </p:spPr>
        <p:txBody>
          <a:bodyPr>
            <a:normAutofit/>
          </a:bodyPr>
          <a:lstStyle>
            <a:lvl1pPr marL="0" indent="0" algn="r" latinLnBrk="0">
              <a:buNone/>
              <a:defRPr kumimoji="1" lang="ja-JP" sz="2000"/>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dirty="0"/>
              <a:t>マスター サブタイトルのスタイルを編集するには、ここをクリック</a:t>
            </a:r>
          </a:p>
        </p:txBody>
      </p:sp>
      <p:sp>
        <p:nvSpPr>
          <p:cNvPr id="4" name="日付プレースホルダー 3"/>
          <p:cNvSpPr>
            <a:spLocks noGrp="1"/>
          </p:cNvSpPr>
          <p:nvPr>
            <p:ph type="dt" sz="half" idx="10"/>
          </p:nvPr>
        </p:nvSpPr>
        <p:spPr/>
        <p:txBody>
          <a:bodyPr/>
          <a:lstStyle/>
          <a:p>
            <a:fld id="{78ABE3C1-DBE1-495D-B57B-2849774B866A}" type="datetimeFigureOut">
              <a:t>2013/9/17</a:t>
            </a:fld>
            <a:endParaRPr kumimoji="1" lang="ja-JP" dirty="0"/>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9255346" y="2750337"/>
            <a:ext cx="1171888" cy="1356442"/>
          </a:xfrm>
        </p:spPr>
        <p:txBody>
          <a:bodyPr/>
          <a:lstStyle/>
          <a:p>
            <a:fld id="{6D22F896-40B5-4ADD-8801-0D06FADFA095}" type="slidenum">
              <a:t>‹#›</a:t>
            </a:fld>
            <a:endParaRPr kumimoji="1" lang="ja-JP"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4711616"/>
            <a:ext cx="9613859" cy="453051"/>
          </a:xfrm>
        </p:spPr>
        <p:txBody>
          <a:bodyPr anchor="b">
            <a:normAutofit/>
          </a:bodyPr>
          <a:lstStyle>
            <a:lvl1pPr latinLnBrk="0">
              <a:defRPr kumimoji="1" lang="ja-JP" sz="2400"/>
            </a:lvl1pPr>
          </a:lstStyle>
          <a:p>
            <a:r>
              <a:rPr kumimoji="1" lang="ja-JP" dirty="0"/>
              <a:t>マスター タイトルのスタイルを編集するには、ここをクリック</a:t>
            </a:r>
          </a:p>
        </p:txBody>
      </p:sp>
      <p:sp>
        <p:nvSpPr>
          <p:cNvPr id="3" name="画像プレースホルダー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dirty="0"/>
              <a:t>アイコンをクリックして画像を追加</a:t>
            </a:r>
          </a:p>
        </p:txBody>
      </p:sp>
      <p:sp>
        <p:nvSpPr>
          <p:cNvPr id="4" name="テキスト プレースホルダー 3"/>
          <p:cNvSpPr>
            <a:spLocks noGrp="1"/>
          </p:cNvSpPr>
          <p:nvPr>
            <p:ph type="body" sz="half" idx="2"/>
          </p:nvPr>
        </p:nvSpPr>
        <p:spPr>
          <a:xfrm>
            <a:off x="680319" y="5169583"/>
            <a:ext cx="9613862" cy="622971"/>
          </a:xfrm>
        </p:spPr>
        <p:txBody>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dirty="0"/>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446C117F-5CCF-4837-BE5F-2B92066CAFAF}"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dirty="0"/>
          </a:p>
        </p:txBody>
      </p:sp>
      <p:sp>
        <p:nvSpPr>
          <p:cNvPr id="7" name="スライド番号プレースホルダー 6"/>
          <p:cNvSpPr>
            <a:spLocks noGrp="1"/>
          </p:cNvSpPr>
          <p:nvPr>
            <p:ph type="sldNum" sz="quarter" idx="12"/>
          </p:nvPr>
        </p:nvSpPr>
        <p:spPr>
          <a:xfrm>
            <a:off x="10729455" y="4711309"/>
            <a:ext cx="1154151" cy="1090789"/>
          </a:xfrm>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609597"/>
            <a:ext cx="9613858" cy="3592750"/>
          </a:xfrm>
        </p:spPr>
        <p:txBody>
          <a:bodyPr anchor="ctr"/>
          <a:lstStyle>
            <a:lvl1pPr latinLnBrk="0">
              <a:defRPr kumimoji="1" lang="ja-JP" sz="3200"/>
            </a:lvl1pPr>
          </a:lstStyle>
          <a:p>
            <a:r>
              <a:rPr kumimoji="1" lang="ja-JP" dirty="0"/>
              <a:t>マスター タイトルのスタイルを編集するには、ここをクリック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dirty="0"/>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84EB90BD-B6CE-46B7-997F-7313B992CCDC}"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615"/>
            <a:ext cx="1154151" cy="1090789"/>
          </a:xfrm>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の引用">
    <p:spTree>
      <p:nvGrpSpPr>
        <p:cNvPr id="1" name=""/>
        <p:cNvGrpSpPr/>
        <p:nvPr/>
      </p:nvGrpSpPr>
      <p:grpSpPr>
        <a:xfrm>
          <a:off x="0" y="0"/>
          <a:ext cx="0" cy="0"/>
          <a:chOff x="0" y="0"/>
          <a:chExt cx="0" cy="0"/>
        </a:xfrm>
      </p:grpSpPr>
      <p:pic>
        <p:nvPicPr>
          <p:cNvPr id="11" name="図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図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長方形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127856" y="609598"/>
            <a:ext cx="8718877" cy="3036061"/>
          </a:xfrm>
        </p:spPr>
        <p:txBody>
          <a:bodyPr anchor="ctr"/>
          <a:lstStyle>
            <a:lvl1pPr latinLnBrk="0">
              <a:defRPr kumimoji="1" lang="ja-JP" sz="3200"/>
            </a:lvl1pPr>
          </a:lstStyle>
          <a:p>
            <a:r>
              <a:rPr kumimoji="1" lang="ja-JP" dirty="0"/>
              <a:t>マスター タイトルのスタイルを編集するには、ここをクリック</a:t>
            </a:r>
          </a:p>
        </p:txBody>
      </p:sp>
      <p:sp>
        <p:nvSpPr>
          <p:cNvPr id="12" name="テキスト プレースホルダー 3"/>
          <p:cNvSpPr>
            <a:spLocks noGrp="1"/>
          </p:cNvSpPr>
          <p:nvPr>
            <p:ph type="body" sz="half" idx="13"/>
          </p:nvPr>
        </p:nvSpPr>
        <p:spPr>
          <a:xfrm>
            <a:off x="1402288" y="3653379"/>
            <a:ext cx="8156579" cy="548968"/>
          </a:xfrm>
        </p:spPr>
        <p:txBody>
          <a:bodyPr anchor="t">
            <a:normAutofit/>
          </a:bodyPr>
          <a:lstStyle>
            <a:lvl1pPr marL="0" indent="0" latinLnBrk="0">
              <a:buNone/>
              <a:defRPr kumimoji="1" lang="ja-JP" sz="14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normAutofit/>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CDB9D11F-B188-461D-B23F-39381795C052}"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
        <p:nvSpPr>
          <p:cNvPr id="16" name="テキスト ボックス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r>
              <a:rPr kumimoji="1" lang="ja-JP" sz="7200" dirty="0">
                <a:solidFill>
                  <a:schemeClr val="tx1"/>
                </a:solidFill>
                <a:effectLst/>
                <a:latin typeface="Meiryo UI" panose="020B0604030504040204" pitchFamily="50" charset="-128"/>
                <a:ea typeface="Meiryo UI" panose="020B0604030504040204" pitchFamily="50" charset="-128"/>
              </a:rPr>
              <a:t>“</a:t>
            </a:r>
          </a:p>
        </p:txBody>
      </p:sp>
      <p:sp>
        <p:nvSpPr>
          <p:cNvPr id="17" name="テキスト ボックス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lgn="r"/>
            <a:r>
              <a:rPr kumimoji="1" lang="ja-JP" sz="7200" dirty="0">
                <a:solidFill>
                  <a:schemeClr val="tx1"/>
                </a:solidFill>
                <a:effectLst/>
                <a:latin typeface="Meiryo UI" panose="020B0604030504040204" pitchFamily="50" charset="-128"/>
                <a:ea typeface="Meiryo UI" panose="020B0604030504040204" pitchFamily="50" charset="-128"/>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前カード">
    <p:spTree>
      <p:nvGrpSpPr>
        <p:cNvPr id="1" name=""/>
        <p:cNvGrpSpPr/>
        <p:nvPr/>
      </p:nvGrpSpPr>
      <p:grpSpPr>
        <a:xfrm>
          <a:off x="0" y="0"/>
          <a:ext cx="0" cy="0"/>
          <a:chOff x="0" y="0"/>
          <a:chExt cx="0" cy="0"/>
        </a:xfrm>
      </p:grpSpPr>
      <p:pic>
        <p:nvPicPr>
          <p:cNvPr id="9" name="図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図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長方形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長方形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4711615"/>
            <a:ext cx="9613862" cy="588535"/>
          </a:xfrm>
        </p:spPr>
        <p:txBody>
          <a:bodyPr anchor="b"/>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0" y="5300149"/>
            <a:ext cx="9613862" cy="502255"/>
          </a:xfrm>
        </p:spPr>
        <p:txBody>
          <a:bodyPr anchor="t"/>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52E6D8D9-55A2-4063-B0F3-121F44549695}"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図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図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長方形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長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タイトル 1"/>
          <p:cNvSpPr>
            <a:spLocks noGrp="1"/>
          </p:cNvSpPr>
          <p:nvPr>
            <p:ph type="title"/>
          </p:nvPr>
        </p:nvSpPr>
        <p:spPr>
          <a:xfrm>
            <a:off x="669222" y="753228"/>
            <a:ext cx="9624960" cy="1080938"/>
          </a:xfrm>
        </p:spPr>
        <p:txBody>
          <a:bodyPr/>
          <a:lstStyle/>
          <a:p>
            <a:r>
              <a:rPr kumimoji="1" lang="ja-JP"/>
              <a:t>マスター タイトルのスタイルを編集するには、ここをクリック</a:t>
            </a:r>
          </a:p>
        </p:txBody>
      </p:sp>
      <p:sp>
        <p:nvSpPr>
          <p:cNvPr id="7" name="テキスト プレースホルダー 2"/>
          <p:cNvSpPr>
            <a:spLocks noGrp="1"/>
          </p:cNvSpPr>
          <p:nvPr>
            <p:ph type="body" idx="1"/>
          </p:nvPr>
        </p:nvSpPr>
        <p:spPr>
          <a:xfrm>
            <a:off x="660946" y="2336873"/>
            <a:ext cx="3070034"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8" name="テキスト プレースホルダー 3"/>
          <p:cNvSpPr>
            <a:spLocks noGrp="1"/>
          </p:cNvSpPr>
          <p:nvPr>
            <p:ph type="body" sz="half" idx="15"/>
          </p:nvPr>
        </p:nvSpPr>
        <p:spPr>
          <a:xfrm>
            <a:off x="680322" y="3022673"/>
            <a:ext cx="3049702"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9" name="テキスト プレースホルダー 4"/>
          <p:cNvSpPr>
            <a:spLocks noGrp="1"/>
          </p:cNvSpPr>
          <p:nvPr>
            <p:ph type="body" sz="quarter" idx="3"/>
          </p:nvPr>
        </p:nvSpPr>
        <p:spPr>
          <a:xfrm>
            <a:off x="3956025" y="233687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0" name="テキスト プレースホルダー 3"/>
          <p:cNvSpPr>
            <a:spLocks noGrp="1"/>
          </p:cNvSpPr>
          <p:nvPr>
            <p:ph type="body" sz="half" idx="16"/>
          </p:nvPr>
        </p:nvSpPr>
        <p:spPr>
          <a:xfrm>
            <a:off x="3945470" y="3022673"/>
            <a:ext cx="3063240"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1" name="テキスト プレースホルダー 4"/>
          <p:cNvSpPr>
            <a:spLocks noGrp="1"/>
          </p:cNvSpPr>
          <p:nvPr>
            <p:ph type="body" sz="quarter" idx="13"/>
          </p:nvPr>
        </p:nvSpPr>
        <p:spPr>
          <a:xfrm>
            <a:off x="7224156" y="2336873"/>
            <a:ext cx="307002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2" name="テキスト プレースホルダー 3"/>
          <p:cNvSpPr>
            <a:spLocks noGrp="1"/>
          </p:cNvSpPr>
          <p:nvPr>
            <p:ph type="body" sz="half" idx="17"/>
          </p:nvPr>
        </p:nvSpPr>
        <p:spPr>
          <a:xfrm>
            <a:off x="7224156" y="3022673"/>
            <a:ext cx="3070025"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D4B24536-994D-4021-A283-9F449C0DB50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図の列">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タイトル 1"/>
          <p:cNvSpPr>
            <a:spLocks noGrp="1"/>
          </p:cNvSpPr>
          <p:nvPr>
            <p:ph type="title"/>
          </p:nvPr>
        </p:nvSpPr>
        <p:spPr>
          <a:xfrm>
            <a:off x="680322" y="753228"/>
            <a:ext cx="9613860" cy="1080938"/>
          </a:xfrm>
        </p:spPr>
        <p:txBody>
          <a:bodyPr/>
          <a:lstStyle/>
          <a:p>
            <a:r>
              <a:rPr kumimoji="1" lang="ja-JP"/>
              <a:t>マスター タイトルのスタイルを編集するには、ここをクリック</a:t>
            </a:r>
          </a:p>
        </p:txBody>
      </p:sp>
      <p:sp>
        <p:nvSpPr>
          <p:cNvPr id="19" name="テキスト プレースホルダー 2"/>
          <p:cNvSpPr>
            <a:spLocks noGrp="1"/>
          </p:cNvSpPr>
          <p:nvPr>
            <p:ph type="body" idx="1"/>
          </p:nvPr>
        </p:nvSpPr>
        <p:spPr>
          <a:xfrm>
            <a:off x="680318" y="4297503"/>
            <a:ext cx="30497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0" name="画像プレースホルダー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1" name="テキスト プレースホルダー 3"/>
          <p:cNvSpPr>
            <a:spLocks noGrp="1"/>
          </p:cNvSpPr>
          <p:nvPr>
            <p:ph type="body" sz="half" idx="18"/>
          </p:nvPr>
        </p:nvSpPr>
        <p:spPr>
          <a:xfrm>
            <a:off x="680318" y="4873765"/>
            <a:ext cx="3049705"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2" name="テキスト プレースホルダー 4"/>
          <p:cNvSpPr>
            <a:spLocks noGrp="1"/>
          </p:cNvSpPr>
          <p:nvPr>
            <p:ph type="body" sz="quarter" idx="3"/>
          </p:nvPr>
        </p:nvSpPr>
        <p:spPr>
          <a:xfrm>
            <a:off x="3945471" y="429750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3" name="画像プレースホルダー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4" name="テキスト プレースホルダー 3"/>
          <p:cNvSpPr>
            <a:spLocks noGrp="1"/>
          </p:cNvSpPr>
          <p:nvPr>
            <p:ph type="body" sz="half" idx="19"/>
          </p:nvPr>
        </p:nvSpPr>
        <p:spPr>
          <a:xfrm>
            <a:off x="3944117" y="4873764"/>
            <a:ext cx="3067297"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5" name="テキスト プレースホルダー 4"/>
          <p:cNvSpPr>
            <a:spLocks noGrp="1"/>
          </p:cNvSpPr>
          <p:nvPr>
            <p:ph type="body" sz="quarter" idx="13"/>
          </p:nvPr>
        </p:nvSpPr>
        <p:spPr>
          <a:xfrm>
            <a:off x="7230678" y="4297503"/>
            <a:ext cx="30635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6" name="画像プレースホルダー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7" name="テキスト プレースホルダー 3"/>
          <p:cNvSpPr>
            <a:spLocks noGrp="1"/>
          </p:cNvSpPr>
          <p:nvPr>
            <p:ph type="body" sz="half" idx="20"/>
          </p:nvPr>
        </p:nvSpPr>
        <p:spPr>
          <a:xfrm>
            <a:off x="7230553" y="4873762"/>
            <a:ext cx="3067563"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3CBBBB78-C96F-47B7-AB17-D852CA960AC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長方形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lvl1pPr algn="r" latinLnBrk="0">
              <a:defRPr kumimoji="1" lang="ja-JP"/>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FA3F48C-C7C6-4055-9F49-3777875E72AE}"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10129231" y="609597"/>
            <a:ext cx="1073802" cy="4353760"/>
          </a:xfrm>
        </p:spPr>
        <p:txBody>
          <a:bodyPr vert="eaVert"/>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680322" y="609597"/>
            <a:ext cx="8870004" cy="5326589"/>
          </a:xfrm>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6807126" y="5936187"/>
            <a:ext cx="2743200" cy="365125"/>
          </a:xfrm>
        </p:spPr>
        <p:txBody>
          <a:bodyPr/>
          <a:lstStyle/>
          <a:p>
            <a:fld id="{6178E61D-D431-422C-9764-11DAFE33AB63}" type="datetimeFigureOut">
              <a:t>2013/9/17</a:t>
            </a:fld>
            <a:endParaRPr kumimoji="1" lang="ja-JP"/>
          </a:p>
        </p:txBody>
      </p:sp>
      <p:sp>
        <p:nvSpPr>
          <p:cNvPr id="5" name="フッター プレースホルダー 4"/>
          <p:cNvSpPr>
            <a:spLocks noGrp="1"/>
          </p:cNvSpPr>
          <p:nvPr>
            <p:ph type="ftr" sz="quarter" idx="11"/>
          </p:nvPr>
        </p:nvSpPr>
        <p:spPr>
          <a:xfrm>
            <a:off x="680321" y="5936188"/>
            <a:ext cx="6126805" cy="365125"/>
          </a:xfrm>
        </p:spPr>
        <p:txBody>
          <a:bodyPr/>
          <a:lstStyle/>
          <a:p>
            <a:endParaRPr kumimoji="1" lang="ja-JP"/>
          </a:p>
        </p:txBody>
      </p:sp>
      <p:sp>
        <p:nvSpPr>
          <p:cNvPr id="6" name="スライド番号プレースホルダー 5"/>
          <p:cNvSpPr>
            <a:spLocks noGrp="1"/>
          </p:cNvSpPr>
          <p:nvPr>
            <p:ph type="sldNum" sz="quarter" idx="12"/>
          </p:nvPr>
        </p:nvSpPr>
        <p:spPr>
          <a:xfrm>
            <a:off x="10097550" y="5398633"/>
            <a:ext cx="1154151" cy="1090789"/>
          </a:xfrm>
        </p:spPr>
        <p:txBody>
          <a:bodyPr anchor="t"/>
          <a:lstStyle>
            <a:lvl1pPr algn="ctr" latinLnBrk="0">
              <a:defRPr kumimoji="1" lang="ja-JP"/>
            </a:lvl1pPr>
          </a:lstStyle>
          <a:p>
            <a:fld id="{6D22F896-40B5-4ADD-8801-0D06FADFA095}" type="slidenum">
              <a:pPr/>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長方形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80322" y="2733709"/>
            <a:ext cx="8144134" cy="1373070"/>
          </a:xfrm>
        </p:spPr>
        <p:txBody>
          <a:bodyPr anchor="b">
            <a:noAutofit/>
          </a:bodyPr>
          <a:lstStyle>
            <a:lvl1pPr algn="r" latinLnBrk="0">
              <a:defRPr kumimoji="1" lang="ja-JP" sz="5400"/>
            </a:lvl1pPr>
          </a:lstStyle>
          <a:p>
            <a:r>
              <a:rPr kumimoji="1" lang="ja-JP"/>
              <a:t>マスター タイトルのスタイルを編集するには、ここをクリック</a:t>
            </a:r>
          </a:p>
        </p:txBody>
      </p:sp>
      <p:sp>
        <p:nvSpPr>
          <p:cNvPr id="3" name="サブタイトル 2"/>
          <p:cNvSpPr>
            <a:spLocks noGrp="1"/>
          </p:cNvSpPr>
          <p:nvPr>
            <p:ph type="subTitle" idx="1"/>
          </p:nvPr>
        </p:nvSpPr>
        <p:spPr>
          <a:xfrm>
            <a:off x="680322" y="4394039"/>
            <a:ext cx="8144134" cy="1117687"/>
          </a:xfrm>
        </p:spPr>
        <p:txBody>
          <a:bodyPr>
            <a:normAutofit/>
          </a:bodyPr>
          <a:lstStyle>
            <a:lvl1pPr marL="0" indent="0" algn="r" latinLnBrk="0">
              <a:buNone/>
              <a:defRPr kumimoji="1" lang="ja-JP" sz="2000"/>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a:t>マスター サブタイトルのスタイルを編集するには、ここをクリック</a:t>
            </a:r>
          </a:p>
        </p:txBody>
      </p:sp>
      <p:sp>
        <p:nvSpPr>
          <p:cNvPr id="4" name="日付プレースホルダー 3"/>
          <p:cNvSpPr>
            <a:spLocks noGrp="1"/>
          </p:cNvSpPr>
          <p:nvPr>
            <p:ph type="dt" sz="half" idx="10"/>
          </p:nvPr>
        </p:nvSpPr>
        <p:spPr/>
        <p:txBody>
          <a:bodyPr/>
          <a:lstStyle/>
          <a:p>
            <a:fld id="{78ABE3C1-DBE1-495D-B57B-2849774B866A}"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9255346" y="2750337"/>
            <a:ext cx="1171888" cy="1356442"/>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2DE42F4-6EEF-4EF7-8ED4-2208F0F89A08}"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dirty="0"/>
              <a:t>マスター タイトルのスタイルを編集するには、ここをクリック</a:t>
            </a:r>
          </a:p>
        </p:txBody>
      </p:sp>
      <p:sp>
        <p:nvSpPr>
          <p:cNvPr id="3" name="コンテンツ プレースホルダー 2"/>
          <p:cNvSpPr>
            <a:spLocks noGrp="1"/>
          </p:cNvSpPr>
          <p:nvPr>
            <p:ph idx="1"/>
          </p:nvPr>
        </p:nvSpPr>
        <p:spPr/>
        <p:txBody>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10"/>
          </p:nvPr>
        </p:nvSpPr>
        <p:spPr/>
        <p:txBody>
          <a:bodyPr/>
          <a:lstStyle/>
          <a:p>
            <a:fld id="{12DE42F4-6EEF-4EF7-8ED4-2208F0F89A08}"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長方形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2869895"/>
            <a:ext cx="9613860" cy="1090788"/>
          </a:xfrm>
        </p:spPr>
        <p:txBody>
          <a:bodyPr anchor="ctr">
            <a:normAutofit/>
          </a:bodyPr>
          <a:lstStyle>
            <a:lvl1pPr algn="r" latinLnBrk="0">
              <a:defRPr kumimoji="1" lang="ja-JP" sz="3600"/>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80322" y="4232171"/>
            <a:ext cx="9613860" cy="1704017"/>
          </a:xfrm>
        </p:spPr>
        <p:txBody>
          <a:bodyPr>
            <a:normAutofit/>
          </a:bodyPr>
          <a:lstStyle>
            <a:lvl1pPr marL="0" indent="0" algn="r" latinLnBrk="0">
              <a:buNone/>
              <a:defRPr kumimoji="1" lang="ja-JP" sz="2000">
                <a:solidFill>
                  <a:schemeClr val="tx1">
                    <a:tint val="75000"/>
                  </a:schemeClr>
                </a:solidFill>
              </a:defRPr>
            </a:lvl1pPr>
            <a:lvl2pPr marL="457200" indent="0" latinLnBrk="0">
              <a:buNone/>
              <a:defRPr kumimoji="1" lang="ja-JP" sz="2000">
                <a:solidFill>
                  <a:schemeClr val="tx1">
                    <a:tint val="75000"/>
                  </a:schemeClr>
                </a:solidFill>
              </a:defRPr>
            </a:lvl2pPr>
            <a:lvl3pPr marL="914400" indent="0" latinLnBrk="0">
              <a:buNone/>
              <a:defRPr kumimoji="1" lang="ja-JP" sz="1800">
                <a:solidFill>
                  <a:schemeClr val="tx1">
                    <a:tint val="75000"/>
                  </a:schemeClr>
                </a:solidFill>
              </a:defRPr>
            </a:lvl3pPr>
            <a:lvl4pPr marL="1371600" indent="0" latinLnBrk="0">
              <a:buNone/>
              <a:defRPr kumimoji="1" lang="ja-JP" sz="1600">
                <a:solidFill>
                  <a:schemeClr val="tx1">
                    <a:tint val="75000"/>
                  </a:schemeClr>
                </a:solidFill>
              </a:defRPr>
            </a:lvl4pPr>
            <a:lvl5pPr marL="1828800" indent="0" latinLnBrk="0">
              <a:buNone/>
              <a:defRPr kumimoji="1" lang="ja-JP" sz="1600">
                <a:solidFill>
                  <a:schemeClr val="tx1">
                    <a:tint val="75000"/>
                  </a:schemeClr>
                </a:solidFill>
              </a:defRPr>
            </a:lvl5pPr>
            <a:lvl6pPr marL="2286000" indent="0" latinLnBrk="0">
              <a:buNone/>
              <a:defRPr kumimoji="1" lang="ja-JP" sz="1600">
                <a:solidFill>
                  <a:schemeClr val="tx1">
                    <a:tint val="75000"/>
                  </a:schemeClr>
                </a:solidFill>
              </a:defRPr>
            </a:lvl6pPr>
            <a:lvl7pPr marL="2743200" indent="0" latinLnBrk="0">
              <a:buNone/>
              <a:defRPr kumimoji="1" lang="ja-JP" sz="1600">
                <a:solidFill>
                  <a:schemeClr val="tx1">
                    <a:tint val="75000"/>
                  </a:schemeClr>
                </a:solidFill>
              </a:defRPr>
            </a:lvl7pPr>
            <a:lvl8pPr marL="3200400" indent="0" latinLnBrk="0">
              <a:buNone/>
              <a:defRPr kumimoji="1" lang="ja-JP" sz="1600">
                <a:solidFill>
                  <a:schemeClr val="tx1">
                    <a:tint val="75000"/>
                  </a:schemeClr>
                </a:solidFill>
              </a:defRPr>
            </a:lvl8pPr>
            <a:lvl9pPr marL="3657600" indent="0" latinLnBrk="0">
              <a:buNone/>
              <a:defRPr kumimoji="1" lang="ja-JP" sz="16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30578ACC-22D6-47C1-A373-4FD133E34F3C}"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10729455" y="286989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80320" y="2336873"/>
            <a:ext cx="46983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5594123" y="2336873"/>
            <a:ext cx="47000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p>
            <a:fld id="{4E5A6C69-6797-4E8A-BF37-F2C3751466E9}"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図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図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長方形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753229"/>
            <a:ext cx="9613863" cy="1080937"/>
          </a:xfrm>
        </p:spPr>
        <p:txBody>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906350" y="2336873"/>
            <a:ext cx="4472327" cy="693135"/>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680322" y="3030008"/>
            <a:ext cx="4698355"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5820154" y="2336873"/>
            <a:ext cx="4474028" cy="692076"/>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5594123" y="3030008"/>
            <a:ext cx="4700059"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p:txBody>
          <a:bodyPr/>
          <a:lstStyle/>
          <a:p>
            <a:fld id="{D82014A1-A632-4878-A0D3-F52BA7563730}" type="datetimeFigureOut">
              <a:t>2013/9/17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図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長方形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p:txBody>
          <a:bodyPr/>
          <a:lstStyle/>
          <a:p>
            <a:fld id="{CE99F462-093F-4566-844B-4C71F2739DA5}"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長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a:lstStyle/>
          <a:p>
            <a:fld id="{3D24A7AC-904D-4781-85BA-7D10C17ED021}" type="datetimeFigureOut">
              <a:t>2013/9/17</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1" y="753227"/>
            <a:ext cx="9613859" cy="1080940"/>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4685846" y="2336873"/>
            <a:ext cx="5608336" cy="3599313"/>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a:xfrm>
            <a:off x="680322" y="2336872"/>
            <a:ext cx="3790078" cy="3599317"/>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E331444B-B92B-4E27-8C94-BB93EAF5CB18}"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3" y="753228"/>
            <a:ext cx="9613857" cy="1080938"/>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23" y="2336873"/>
            <a:ext cx="3876256" cy="3599315"/>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363EFA5E-FA76-400D-B3DC-F0BA90E6D107}"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4711616"/>
            <a:ext cx="9613859" cy="453051"/>
          </a:xfrm>
        </p:spPr>
        <p:txBody>
          <a:bodyPr anchor="b">
            <a:normAutofit/>
          </a:bodyPr>
          <a:lstStyle>
            <a:lvl1pPr latinLnBrk="0">
              <a:defRPr kumimoji="1" lang="ja-JP" sz="24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19" y="5169583"/>
            <a:ext cx="9613862" cy="622971"/>
          </a:xfrm>
        </p:spPr>
        <p:txBody>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446C117F-5CCF-4837-BE5F-2B92066CAFAF}"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309"/>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609597"/>
            <a:ext cx="9613858" cy="3592750"/>
          </a:xfrm>
        </p:spPr>
        <p:txBody>
          <a:bodyPr anchor="ctr"/>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84EB90BD-B6CE-46B7-997F-7313B992CCDC}"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61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キャプション付きの引用">
    <p:spTree>
      <p:nvGrpSpPr>
        <p:cNvPr id="1" name=""/>
        <p:cNvGrpSpPr/>
        <p:nvPr/>
      </p:nvGrpSpPr>
      <p:grpSpPr>
        <a:xfrm>
          <a:off x="0" y="0"/>
          <a:ext cx="0" cy="0"/>
          <a:chOff x="0" y="0"/>
          <a:chExt cx="0" cy="0"/>
        </a:xfrm>
      </p:grpSpPr>
      <p:pic>
        <p:nvPicPr>
          <p:cNvPr id="11" name="図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図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長方形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127856" y="609598"/>
            <a:ext cx="8718877" cy="3036061"/>
          </a:xfrm>
        </p:spPr>
        <p:txBody>
          <a:bodyPr anchor="ctr"/>
          <a:lstStyle>
            <a:lvl1pPr latinLnBrk="0">
              <a:defRPr kumimoji="1" lang="ja-JP" sz="3200"/>
            </a:lvl1pPr>
          </a:lstStyle>
          <a:p>
            <a:r>
              <a:rPr kumimoji="1" lang="ja-JP"/>
              <a:t>マスター タイトルのスタイルを編集するには、ここをクリック</a:t>
            </a:r>
          </a:p>
        </p:txBody>
      </p:sp>
      <p:sp>
        <p:nvSpPr>
          <p:cNvPr id="12" name="テキスト プレースホルダー 3"/>
          <p:cNvSpPr>
            <a:spLocks noGrp="1"/>
          </p:cNvSpPr>
          <p:nvPr>
            <p:ph type="body" sz="half" idx="13"/>
          </p:nvPr>
        </p:nvSpPr>
        <p:spPr>
          <a:xfrm>
            <a:off x="1402288" y="3653379"/>
            <a:ext cx="8156579" cy="548968"/>
          </a:xfrm>
        </p:spPr>
        <p:txBody>
          <a:bodyPr anchor="t">
            <a:normAutofit/>
          </a:bodyPr>
          <a:lstStyle>
            <a:lvl1pPr marL="0" indent="0" latinLnBrk="0">
              <a:buNone/>
              <a:defRPr kumimoji="1" lang="ja-JP" sz="14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normAutofit/>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CDB9D11F-B188-461D-B23F-39381795C052}"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
        <p:nvSpPr>
          <p:cNvPr id="16" name="テキスト ボックス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r>
              <a:rPr kumimoji="1" lang="ja-JP" sz="7200" dirty="0">
                <a:solidFill>
                  <a:schemeClr val="tx1"/>
                </a:solidFill>
                <a:effectLst/>
                <a:latin typeface="Meiryo UI" panose="020B0604030504040204" pitchFamily="50" charset="-128"/>
                <a:ea typeface="Meiryo UI" panose="020B0604030504040204" pitchFamily="50" charset="-128"/>
              </a:rPr>
              <a:t>“</a:t>
            </a:r>
          </a:p>
        </p:txBody>
      </p:sp>
      <p:sp>
        <p:nvSpPr>
          <p:cNvPr id="17" name="テキスト ボックス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lgn="r"/>
            <a:r>
              <a:rPr kumimoji="1" lang="ja-JP" sz="720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長方形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2869895"/>
            <a:ext cx="9613860" cy="1090788"/>
          </a:xfrm>
        </p:spPr>
        <p:txBody>
          <a:bodyPr anchor="ctr">
            <a:normAutofit/>
          </a:bodyPr>
          <a:lstStyle>
            <a:lvl1pPr algn="r" latinLnBrk="0">
              <a:defRPr kumimoji="1" lang="ja-JP" sz="3600"/>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80322" y="4232171"/>
            <a:ext cx="9613860" cy="1704017"/>
          </a:xfrm>
        </p:spPr>
        <p:txBody>
          <a:bodyPr>
            <a:normAutofit/>
          </a:bodyPr>
          <a:lstStyle>
            <a:lvl1pPr marL="0" indent="0" algn="r" latinLnBrk="0">
              <a:buNone/>
              <a:defRPr kumimoji="1" lang="ja-JP" sz="2000">
                <a:solidFill>
                  <a:schemeClr val="tx1">
                    <a:tint val="75000"/>
                  </a:schemeClr>
                </a:solidFill>
              </a:defRPr>
            </a:lvl1pPr>
            <a:lvl2pPr marL="457200" indent="0" latinLnBrk="0">
              <a:buNone/>
              <a:defRPr kumimoji="1" lang="ja-JP" sz="2000">
                <a:solidFill>
                  <a:schemeClr val="tx1">
                    <a:tint val="75000"/>
                  </a:schemeClr>
                </a:solidFill>
              </a:defRPr>
            </a:lvl2pPr>
            <a:lvl3pPr marL="914400" indent="0" latinLnBrk="0">
              <a:buNone/>
              <a:defRPr kumimoji="1" lang="ja-JP" sz="1800">
                <a:solidFill>
                  <a:schemeClr val="tx1">
                    <a:tint val="75000"/>
                  </a:schemeClr>
                </a:solidFill>
              </a:defRPr>
            </a:lvl3pPr>
            <a:lvl4pPr marL="1371600" indent="0" latinLnBrk="0">
              <a:buNone/>
              <a:defRPr kumimoji="1" lang="ja-JP" sz="1600">
                <a:solidFill>
                  <a:schemeClr val="tx1">
                    <a:tint val="75000"/>
                  </a:schemeClr>
                </a:solidFill>
              </a:defRPr>
            </a:lvl4pPr>
            <a:lvl5pPr marL="1828800" indent="0" latinLnBrk="0">
              <a:buNone/>
              <a:defRPr kumimoji="1" lang="ja-JP" sz="1600">
                <a:solidFill>
                  <a:schemeClr val="tx1">
                    <a:tint val="75000"/>
                  </a:schemeClr>
                </a:solidFill>
              </a:defRPr>
            </a:lvl5pPr>
            <a:lvl6pPr marL="2286000" indent="0" latinLnBrk="0">
              <a:buNone/>
              <a:defRPr kumimoji="1" lang="ja-JP" sz="1600">
                <a:solidFill>
                  <a:schemeClr val="tx1">
                    <a:tint val="75000"/>
                  </a:schemeClr>
                </a:solidFill>
              </a:defRPr>
            </a:lvl6pPr>
            <a:lvl7pPr marL="2743200" indent="0" latinLnBrk="0">
              <a:buNone/>
              <a:defRPr kumimoji="1" lang="ja-JP" sz="1600">
                <a:solidFill>
                  <a:schemeClr val="tx1">
                    <a:tint val="75000"/>
                  </a:schemeClr>
                </a:solidFill>
              </a:defRPr>
            </a:lvl7pPr>
            <a:lvl8pPr marL="3200400" indent="0" latinLnBrk="0">
              <a:buNone/>
              <a:defRPr kumimoji="1" lang="ja-JP" sz="1600">
                <a:solidFill>
                  <a:schemeClr val="tx1">
                    <a:tint val="75000"/>
                  </a:schemeClr>
                </a:solidFill>
              </a:defRPr>
            </a:lvl8pPr>
            <a:lvl9pPr marL="3657600" indent="0" latinLnBrk="0">
              <a:buNone/>
              <a:defRPr kumimoji="1" lang="ja-JP" sz="16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30578ACC-22D6-47C1-A373-4FD133E34F3C}"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10729455" y="2869895"/>
            <a:ext cx="1154151" cy="1090789"/>
          </a:xfrm>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名前カード">
    <p:spTree>
      <p:nvGrpSpPr>
        <p:cNvPr id="1" name=""/>
        <p:cNvGrpSpPr/>
        <p:nvPr/>
      </p:nvGrpSpPr>
      <p:grpSpPr>
        <a:xfrm>
          <a:off x="0" y="0"/>
          <a:ext cx="0" cy="0"/>
          <a:chOff x="0" y="0"/>
          <a:chExt cx="0" cy="0"/>
        </a:xfrm>
      </p:grpSpPr>
      <p:pic>
        <p:nvPicPr>
          <p:cNvPr id="9" name="図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図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長方形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長方形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4711615"/>
            <a:ext cx="9613862" cy="588535"/>
          </a:xfrm>
        </p:spPr>
        <p:txBody>
          <a:bodyPr anchor="b"/>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0" y="5300149"/>
            <a:ext cx="9613862" cy="502255"/>
          </a:xfrm>
        </p:spPr>
        <p:txBody>
          <a:bodyPr anchor="t"/>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52E6D8D9-55A2-4063-B0F3-121F44549695}"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図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図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長方形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長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タイトル 1"/>
          <p:cNvSpPr>
            <a:spLocks noGrp="1"/>
          </p:cNvSpPr>
          <p:nvPr>
            <p:ph type="title"/>
          </p:nvPr>
        </p:nvSpPr>
        <p:spPr>
          <a:xfrm>
            <a:off x="669222" y="753228"/>
            <a:ext cx="9624960" cy="1080938"/>
          </a:xfrm>
        </p:spPr>
        <p:txBody>
          <a:bodyPr/>
          <a:lstStyle/>
          <a:p>
            <a:r>
              <a:rPr kumimoji="1" lang="ja-JP"/>
              <a:t>マスター タイトルのスタイルを編集するには、ここをクリック</a:t>
            </a:r>
          </a:p>
        </p:txBody>
      </p:sp>
      <p:sp>
        <p:nvSpPr>
          <p:cNvPr id="7" name="テキスト プレースホルダー 2"/>
          <p:cNvSpPr>
            <a:spLocks noGrp="1"/>
          </p:cNvSpPr>
          <p:nvPr>
            <p:ph type="body" idx="1"/>
          </p:nvPr>
        </p:nvSpPr>
        <p:spPr>
          <a:xfrm>
            <a:off x="660946" y="2336873"/>
            <a:ext cx="3070034"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8" name="テキスト プレースホルダー 3"/>
          <p:cNvSpPr>
            <a:spLocks noGrp="1"/>
          </p:cNvSpPr>
          <p:nvPr>
            <p:ph type="body" sz="half" idx="15"/>
          </p:nvPr>
        </p:nvSpPr>
        <p:spPr>
          <a:xfrm>
            <a:off x="680322" y="3022673"/>
            <a:ext cx="3049702"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9" name="テキスト プレースホルダー 4"/>
          <p:cNvSpPr>
            <a:spLocks noGrp="1"/>
          </p:cNvSpPr>
          <p:nvPr>
            <p:ph type="body" sz="quarter" idx="3"/>
          </p:nvPr>
        </p:nvSpPr>
        <p:spPr>
          <a:xfrm>
            <a:off x="3956025" y="233687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0" name="テキスト プレースホルダー 3"/>
          <p:cNvSpPr>
            <a:spLocks noGrp="1"/>
          </p:cNvSpPr>
          <p:nvPr>
            <p:ph type="body" sz="half" idx="16"/>
          </p:nvPr>
        </p:nvSpPr>
        <p:spPr>
          <a:xfrm>
            <a:off x="3945470" y="3022673"/>
            <a:ext cx="3063240"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1" name="テキスト プレースホルダー 4"/>
          <p:cNvSpPr>
            <a:spLocks noGrp="1"/>
          </p:cNvSpPr>
          <p:nvPr>
            <p:ph type="body" sz="quarter" idx="13"/>
          </p:nvPr>
        </p:nvSpPr>
        <p:spPr>
          <a:xfrm>
            <a:off x="7224156" y="2336873"/>
            <a:ext cx="307002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2" name="テキスト プレースホルダー 3"/>
          <p:cNvSpPr>
            <a:spLocks noGrp="1"/>
          </p:cNvSpPr>
          <p:nvPr>
            <p:ph type="body" sz="half" idx="17"/>
          </p:nvPr>
        </p:nvSpPr>
        <p:spPr>
          <a:xfrm>
            <a:off x="7224156" y="3022673"/>
            <a:ext cx="3070025"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D4B24536-994D-4021-A283-9F449C0DB50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図の列">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タイトル 1"/>
          <p:cNvSpPr>
            <a:spLocks noGrp="1"/>
          </p:cNvSpPr>
          <p:nvPr>
            <p:ph type="title"/>
          </p:nvPr>
        </p:nvSpPr>
        <p:spPr>
          <a:xfrm>
            <a:off x="680322" y="753228"/>
            <a:ext cx="9613860" cy="1080938"/>
          </a:xfrm>
        </p:spPr>
        <p:txBody>
          <a:bodyPr/>
          <a:lstStyle/>
          <a:p>
            <a:r>
              <a:rPr kumimoji="1" lang="ja-JP"/>
              <a:t>マスター タイトルのスタイルを編集するには、ここをクリック</a:t>
            </a:r>
          </a:p>
        </p:txBody>
      </p:sp>
      <p:sp>
        <p:nvSpPr>
          <p:cNvPr id="19" name="テキスト プレースホルダー 2"/>
          <p:cNvSpPr>
            <a:spLocks noGrp="1"/>
          </p:cNvSpPr>
          <p:nvPr>
            <p:ph type="body" idx="1"/>
          </p:nvPr>
        </p:nvSpPr>
        <p:spPr>
          <a:xfrm>
            <a:off x="680318" y="4297503"/>
            <a:ext cx="30497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0" name="画像プレースホルダー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1" name="テキスト プレースホルダー 3"/>
          <p:cNvSpPr>
            <a:spLocks noGrp="1"/>
          </p:cNvSpPr>
          <p:nvPr>
            <p:ph type="body" sz="half" idx="18"/>
          </p:nvPr>
        </p:nvSpPr>
        <p:spPr>
          <a:xfrm>
            <a:off x="680318" y="4873765"/>
            <a:ext cx="3049705"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2" name="テキスト プレースホルダー 4"/>
          <p:cNvSpPr>
            <a:spLocks noGrp="1"/>
          </p:cNvSpPr>
          <p:nvPr>
            <p:ph type="body" sz="quarter" idx="3"/>
          </p:nvPr>
        </p:nvSpPr>
        <p:spPr>
          <a:xfrm>
            <a:off x="3945471" y="429750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3" name="画像プレースホルダー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4" name="テキスト プレースホルダー 3"/>
          <p:cNvSpPr>
            <a:spLocks noGrp="1"/>
          </p:cNvSpPr>
          <p:nvPr>
            <p:ph type="body" sz="half" idx="19"/>
          </p:nvPr>
        </p:nvSpPr>
        <p:spPr>
          <a:xfrm>
            <a:off x="3944117" y="4873764"/>
            <a:ext cx="3067297"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5" name="テキスト プレースホルダー 4"/>
          <p:cNvSpPr>
            <a:spLocks noGrp="1"/>
          </p:cNvSpPr>
          <p:nvPr>
            <p:ph type="body" sz="quarter" idx="13"/>
          </p:nvPr>
        </p:nvSpPr>
        <p:spPr>
          <a:xfrm>
            <a:off x="7230678" y="4297503"/>
            <a:ext cx="30635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6" name="画像プレースホルダー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7" name="テキスト プレースホルダー 3"/>
          <p:cNvSpPr>
            <a:spLocks noGrp="1"/>
          </p:cNvSpPr>
          <p:nvPr>
            <p:ph type="body" sz="half" idx="20"/>
          </p:nvPr>
        </p:nvSpPr>
        <p:spPr>
          <a:xfrm>
            <a:off x="7230553" y="4873762"/>
            <a:ext cx="3067563"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3CBBBB78-C96F-47B7-AB17-D852CA960AC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長方形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lvl1pPr algn="r" latinLnBrk="0">
              <a:defRPr kumimoji="1" lang="ja-JP"/>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FA3F48C-C7C6-4055-9F49-3777875E72AE}"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10129231" y="609597"/>
            <a:ext cx="1073802" cy="4353760"/>
          </a:xfrm>
        </p:spPr>
        <p:txBody>
          <a:bodyPr vert="eaVert"/>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680322" y="609597"/>
            <a:ext cx="8870004" cy="5326589"/>
          </a:xfrm>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6807126" y="5936187"/>
            <a:ext cx="2743200" cy="365125"/>
          </a:xfrm>
        </p:spPr>
        <p:txBody>
          <a:bodyPr/>
          <a:lstStyle/>
          <a:p>
            <a:fld id="{6178E61D-D431-422C-9764-11DAFE33AB63}" type="datetimeFigureOut">
              <a:t>2013/9/17</a:t>
            </a:fld>
            <a:endParaRPr kumimoji="1" lang="ja-JP"/>
          </a:p>
        </p:txBody>
      </p:sp>
      <p:sp>
        <p:nvSpPr>
          <p:cNvPr id="5" name="フッター プレースホルダー 4"/>
          <p:cNvSpPr>
            <a:spLocks noGrp="1"/>
          </p:cNvSpPr>
          <p:nvPr>
            <p:ph type="ftr" sz="quarter" idx="11"/>
          </p:nvPr>
        </p:nvSpPr>
        <p:spPr>
          <a:xfrm>
            <a:off x="680321" y="5936188"/>
            <a:ext cx="6126805" cy="365125"/>
          </a:xfrm>
        </p:spPr>
        <p:txBody>
          <a:bodyPr/>
          <a:lstStyle/>
          <a:p>
            <a:endParaRPr kumimoji="1" lang="ja-JP"/>
          </a:p>
        </p:txBody>
      </p:sp>
      <p:sp>
        <p:nvSpPr>
          <p:cNvPr id="6" name="スライド番号プレースホルダー 5"/>
          <p:cNvSpPr>
            <a:spLocks noGrp="1"/>
          </p:cNvSpPr>
          <p:nvPr>
            <p:ph type="sldNum" sz="quarter" idx="12"/>
          </p:nvPr>
        </p:nvSpPr>
        <p:spPr>
          <a:xfrm>
            <a:off x="10097550" y="5398633"/>
            <a:ext cx="1154151" cy="1090789"/>
          </a:xfrm>
        </p:spPr>
        <p:txBody>
          <a:bodyPr anchor="t"/>
          <a:lstStyle>
            <a:lvl1pPr algn="ctr" latinLnBrk="0">
              <a:defRPr kumimoji="1" lang="ja-JP"/>
            </a:lvl1pPr>
          </a:lstStyle>
          <a:p>
            <a:fld id="{6D22F896-40B5-4ADD-8801-0D06FADFA095}" type="slidenum">
              <a:pPr/>
              <a:t>‹#›</a:t>
            </a:fld>
            <a:endParaRPr kumimoji="1" lang="ja-JP"/>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長方形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80322" y="2733709"/>
            <a:ext cx="8144134" cy="1373070"/>
          </a:xfrm>
        </p:spPr>
        <p:txBody>
          <a:bodyPr anchor="b">
            <a:noAutofit/>
          </a:bodyPr>
          <a:lstStyle>
            <a:lvl1pPr algn="r" latinLnBrk="0">
              <a:defRPr kumimoji="1" lang="ja-JP" sz="5400"/>
            </a:lvl1pPr>
          </a:lstStyle>
          <a:p>
            <a:r>
              <a:rPr kumimoji="1" lang="ja-JP"/>
              <a:t>マスター タイトルのスタイルを編集するには、ここをクリック</a:t>
            </a:r>
          </a:p>
        </p:txBody>
      </p:sp>
      <p:sp>
        <p:nvSpPr>
          <p:cNvPr id="3" name="サブタイトル 2"/>
          <p:cNvSpPr>
            <a:spLocks noGrp="1"/>
          </p:cNvSpPr>
          <p:nvPr>
            <p:ph type="subTitle" idx="1"/>
          </p:nvPr>
        </p:nvSpPr>
        <p:spPr>
          <a:xfrm>
            <a:off x="680322" y="4394039"/>
            <a:ext cx="8144134" cy="1117687"/>
          </a:xfrm>
        </p:spPr>
        <p:txBody>
          <a:bodyPr>
            <a:normAutofit/>
          </a:bodyPr>
          <a:lstStyle>
            <a:lvl1pPr marL="0" indent="0" algn="r" latinLnBrk="0">
              <a:buNone/>
              <a:defRPr kumimoji="1" lang="ja-JP" sz="2000"/>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a:t>マスター サブタイトルのスタイルを編集するには、ここをクリック</a:t>
            </a:r>
          </a:p>
        </p:txBody>
      </p:sp>
      <p:sp>
        <p:nvSpPr>
          <p:cNvPr id="4" name="日付プレースホルダー 3"/>
          <p:cNvSpPr>
            <a:spLocks noGrp="1"/>
          </p:cNvSpPr>
          <p:nvPr>
            <p:ph type="dt" sz="half" idx="10"/>
          </p:nvPr>
        </p:nvSpPr>
        <p:spPr/>
        <p:txBody>
          <a:bodyPr/>
          <a:lstStyle/>
          <a:p>
            <a:fld id="{78ABE3C1-DBE1-495D-B57B-2849774B866A}"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9255346" y="2750337"/>
            <a:ext cx="1171888" cy="1356442"/>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2DE42F4-6EEF-4EF7-8ED4-2208F0F89A08}"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長方形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2869895"/>
            <a:ext cx="9613860" cy="1090788"/>
          </a:xfrm>
        </p:spPr>
        <p:txBody>
          <a:bodyPr anchor="ctr">
            <a:normAutofit/>
          </a:bodyPr>
          <a:lstStyle>
            <a:lvl1pPr algn="r" latinLnBrk="0">
              <a:defRPr kumimoji="1" lang="ja-JP" sz="3600"/>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80322" y="4232171"/>
            <a:ext cx="9613860" cy="1704017"/>
          </a:xfrm>
        </p:spPr>
        <p:txBody>
          <a:bodyPr>
            <a:normAutofit/>
          </a:bodyPr>
          <a:lstStyle>
            <a:lvl1pPr marL="0" indent="0" algn="r" latinLnBrk="0">
              <a:buNone/>
              <a:defRPr kumimoji="1" lang="ja-JP" sz="2000">
                <a:solidFill>
                  <a:schemeClr val="tx1">
                    <a:tint val="75000"/>
                  </a:schemeClr>
                </a:solidFill>
              </a:defRPr>
            </a:lvl1pPr>
            <a:lvl2pPr marL="457200" indent="0" latinLnBrk="0">
              <a:buNone/>
              <a:defRPr kumimoji="1" lang="ja-JP" sz="2000">
                <a:solidFill>
                  <a:schemeClr val="tx1">
                    <a:tint val="75000"/>
                  </a:schemeClr>
                </a:solidFill>
              </a:defRPr>
            </a:lvl2pPr>
            <a:lvl3pPr marL="914400" indent="0" latinLnBrk="0">
              <a:buNone/>
              <a:defRPr kumimoji="1" lang="ja-JP" sz="1800">
                <a:solidFill>
                  <a:schemeClr val="tx1">
                    <a:tint val="75000"/>
                  </a:schemeClr>
                </a:solidFill>
              </a:defRPr>
            </a:lvl3pPr>
            <a:lvl4pPr marL="1371600" indent="0" latinLnBrk="0">
              <a:buNone/>
              <a:defRPr kumimoji="1" lang="ja-JP" sz="1600">
                <a:solidFill>
                  <a:schemeClr val="tx1">
                    <a:tint val="75000"/>
                  </a:schemeClr>
                </a:solidFill>
              </a:defRPr>
            </a:lvl4pPr>
            <a:lvl5pPr marL="1828800" indent="0" latinLnBrk="0">
              <a:buNone/>
              <a:defRPr kumimoji="1" lang="ja-JP" sz="1600">
                <a:solidFill>
                  <a:schemeClr val="tx1">
                    <a:tint val="75000"/>
                  </a:schemeClr>
                </a:solidFill>
              </a:defRPr>
            </a:lvl5pPr>
            <a:lvl6pPr marL="2286000" indent="0" latinLnBrk="0">
              <a:buNone/>
              <a:defRPr kumimoji="1" lang="ja-JP" sz="1600">
                <a:solidFill>
                  <a:schemeClr val="tx1">
                    <a:tint val="75000"/>
                  </a:schemeClr>
                </a:solidFill>
              </a:defRPr>
            </a:lvl6pPr>
            <a:lvl7pPr marL="2743200" indent="0" latinLnBrk="0">
              <a:buNone/>
              <a:defRPr kumimoji="1" lang="ja-JP" sz="1600">
                <a:solidFill>
                  <a:schemeClr val="tx1">
                    <a:tint val="75000"/>
                  </a:schemeClr>
                </a:solidFill>
              </a:defRPr>
            </a:lvl7pPr>
            <a:lvl8pPr marL="3200400" indent="0" latinLnBrk="0">
              <a:buNone/>
              <a:defRPr kumimoji="1" lang="ja-JP" sz="1600">
                <a:solidFill>
                  <a:schemeClr val="tx1">
                    <a:tint val="75000"/>
                  </a:schemeClr>
                </a:solidFill>
              </a:defRPr>
            </a:lvl8pPr>
            <a:lvl9pPr marL="3657600" indent="0" latinLnBrk="0">
              <a:buNone/>
              <a:defRPr kumimoji="1" lang="ja-JP" sz="16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30578ACC-22D6-47C1-A373-4FD133E34F3C}"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10729455" y="286989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80320" y="2336873"/>
            <a:ext cx="46983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5594123" y="2336873"/>
            <a:ext cx="47000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p>
            <a:fld id="{4E5A6C69-6797-4E8A-BF37-F2C3751466E9}"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図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図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長方形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753229"/>
            <a:ext cx="9613863" cy="1080937"/>
          </a:xfrm>
        </p:spPr>
        <p:txBody>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906350" y="2336873"/>
            <a:ext cx="4472327" cy="693135"/>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680322" y="3030008"/>
            <a:ext cx="4698355"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5820154" y="2336873"/>
            <a:ext cx="4474028" cy="692076"/>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5594123" y="3030008"/>
            <a:ext cx="4700059"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p:txBody>
          <a:bodyPr/>
          <a:lstStyle/>
          <a:p>
            <a:fld id="{D82014A1-A632-4878-A0D3-F52BA7563730}" type="datetimeFigureOut">
              <a:t>2013/9/17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80320" y="2336873"/>
            <a:ext cx="46983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5594123" y="2336873"/>
            <a:ext cx="47000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p>
            <a:fld id="{4E5A6C69-6797-4E8A-BF37-F2C3751466E9}"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図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長方形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p:txBody>
          <a:bodyPr/>
          <a:lstStyle/>
          <a:p>
            <a:fld id="{CE99F462-093F-4566-844B-4C71F2739DA5}"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長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a:lstStyle/>
          <a:p>
            <a:fld id="{3D24A7AC-904D-4781-85BA-7D10C17ED021}" type="datetimeFigureOut">
              <a:t>2013/9/17</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1" y="753227"/>
            <a:ext cx="9613859" cy="1080940"/>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4685846" y="2336873"/>
            <a:ext cx="5608336" cy="3599313"/>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a:xfrm>
            <a:off x="680322" y="2336872"/>
            <a:ext cx="3790078" cy="3599317"/>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E331444B-B92B-4E27-8C94-BB93EAF5CB18}"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3" y="753228"/>
            <a:ext cx="9613857" cy="1080938"/>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23" y="2336873"/>
            <a:ext cx="3876256" cy="3599315"/>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363EFA5E-FA76-400D-B3DC-F0BA90E6D107}"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4711616"/>
            <a:ext cx="9613859" cy="453051"/>
          </a:xfrm>
        </p:spPr>
        <p:txBody>
          <a:bodyPr anchor="b">
            <a:normAutofit/>
          </a:bodyPr>
          <a:lstStyle>
            <a:lvl1pPr latinLnBrk="0">
              <a:defRPr kumimoji="1" lang="ja-JP" sz="24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19" y="5169583"/>
            <a:ext cx="9613862" cy="622971"/>
          </a:xfrm>
        </p:spPr>
        <p:txBody>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446C117F-5CCF-4837-BE5F-2B92066CAFAF}"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309"/>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609597"/>
            <a:ext cx="9613858" cy="3592750"/>
          </a:xfrm>
        </p:spPr>
        <p:txBody>
          <a:bodyPr anchor="ctr"/>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84EB90BD-B6CE-46B7-997F-7313B992CCDC}"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61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キャプション付きの引用">
    <p:spTree>
      <p:nvGrpSpPr>
        <p:cNvPr id="1" name=""/>
        <p:cNvGrpSpPr/>
        <p:nvPr/>
      </p:nvGrpSpPr>
      <p:grpSpPr>
        <a:xfrm>
          <a:off x="0" y="0"/>
          <a:ext cx="0" cy="0"/>
          <a:chOff x="0" y="0"/>
          <a:chExt cx="0" cy="0"/>
        </a:xfrm>
      </p:grpSpPr>
      <p:pic>
        <p:nvPicPr>
          <p:cNvPr id="11" name="図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図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長方形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127856" y="609598"/>
            <a:ext cx="8718877" cy="3036061"/>
          </a:xfrm>
        </p:spPr>
        <p:txBody>
          <a:bodyPr anchor="ctr"/>
          <a:lstStyle>
            <a:lvl1pPr latinLnBrk="0">
              <a:defRPr kumimoji="1" lang="ja-JP" sz="3200"/>
            </a:lvl1pPr>
          </a:lstStyle>
          <a:p>
            <a:r>
              <a:rPr kumimoji="1" lang="ja-JP"/>
              <a:t>マスター タイトルのスタイルを編集するには、ここをクリック</a:t>
            </a:r>
          </a:p>
        </p:txBody>
      </p:sp>
      <p:sp>
        <p:nvSpPr>
          <p:cNvPr id="12" name="テキスト プレースホルダー 3"/>
          <p:cNvSpPr>
            <a:spLocks noGrp="1"/>
          </p:cNvSpPr>
          <p:nvPr>
            <p:ph type="body" sz="half" idx="13"/>
          </p:nvPr>
        </p:nvSpPr>
        <p:spPr>
          <a:xfrm>
            <a:off x="1402288" y="3653379"/>
            <a:ext cx="8156579" cy="548968"/>
          </a:xfrm>
        </p:spPr>
        <p:txBody>
          <a:bodyPr anchor="t">
            <a:normAutofit/>
          </a:bodyPr>
          <a:lstStyle>
            <a:lvl1pPr marL="0" indent="0" latinLnBrk="0">
              <a:buNone/>
              <a:defRPr kumimoji="1" lang="ja-JP" sz="14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normAutofit/>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CDB9D11F-B188-461D-B23F-39381795C052}"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
        <p:nvSpPr>
          <p:cNvPr id="16" name="テキスト ボックス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r>
              <a:rPr kumimoji="1" lang="ja-JP" sz="7200" dirty="0">
                <a:solidFill>
                  <a:schemeClr val="tx1"/>
                </a:solidFill>
                <a:effectLst/>
                <a:latin typeface="Meiryo UI" panose="020B0604030504040204" pitchFamily="50" charset="-128"/>
                <a:ea typeface="Meiryo UI" panose="020B0604030504040204" pitchFamily="50" charset="-128"/>
              </a:rPr>
              <a:t>“</a:t>
            </a:r>
          </a:p>
        </p:txBody>
      </p:sp>
      <p:sp>
        <p:nvSpPr>
          <p:cNvPr id="17" name="テキスト ボックス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lgn="r"/>
            <a:r>
              <a:rPr kumimoji="1" lang="ja-JP" sz="720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名前カード">
    <p:spTree>
      <p:nvGrpSpPr>
        <p:cNvPr id="1" name=""/>
        <p:cNvGrpSpPr/>
        <p:nvPr/>
      </p:nvGrpSpPr>
      <p:grpSpPr>
        <a:xfrm>
          <a:off x="0" y="0"/>
          <a:ext cx="0" cy="0"/>
          <a:chOff x="0" y="0"/>
          <a:chExt cx="0" cy="0"/>
        </a:xfrm>
      </p:grpSpPr>
      <p:pic>
        <p:nvPicPr>
          <p:cNvPr id="9" name="図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図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長方形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長方形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4711615"/>
            <a:ext cx="9613862" cy="588535"/>
          </a:xfrm>
        </p:spPr>
        <p:txBody>
          <a:bodyPr anchor="b"/>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0" y="5300149"/>
            <a:ext cx="9613862" cy="502255"/>
          </a:xfrm>
        </p:spPr>
        <p:txBody>
          <a:bodyPr anchor="t"/>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52E6D8D9-55A2-4063-B0F3-121F44549695}"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図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図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長方形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長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タイトル 1"/>
          <p:cNvSpPr>
            <a:spLocks noGrp="1"/>
          </p:cNvSpPr>
          <p:nvPr>
            <p:ph type="title"/>
          </p:nvPr>
        </p:nvSpPr>
        <p:spPr>
          <a:xfrm>
            <a:off x="669222" y="753228"/>
            <a:ext cx="9624960" cy="1080938"/>
          </a:xfrm>
        </p:spPr>
        <p:txBody>
          <a:bodyPr/>
          <a:lstStyle/>
          <a:p>
            <a:r>
              <a:rPr kumimoji="1" lang="ja-JP"/>
              <a:t>マスター タイトルのスタイルを編集するには、ここをクリック</a:t>
            </a:r>
          </a:p>
        </p:txBody>
      </p:sp>
      <p:sp>
        <p:nvSpPr>
          <p:cNvPr id="7" name="テキスト プレースホルダー 2"/>
          <p:cNvSpPr>
            <a:spLocks noGrp="1"/>
          </p:cNvSpPr>
          <p:nvPr>
            <p:ph type="body" idx="1"/>
          </p:nvPr>
        </p:nvSpPr>
        <p:spPr>
          <a:xfrm>
            <a:off x="660946" y="2336873"/>
            <a:ext cx="3070034"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8" name="テキスト プレースホルダー 3"/>
          <p:cNvSpPr>
            <a:spLocks noGrp="1"/>
          </p:cNvSpPr>
          <p:nvPr>
            <p:ph type="body" sz="half" idx="15"/>
          </p:nvPr>
        </p:nvSpPr>
        <p:spPr>
          <a:xfrm>
            <a:off x="680322" y="3022673"/>
            <a:ext cx="3049702"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9" name="テキスト プレースホルダー 4"/>
          <p:cNvSpPr>
            <a:spLocks noGrp="1"/>
          </p:cNvSpPr>
          <p:nvPr>
            <p:ph type="body" sz="quarter" idx="3"/>
          </p:nvPr>
        </p:nvSpPr>
        <p:spPr>
          <a:xfrm>
            <a:off x="3956025" y="233687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0" name="テキスト プレースホルダー 3"/>
          <p:cNvSpPr>
            <a:spLocks noGrp="1"/>
          </p:cNvSpPr>
          <p:nvPr>
            <p:ph type="body" sz="half" idx="16"/>
          </p:nvPr>
        </p:nvSpPr>
        <p:spPr>
          <a:xfrm>
            <a:off x="3945470" y="3022673"/>
            <a:ext cx="3063240"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1" name="テキスト プレースホルダー 4"/>
          <p:cNvSpPr>
            <a:spLocks noGrp="1"/>
          </p:cNvSpPr>
          <p:nvPr>
            <p:ph type="body" sz="quarter" idx="13"/>
          </p:nvPr>
        </p:nvSpPr>
        <p:spPr>
          <a:xfrm>
            <a:off x="7224156" y="2336873"/>
            <a:ext cx="307002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2" name="テキスト プレースホルダー 3"/>
          <p:cNvSpPr>
            <a:spLocks noGrp="1"/>
          </p:cNvSpPr>
          <p:nvPr>
            <p:ph type="body" sz="half" idx="17"/>
          </p:nvPr>
        </p:nvSpPr>
        <p:spPr>
          <a:xfrm>
            <a:off x="7224156" y="3022673"/>
            <a:ext cx="3070025"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D4B24536-994D-4021-A283-9F449C0DB50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図の列">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タイトル 1"/>
          <p:cNvSpPr>
            <a:spLocks noGrp="1"/>
          </p:cNvSpPr>
          <p:nvPr>
            <p:ph type="title"/>
          </p:nvPr>
        </p:nvSpPr>
        <p:spPr>
          <a:xfrm>
            <a:off x="680322" y="753228"/>
            <a:ext cx="9613860" cy="1080938"/>
          </a:xfrm>
        </p:spPr>
        <p:txBody>
          <a:bodyPr/>
          <a:lstStyle/>
          <a:p>
            <a:r>
              <a:rPr kumimoji="1" lang="ja-JP"/>
              <a:t>マスター タイトルのスタイルを編集するには、ここをクリック</a:t>
            </a:r>
          </a:p>
        </p:txBody>
      </p:sp>
      <p:sp>
        <p:nvSpPr>
          <p:cNvPr id="19" name="テキスト プレースホルダー 2"/>
          <p:cNvSpPr>
            <a:spLocks noGrp="1"/>
          </p:cNvSpPr>
          <p:nvPr>
            <p:ph type="body" idx="1"/>
          </p:nvPr>
        </p:nvSpPr>
        <p:spPr>
          <a:xfrm>
            <a:off x="680318" y="4297503"/>
            <a:ext cx="30497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0" name="画像プレースホルダー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1" name="テキスト プレースホルダー 3"/>
          <p:cNvSpPr>
            <a:spLocks noGrp="1"/>
          </p:cNvSpPr>
          <p:nvPr>
            <p:ph type="body" sz="half" idx="18"/>
          </p:nvPr>
        </p:nvSpPr>
        <p:spPr>
          <a:xfrm>
            <a:off x="680318" y="4873765"/>
            <a:ext cx="3049705"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2" name="テキスト プレースホルダー 4"/>
          <p:cNvSpPr>
            <a:spLocks noGrp="1"/>
          </p:cNvSpPr>
          <p:nvPr>
            <p:ph type="body" sz="quarter" idx="3"/>
          </p:nvPr>
        </p:nvSpPr>
        <p:spPr>
          <a:xfrm>
            <a:off x="3945471" y="429750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3" name="画像プレースホルダー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4" name="テキスト プレースホルダー 3"/>
          <p:cNvSpPr>
            <a:spLocks noGrp="1"/>
          </p:cNvSpPr>
          <p:nvPr>
            <p:ph type="body" sz="half" idx="19"/>
          </p:nvPr>
        </p:nvSpPr>
        <p:spPr>
          <a:xfrm>
            <a:off x="3944117" y="4873764"/>
            <a:ext cx="3067297"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5" name="テキスト プレースホルダー 4"/>
          <p:cNvSpPr>
            <a:spLocks noGrp="1"/>
          </p:cNvSpPr>
          <p:nvPr>
            <p:ph type="body" sz="quarter" idx="13"/>
          </p:nvPr>
        </p:nvSpPr>
        <p:spPr>
          <a:xfrm>
            <a:off x="7230678" y="4297503"/>
            <a:ext cx="30635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6" name="画像プレースホルダー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7" name="テキスト プレースホルダー 3"/>
          <p:cNvSpPr>
            <a:spLocks noGrp="1"/>
          </p:cNvSpPr>
          <p:nvPr>
            <p:ph type="body" sz="half" idx="20"/>
          </p:nvPr>
        </p:nvSpPr>
        <p:spPr>
          <a:xfrm>
            <a:off x="7230553" y="4873762"/>
            <a:ext cx="3067563"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3CBBBB78-C96F-47B7-AB17-D852CA960AC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図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図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長方形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753229"/>
            <a:ext cx="9613863" cy="1080937"/>
          </a:xfrm>
        </p:spPr>
        <p:txBody>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906350" y="2336873"/>
            <a:ext cx="4472327" cy="693135"/>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dirty="0"/>
              <a:t>マスター テキストのスタイルを編集するには、ここをクリック</a:t>
            </a:r>
          </a:p>
        </p:txBody>
      </p:sp>
      <p:sp>
        <p:nvSpPr>
          <p:cNvPr id="4" name="コンテンツ プレースホルダー 3"/>
          <p:cNvSpPr>
            <a:spLocks noGrp="1"/>
          </p:cNvSpPr>
          <p:nvPr>
            <p:ph sz="half" idx="2"/>
          </p:nvPr>
        </p:nvSpPr>
        <p:spPr>
          <a:xfrm>
            <a:off x="680322" y="3030008"/>
            <a:ext cx="4698355" cy="2906179"/>
          </a:xfrm>
        </p:spPr>
        <p:txBody>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5" name="テキスト プレースホルダー 4"/>
          <p:cNvSpPr>
            <a:spLocks noGrp="1"/>
          </p:cNvSpPr>
          <p:nvPr>
            <p:ph type="body" sz="quarter" idx="3"/>
          </p:nvPr>
        </p:nvSpPr>
        <p:spPr>
          <a:xfrm>
            <a:off x="5820154" y="2336873"/>
            <a:ext cx="4474028" cy="692076"/>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dirty="0"/>
              <a:t>マスター テキストのスタイルを編集するには、ここをクリック</a:t>
            </a:r>
          </a:p>
        </p:txBody>
      </p:sp>
      <p:sp>
        <p:nvSpPr>
          <p:cNvPr id="6" name="コンテンツ プレースホルダー 5"/>
          <p:cNvSpPr>
            <a:spLocks noGrp="1"/>
          </p:cNvSpPr>
          <p:nvPr>
            <p:ph sz="quarter" idx="4"/>
          </p:nvPr>
        </p:nvSpPr>
        <p:spPr>
          <a:xfrm>
            <a:off x="5594123" y="3030008"/>
            <a:ext cx="4700059" cy="2906179"/>
          </a:xfrm>
        </p:spPr>
        <p:txBody>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7" name="日付プレースホルダー 6"/>
          <p:cNvSpPr>
            <a:spLocks noGrp="1"/>
          </p:cNvSpPr>
          <p:nvPr>
            <p:ph type="dt" sz="half" idx="10"/>
          </p:nvPr>
        </p:nvSpPr>
        <p:spPr/>
        <p:txBody>
          <a:bodyPr/>
          <a:lstStyle/>
          <a:p>
            <a:fld id="{D82014A1-A632-4878-A0D3-F52BA7563730}" type="datetimeFigureOut">
              <a:t>2013/9/17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長方形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lvl1pPr algn="r" latinLnBrk="0">
              <a:defRPr kumimoji="1" lang="ja-JP"/>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FA3F48C-C7C6-4055-9F49-3777875E72AE}"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10129231" y="609597"/>
            <a:ext cx="1073802" cy="4353760"/>
          </a:xfrm>
        </p:spPr>
        <p:txBody>
          <a:bodyPr vert="eaVert"/>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680322" y="609597"/>
            <a:ext cx="8870004" cy="5326589"/>
          </a:xfrm>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6807126" y="5936187"/>
            <a:ext cx="2743200" cy="365125"/>
          </a:xfrm>
        </p:spPr>
        <p:txBody>
          <a:bodyPr/>
          <a:lstStyle/>
          <a:p>
            <a:fld id="{6178E61D-D431-422C-9764-11DAFE33AB63}" type="datetimeFigureOut">
              <a:t>2013/9/17</a:t>
            </a:fld>
            <a:endParaRPr kumimoji="1" lang="ja-JP"/>
          </a:p>
        </p:txBody>
      </p:sp>
      <p:sp>
        <p:nvSpPr>
          <p:cNvPr id="5" name="フッター プレースホルダー 4"/>
          <p:cNvSpPr>
            <a:spLocks noGrp="1"/>
          </p:cNvSpPr>
          <p:nvPr>
            <p:ph type="ftr" sz="quarter" idx="11"/>
          </p:nvPr>
        </p:nvSpPr>
        <p:spPr>
          <a:xfrm>
            <a:off x="680321" y="5936188"/>
            <a:ext cx="6126805" cy="365125"/>
          </a:xfrm>
        </p:spPr>
        <p:txBody>
          <a:bodyPr/>
          <a:lstStyle/>
          <a:p>
            <a:endParaRPr kumimoji="1" lang="ja-JP"/>
          </a:p>
        </p:txBody>
      </p:sp>
      <p:sp>
        <p:nvSpPr>
          <p:cNvPr id="6" name="スライド番号プレースホルダー 5"/>
          <p:cNvSpPr>
            <a:spLocks noGrp="1"/>
          </p:cNvSpPr>
          <p:nvPr>
            <p:ph type="sldNum" sz="quarter" idx="12"/>
          </p:nvPr>
        </p:nvSpPr>
        <p:spPr>
          <a:xfrm>
            <a:off x="10097550" y="5398633"/>
            <a:ext cx="1154151" cy="1090789"/>
          </a:xfrm>
        </p:spPr>
        <p:txBody>
          <a:bodyPr anchor="t"/>
          <a:lstStyle>
            <a:lvl1pPr algn="ctr" latinLnBrk="0">
              <a:defRPr kumimoji="1" lang="ja-JP"/>
            </a:lvl1pPr>
          </a:lstStyle>
          <a:p>
            <a:fld id="{6D22F896-40B5-4ADD-8801-0D06FADFA095}" type="slidenum">
              <a:pPr/>
              <a:t>‹#›</a:t>
            </a:fld>
            <a:endParaRPr kumimoji="1" lang="ja-JP"/>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長方形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80322" y="2733709"/>
            <a:ext cx="8144134" cy="1373070"/>
          </a:xfrm>
        </p:spPr>
        <p:txBody>
          <a:bodyPr anchor="b">
            <a:noAutofit/>
          </a:bodyPr>
          <a:lstStyle>
            <a:lvl1pPr algn="r" latinLnBrk="0">
              <a:defRPr kumimoji="1" lang="ja-JP" sz="5400"/>
            </a:lvl1pPr>
          </a:lstStyle>
          <a:p>
            <a:r>
              <a:rPr kumimoji="1" lang="ja-JP"/>
              <a:t>マスター タイトルのスタイルを編集するには、ここをクリック</a:t>
            </a:r>
          </a:p>
        </p:txBody>
      </p:sp>
      <p:sp>
        <p:nvSpPr>
          <p:cNvPr id="3" name="サブタイトル 2"/>
          <p:cNvSpPr>
            <a:spLocks noGrp="1"/>
          </p:cNvSpPr>
          <p:nvPr>
            <p:ph type="subTitle" idx="1"/>
          </p:nvPr>
        </p:nvSpPr>
        <p:spPr>
          <a:xfrm>
            <a:off x="680322" y="4394039"/>
            <a:ext cx="8144134" cy="1117687"/>
          </a:xfrm>
        </p:spPr>
        <p:txBody>
          <a:bodyPr>
            <a:normAutofit/>
          </a:bodyPr>
          <a:lstStyle>
            <a:lvl1pPr marL="0" indent="0" algn="r" latinLnBrk="0">
              <a:buNone/>
              <a:defRPr kumimoji="1" lang="ja-JP" sz="2000"/>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a:t>マスター サブタイトルのスタイルを編集するには、ここをクリック</a:t>
            </a:r>
          </a:p>
        </p:txBody>
      </p:sp>
      <p:sp>
        <p:nvSpPr>
          <p:cNvPr id="4" name="日付プレースホルダー 3"/>
          <p:cNvSpPr>
            <a:spLocks noGrp="1"/>
          </p:cNvSpPr>
          <p:nvPr>
            <p:ph type="dt" sz="half" idx="10"/>
          </p:nvPr>
        </p:nvSpPr>
        <p:spPr/>
        <p:txBody>
          <a:bodyPr/>
          <a:lstStyle/>
          <a:p>
            <a:fld id="{78ABE3C1-DBE1-495D-B57B-2849774B866A}"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9255346" y="2750337"/>
            <a:ext cx="1171888" cy="1356442"/>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2DE42F4-6EEF-4EF7-8ED4-2208F0F89A08}"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長方形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2869895"/>
            <a:ext cx="9613860" cy="1090788"/>
          </a:xfrm>
        </p:spPr>
        <p:txBody>
          <a:bodyPr anchor="ctr">
            <a:normAutofit/>
          </a:bodyPr>
          <a:lstStyle>
            <a:lvl1pPr algn="r" latinLnBrk="0">
              <a:defRPr kumimoji="1" lang="ja-JP" sz="3600"/>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80322" y="4232171"/>
            <a:ext cx="9613860" cy="1704017"/>
          </a:xfrm>
        </p:spPr>
        <p:txBody>
          <a:bodyPr>
            <a:normAutofit/>
          </a:bodyPr>
          <a:lstStyle>
            <a:lvl1pPr marL="0" indent="0" algn="r" latinLnBrk="0">
              <a:buNone/>
              <a:defRPr kumimoji="1" lang="ja-JP" sz="2000">
                <a:solidFill>
                  <a:schemeClr val="tx1">
                    <a:tint val="75000"/>
                  </a:schemeClr>
                </a:solidFill>
              </a:defRPr>
            </a:lvl1pPr>
            <a:lvl2pPr marL="457200" indent="0" latinLnBrk="0">
              <a:buNone/>
              <a:defRPr kumimoji="1" lang="ja-JP" sz="2000">
                <a:solidFill>
                  <a:schemeClr val="tx1">
                    <a:tint val="75000"/>
                  </a:schemeClr>
                </a:solidFill>
              </a:defRPr>
            </a:lvl2pPr>
            <a:lvl3pPr marL="914400" indent="0" latinLnBrk="0">
              <a:buNone/>
              <a:defRPr kumimoji="1" lang="ja-JP" sz="1800">
                <a:solidFill>
                  <a:schemeClr val="tx1">
                    <a:tint val="75000"/>
                  </a:schemeClr>
                </a:solidFill>
              </a:defRPr>
            </a:lvl3pPr>
            <a:lvl4pPr marL="1371600" indent="0" latinLnBrk="0">
              <a:buNone/>
              <a:defRPr kumimoji="1" lang="ja-JP" sz="1600">
                <a:solidFill>
                  <a:schemeClr val="tx1">
                    <a:tint val="75000"/>
                  </a:schemeClr>
                </a:solidFill>
              </a:defRPr>
            </a:lvl4pPr>
            <a:lvl5pPr marL="1828800" indent="0" latinLnBrk="0">
              <a:buNone/>
              <a:defRPr kumimoji="1" lang="ja-JP" sz="1600">
                <a:solidFill>
                  <a:schemeClr val="tx1">
                    <a:tint val="75000"/>
                  </a:schemeClr>
                </a:solidFill>
              </a:defRPr>
            </a:lvl5pPr>
            <a:lvl6pPr marL="2286000" indent="0" latinLnBrk="0">
              <a:buNone/>
              <a:defRPr kumimoji="1" lang="ja-JP" sz="1600">
                <a:solidFill>
                  <a:schemeClr val="tx1">
                    <a:tint val="75000"/>
                  </a:schemeClr>
                </a:solidFill>
              </a:defRPr>
            </a:lvl6pPr>
            <a:lvl7pPr marL="2743200" indent="0" latinLnBrk="0">
              <a:buNone/>
              <a:defRPr kumimoji="1" lang="ja-JP" sz="1600">
                <a:solidFill>
                  <a:schemeClr val="tx1">
                    <a:tint val="75000"/>
                  </a:schemeClr>
                </a:solidFill>
              </a:defRPr>
            </a:lvl7pPr>
            <a:lvl8pPr marL="3200400" indent="0" latinLnBrk="0">
              <a:buNone/>
              <a:defRPr kumimoji="1" lang="ja-JP" sz="1600">
                <a:solidFill>
                  <a:schemeClr val="tx1">
                    <a:tint val="75000"/>
                  </a:schemeClr>
                </a:solidFill>
              </a:defRPr>
            </a:lvl8pPr>
            <a:lvl9pPr marL="3657600" indent="0" latinLnBrk="0">
              <a:buNone/>
              <a:defRPr kumimoji="1" lang="ja-JP" sz="16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30578ACC-22D6-47C1-A373-4FD133E34F3C}"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a:xfrm>
            <a:off x="10729455" y="286989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80320" y="2336873"/>
            <a:ext cx="46983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5594123" y="2336873"/>
            <a:ext cx="4700058" cy="3599316"/>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p>
            <a:fld id="{4E5A6C69-6797-4E8A-BF37-F2C3751466E9}"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図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図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長方形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753229"/>
            <a:ext cx="9613863" cy="1080937"/>
          </a:xfrm>
        </p:spPr>
        <p:txBody>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906350" y="2336873"/>
            <a:ext cx="4472327" cy="693135"/>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680322" y="3030008"/>
            <a:ext cx="4698355"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5820154" y="2336873"/>
            <a:ext cx="4474028" cy="692076"/>
          </a:xfrm>
        </p:spPr>
        <p:txBody>
          <a:bodyPr anchor="b"/>
          <a:lstStyle>
            <a:lvl1pPr marL="0" indent="0" latinLnBrk="0">
              <a:buNone/>
              <a:defRPr kumimoji="1" lang="ja-JP" sz="2400" b="1"/>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5594123" y="3030008"/>
            <a:ext cx="4700059" cy="2906179"/>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p:txBody>
          <a:bodyPr/>
          <a:lstStyle/>
          <a:p>
            <a:fld id="{D82014A1-A632-4878-A0D3-F52BA7563730}" type="datetimeFigureOut">
              <a:t>2013/9/17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図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長方形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p:txBody>
          <a:bodyPr/>
          <a:lstStyle/>
          <a:p>
            <a:fld id="{CE99F462-093F-4566-844B-4C71F2739DA5}"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長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a:lstStyle/>
          <a:p>
            <a:fld id="{3D24A7AC-904D-4781-85BA-7D10C17ED021}" type="datetimeFigureOut">
              <a:t>2013/9/17</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1" y="753227"/>
            <a:ext cx="9613859" cy="1080940"/>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4685846" y="2336873"/>
            <a:ext cx="5608336" cy="3599313"/>
          </a:xfrm>
        </p:spPr>
        <p:txBody>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a:xfrm>
            <a:off x="680322" y="2336872"/>
            <a:ext cx="3790078" cy="3599317"/>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E331444B-B92B-4E27-8C94-BB93EAF5CB18}"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図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図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長方形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p>
            <a:r>
              <a:rPr kumimoji="1" lang="ja-JP" dirty="0"/>
              <a:t>マスター タイトルのスタイルを編集するには、ここをクリック</a:t>
            </a:r>
          </a:p>
        </p:txBody>
      </p:sp>
      <p:sp>
        <p:nvSpPr>
          <p:cNvPr id="3" name="日付プレースホルダー 2"/>
          <p:cNvSpPr>
            <a:spLocks noGrp="1"/>
          </p:cNvSpPr>
          <p:nvPr>
            <p:ph type="dt" sz="half" idx="10"/>
          </p:nvPr>
        </p:nvSpPr>
        <p:spPr/>
        <p:txBody>
          <a:bodyPr/>
          <a:lstStyle/>
          <a:p>
            <a:fld id="{CE99F462-093F-4566-844B-4C71F2739DA5}"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3" y="753228"/>
            <a:ext cx="9613857" cy="1080938"/>
          </a:xfrm>
        </p:spPr>
        <p:txBody>
          <a:bodyPr anchor="ctr">
            <a:normAutofit/>
          </a:bodyPr>
          <a:lstStyle>
            <a:lvl1pPr latinLnBrk="0">
              <a:defRPr kumimoji="1" lang="ja-JP" sz="36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23" y="2336873"/>
            <a:ext cx="3876256" cy="3599315"/>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363EFA5E-FA76-400D-B3DC-F0BA90E6D107}"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パノラマ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4711616"/>
            <a:ext cx="9613859" cy="453051"/>
          </a:xfrm>
        </p:spPr>
        <p:txBody>
          <a:bodyPr anchor="b">
            <a:normAutofit/>
          </a:bodyPr>
          <a:lstStyle>
            <a:lvl1pPr latinLnBrk="0">
              <a:defRPr kumimoji="1" lang="ja-JP" sz="2400"/>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80319" y="5169583"/>
            <a:ext cx="9613862" cy="622971"/>
          </a:xfrm>
        </p:spPr>
        <p:txBody>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446C117F-5CCF-4837-BE5F-2B92066CAFAF}"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309"/>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長方形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2" y="609597"/>
            <a:ext cx="9613858" cy="3592750"/>
          </a:xfrm>
        </p:spPr>
        <p:txBody>
          <a:bodyPr anchor="ctr"/>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84EB90BD-B6CE-46B7-997F-7313B992CCDC}"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1161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キャプション付きの引用">
    <p:spTree>
      <p:nvGrpSpPr>
        <p:cNvPr id="1" name=""/>
        <p:cNvGrpSpPr/>
        <p:nvPr/>
      </p:nvGrpSpPr>
      <p:grpSpPr>
        <a:xfrm>
          <a:off x="0" y="0"/>
          <a:ext cx="0" cy="0"/>
          <a:chOff x="0" y="0"/>
          <a:chExt cx="0" cy="0"/>
        </a:xfrm>
      </p:grpSpPr>
      <p:pic>
        <p:nvPicPr>
          <p:cNvPr id="11" name="図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図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長方形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127856" y="609598"/>
            <a:ext cx="8718877" cy="3036061"/>
          </a:xfrm>
        </p:spPr>
        <p:txBody>
          <a:bodyPr anchor="ctr"/>
          <a:lstStyle>
            <a:lvl1pPr latinLnBrk="0">
              <a:defRPr kumimoji="1" lang="ja-JP" sz="3200"/>
            </a:lvl1pPr>
          </a:lstStyle>
          <a:p>
            <a:r>
              <a:rPr kumimoji="1" lang="ja-JP"/>
              <a:t>マスター タイトルのスタイルを編集するには、ここをクリック</a:t>
            </a:r>
          </a:p>
        </p:txBody>
      </p:sp>
      <p:sp>
        <p:nvSpPr>
          <p:cNvPr id="12" name="テキスト プレースホルダー 3"/>
          <p:cNvSpPr>
            <a:spLocks noGrp="1"/>
          </p:cNvSpPr>
          <p:nvPr>
            <p:ph type="body" sz="half" idx="13"/>
          </p:nvPr>
        </p:nvSpPr>
        <p:spPr>
          <a:xfrm>
            <a:off x="1402288" y="3653379"/>
            <a:ext cx="8156579" cy="548968"/>
          </a:xfrm>
        </p:spPr>
        <p:txBody>
          <a:bodyPr anchor="t">
            <a:normAutofit/>
          </a:bodyPr>
          <a:lstStyle>
            <a:lvl1pPr marL="0" indent="0" latinLnBrk="0">
              <a:buNone/>
              <a:defRPr kumimoji="1" lang="ja-JP" sz="14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4" name="テキスト プレースホルダー 3"/>
          <p:cNvSpPr>
            <a:spLocks noGrp="1"/>
          </p:cNvSpPr>
          <p:nvPr>
            <p:ph type="body" sz="half" idx="2"/>
          </p:nvPr>
        </p:nvSpPr>
        <p:spPr>
          <a:xfrm>
            <a:off x="680322" y="4711615"/>
            <a:ext cx="9613859" cy="1090789"/>
          </a:xfrm>
        </p:spPr>
        <p:txBody>
          <a:bodyPr anchor="ctr">
            <a:normAutofit/>
          </a:bodyP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CDB9D11F-B188-461D-B23F-39381795C052}"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
        <p:nvSpPr>
          <p:cNvPr id="16" name="テキスト ボックス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r>
              <a:rPr kumimoji="1" lang="ja-JP" sz="7200" dirty="0">
                <a:solidFill>
                  <a:schemeClr val="tx1"/>
                </a:solidFill>
                <a:effectLst/>
                <a:latin typeface="Meiryo UI" panose="020B0604030504040204" pitchFamily="50" charset="-128"/>
                <a:ea typeface="Meiryo UI" panose="020B0604030504040204" pitchFamily="50" charset="-128"/>
              </a:rPr>
              <a:t>“</a:t>
            </a:r>
          </a:p>
        </p:txBody>
      </p:sp>
      <p:sp>
        <p:nvSpPr>
          <p:cNvPr id="17" name="テキスト ボックス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kumimoji="1" lang="ja-JP"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kumimoji="1" lang="ja-JP">
                <a:solidFill>
                  <a:schemeClr val="tx2"/>
                </a:solidFill>
              </a:defRPr>
            </a:lvl2pPr>
            <a:lvl3pPr latinLnBrk="0">
              <a:defRPr kumimoji="1" lang="ja-JP">
                <a:solidFill>
                  <a:schemeClr val="tx2"/>
                </a:solidFill>
              </a:defRPr>
            </a:lvl3pPr>
            <a:lvl4pPr latinLnBrk="0">
              <a:defRPr kumimoji="1" lang="ja-JP">
                <a:solidFill>
                  <a:schemeClr val="tx2"/>
                </a:solidFill>
              </a:defRPr>
            </a:lvl4pPr>
            <a:lvl5pPr latinLnBrk="0">
              <a:defRPr kumimoji="1" lang="ja-JP">
                <a:solidFill>
                  <a:schemeClr val="tx2"/>
                </a:solidFill>
              </a:defRPr>
            </a:lvl5pPr>
            <a:lvl6pPr latinLnBrk="0">
              <a:defRPr kumimoji="1" lang="ja-JP">
                <a:solidFill>
                  <a:schemeClr val="tx2"/>
                </a:solidFill>
              </a:defRPr>
            </a:lvl6pPr>
            <a:lvl7pPr latinLnBrk="0">
              <a:defRPr kumimoji="1" lang="ja-JP">
                <a:solidFill>
                  <a:schemeClr val="tx2"/>
                </a:solidFill>
              </a:defRPr>
            </a:lvl7pPr>
            <a:lvl8pPr latinLnBrk="0">
              <a:defRPr kumimoji="1" lang="ja-JP">
                <a:solidFill>
                  <a:schemeClr val="tx2"/>
                </a:solidFill>
              </a:defRPr>
            </a:lvl8pPr>
            <a:lvl9pPr latinLnBrk="0">
              <a:defRPr kumimoji="1" lang="ja-JP">
                <a:solidFill>
                  <a:schemeClr val="tx2"/>
                </a:solidFill>
              </a:defRPr>
            </a:lvl9pPr>
          </a:lstStyle>
          <a:p>
            <a:pPr lvl="0" algn="r"/>
            <a:r>
              <a:rPr kumimoji="1" lang="ja-JP" sz="720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名前カード">
    <p:spTree>
      <p:nvGrpSpPr>
        <p:cNvPr id="1" name=""/>
        <p:cNvGrpSpPr/>
        <p:nvPr/>
      </p:nvGrpSpPr>
      <p:grpSpPr>
        <a:xfrm>
          <a:off x="0" y="0"/>
          <a:ext cx="0" cy="0"/>
          <a:chOff x="0" y="0"/>
          <a:chExt cx="0" cy="0"/>
        </a:xfrm>
      </p:grpSpPr>
      <p:pic>
        <p:nvPicPr>
          <p:cNvPr id="9" name="図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図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長方形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長方形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19" y="4711615"/>
            <a:ext cx="9613862" cy="588535"/>
          </a:xfrm>
        </p:spPr>
        <p:txBody>
          <a:bodyPr anchor="b"/>
          <a:lstStyle>
            <a:lvl1pPr latinLnBrk="0">
              <a:defRPr kumimoji="1" lang="ja-JP" sz="3200"/>
            </a:lvl1pPr>
          </a:lstStyle>
          <a:p>
            <a:r>
              <a:rPr kumimoji="1" lang="ja-JP"/>
              <a:t>マスター タイトルのスタイルを編集するには、ここをクリック</a:t>
            </a:r>
          </a:p>
        </p:txBody>
      </p:sp>
      <p:sp>
        <p:nvSpPr>
          <p:cNvPr id="4" name="テキスト プレースホルダー 3"/>
          <p:cNvSpPr>
            <a:spLocks noGrp="1"/>
          </p:cNvSpPr>
          <p:nvPr>
            <p:ph type="body" sz="half" idx="2"/>
          </p:nvPr>
        </p:nvSpPr>
        <p:spPr>
          <a:xfrm>
            <a:off x="680320" y="5300149"/>
            <a:ext cx="9613862" cy="502255"/>
          </a:xfrm>
        </p:spPr>
        <p:txBody>
          <a:bodyPr anchor="t"/>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52E6D8D9-55A2-4063-B0F3-121F44549695}"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a:xfrm>
            <a:off x="10729455" y="4709925"/>
            <a:ext cx="1154151" cy="1090789"/>
          </a:xfrm>
        </p:spPr>
        <p:txBody>
          <a:bodyPr/>
          <a:lstStyle/>
          <a:p>
            <a:fld id="{6D22F896-40B5-4ADD-8801-0D06FADFA095}" type="slidenum">
              <a:t>‹#›</a:t>
            </a:fld>
            <a:endParaRPr kumimoji="1" lang="ja-JP"/>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図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図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長方形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長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タイトル 1"/>
          <p:cNvSpPr>
            <a:spLocks noGrp="1"/>
          </p:cNvSpPr>
          <p:nvPr>
            <p:ph type="title"/>
          </p:nvPr>
        </p:nvSpPr>
        <p:spPr>
          <a:xfrm>
            <a:off x="669222" y="753228"/>
            <a:ext cx="9624960" cy="1080938"/>
          </a:xfrm>
        </p:spPr>
        <p:txBody>
          <a:bodyPr/>
          <a:lstStyle/>
          <a:p>
            <a:r>
              <a:rPr kumimoji="1" lang="ja-JP"/>
              <a:t>マスター タイトルのスタイルを編集するには、ここをクリック</a:t>
            </a:r>
          </a:p>
        </p:txBody>
      </p:sp>
      <p:sp>
        <p:nvSpPr>
          <p:cNvPr id="7" name="テキスト プレースホルダー 2"/>
          <p:cNvSpPr>
            <a:spLocks noGrp="1"/>
          </p:cNvSpPr>
          <p:nvPr>
            <p:ph type="body" idx="1"/>
          </p:nvPr>
        </p:nvSpPr>
        <p:spPr>
          <a:xfrm>
            <a:off x="660946" y="2336873"/>
            <a:ext cx="3070034"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8" name="テキスト プレースホルダー 3"/>
          <p:cNvSpPr>
            <a:spLocks noGrp="1"/>
          </p:cNvSpPr>
          <p:nvPr>
            <p:ph type="body" sz="half" idx="15"/>
          </p:nvPr>
        </p:nvSpPr>
        <p:spPr>
          <a:xfrm>
            <a:off x="680322" y="3022673"/>
            <a:ext cx="3049702"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9" name="テキスト プレースホルダー 4"/>
          <p:cNvSpPr>
            <a:spLocks noGrp="1"/>
          </p:cNvSpPr>
          <p:nvPr>
            <p:ph type="body" sz="quarter" idx="3"/>
          </p:nvPr>
        </p:nvSpPr>
        <p:spPr>
          <a:xfrm>
            <a:off x="3956025" y="233687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0" name="テキスト プレースホルダー 3"/>
          <p:cNvSpPr>
            <a:spLocks noGrp="1"/>
          </p:cNvSpPr>
          <p:nvPr>
            <p:ph type="body" sz="half" idx="16"/>
          </p:nvPr>
        </p:nvSpPr>
        <p:spPr>
          <a:xfrm>
            <a:off x="3945470" y="3022673"/>
            <a:ext cx="3063240"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1" name="テキスト プレースホルダー 4"/>
          <p:cNvSpPr>
            <a:spLocks noGrp="1"/>
          </p:cNvSpPr>
          <p:nvPr>
            <p:ph type="body" sz="quarter" idx="13"/>
          </p:nvPr>
        </p:nvSpPr>
        <p:spPr>
          <a:xfrm>
            <a:off x="7224156" y="2336873"/>
            <a:ext cx="307002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12" name="テキスト プレースホルダー 3"/>
          <p:cNvSpPr>
            <a:spLocks noGrp="1"/>
          </p:cNvSpPr>
          <p:nvPr>
            <p:ph type="body" sz="half" idx="17"/>
          </p:nvPr>
        </p:nvSpPr>
        <p:spPr>
          <a:xfrm>
            <a:off x="7224156" y="3022673"/>
            <a:ext cx="3070025" cy="2913513"/>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D4B24536-994D-4021-A283-9F449C0DB50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図の列">
    <p:spTree>
      <p:nvGrpSpPr>
        <p:cNvPr id="1" name=""/>
        <p:cNvGrpSpPr/>
        <p:nvPr/>
      </p:nvGrpSpPr>
      <p:grpSpPr>
        <a:xfrm>
          <a:off x="0" y="0"/>
          <a:ext cx="0" cy="0"/>
          <a:chOff x="0" y="0"/>
          <a:chExt cx="0" cy="0"/>
        </a:xfrm>
      </p:grpSpPr>
      <p:pic>
        <p:nvPicPr>
          <p:cNvPr id="15" name="図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図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長方形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長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タイトル 1"/>
          <p:cNvSpPr>
            <a:spLocks noGrp="1"/>
          </p:cNvSpPr>
          <p:nvPr>
            <p:ph type="title"/>
          </p:nvPr>
        </p:nvSpPr>
        <p:spPr>
          <a:xfrm>
            <a:off x="680322" y="753228"/>
            <a:ext cx="9613860" cy="1080938"/>
          </a:xfrm>
        </p:spPr>
        <p:txBody>
          <a:bodyPr/>
          <a:lstStyle/>
          <a:p>
            <a:r>
              <a:rPr kumimoji="1" lang="ja-JP"/>
              <a:t>マスター タイトルのスタイルを編集するには、ここをクリック</a:t>
            </a:r>
          </a:p>
        </p:txBody>
      </p:sp>
      <p:sp>
        <p:nvSpPr>
          <p:cNvPr id="19" name="テキスト プレースホルダー 2"/>
          <p:cNvSpPr>
            <a:spLocks noGrp="1"/>
          </p:cNvSpPr>
          <p:nvPr>
            <p:ph type="body" idx="1"/>
          </p:nvPr>
        </p:nvSpPr>
        <p:spPr>
          <a:xfrm>
            <a:off x="680318" y="4297503"/>
            <a:ext cx="30497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0" name="画像プレースホルダー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1" name="テキスト プレースホルダー 3"/>
          <p:cNvSpPr>
            <a:spLocks noGrp="1"/>
          </p:cNvSpPr>
          <p:nvPr>
            <p:ph type="body" sz="half" idx="18"/>
          </p:nvPr>
        </p:nvSpPr>
        <p:spPr>
          <a:xfrm>
            <a:off x="680318" y="4873765"/>
            <a:ext cx="3049705"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2" name="テキスト プレースホルダー 4"/>
          <p:cNvSpPr>
            <a:spLocks noGrp="1"/>
          </p:cNvSpPr>
          <p:nvPr>
            <p:ph type="body" sz="quarter" idx="3"/>
          </p:nvPr>
        </p:nvSpPr>
        <p:spPr>
          <a:xfrm>
            <a:off x="3945471" y="4297503"/>
            <a:ext cx="3063240"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3" name="画像プレースホルダー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4" name="テキスト プレースホルダー 3"/>
          <p:cNvSpPr>
            <a:spLocks noGrp="1"/>
          </p:cNvSpPr>
          <p:nvPr>
            <p:ph type="body" sz="half" idx="19"/>
          </p:nvPr>
        </p:nvSpPr>
        <p:spPr>
          <a:xfrm>
            <a:off x="3944117" y="4873764"/>
            <a:ext cx="3067297"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25" name="テキスト プレースホルダー 4"/>
          <p:cNvSpPr>
            <a:spLocks noGrp="1"/>
          </p:cNvSpPr>
          <p:nvPr>
            <p:ph type="body" sz="quarter" idx="13"/>
          </p:nvPr>
        </p:nvSpPr>
        <p:spPr>
          <a:xfrm>
            <a:off x="7230678" y="4297503"/>
            <a:ext cx="3063505" cy="576262"/>
          </a:xfrm>
        </p:spPr>
        <p:txBody>
          <a:bodyPr anchor="b">
            <a:noAutofit/>
          </a:bodyPr>
          <a:lstStyle>
            <a:lvl1pPr marL="0" indent="0" latinLnBrk="0">
              <a:buNone/>
              <a:defRPr kumimoji="1" lang="ja-JP" sz="2400" b="0">
                <a:solidFill>
                  <a:schemeClr val="tx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26" name="画像プレースホルダー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kumimoji="1" lang="ja-JP" sz="1600"/>
            </a:lvl1pPr>
            <a:lvl2pPr marL="457200" indent="0" latinLnBrk="0">
              <a:buNone/>
              <a:defRPr kumimoji="1" lang="ja-JP" sz="1600"/>
            </a:lvl2pPr>
            <a:lvl3pPr marL="914400" indent="0" latinLnBrk="0">
              <a:buNone/>
              <a:defRPr kumimoji="1" lang="ja-JP" sz="16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r>
              <a:rPr kumimoji="1" lang="ja-JP"/>
              <a:t>アイコンをクリックして画像を追加</a:t>
            </a:r>
          </a:p>
        </p:txBody>
      </p:sp>
      <p:sp>
        <p:nvSpPr>
          <p:cNvPr id="27" name="テキスト プレースホルダー 3"/>
          <p:cNvSpPr>
            <a:spLocks noGrp="1"/>
          </p:cNvSpPr>
          <p:nvPr>
            <p:ph type="body" sz="half" idx="20"/>
          </p:nvPr>
        </p:nvSpPr>
        <p:spPr>
          <a:xfrm>
            <a:off x="7230553" y="4873762"/>
            <a:ext cx="3067563" cy="1062422"/>
          </a:xfrm>
        </p:spPr>
        <p:txBody>
          <a:bodyPr anchor="t">
            <a:normAutofit/>
          </a:bodyPr>
          <a:lstStyle>
            <a:lvl1pPr marL="0" indent="0" latinLnBrk="0">
              <a:buNone/>
              <a:defRPr kumimoji="1" lang="ja-JP" sz="1400"/>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3" name="日付プレースホルダー 2"/>
          <p:cNvSpPr>
            <a:spLocks noGrp="1"/>
          </p:cNvSpPr>
          <p:nvPr>
            <p:ph type="dt" sz="half" idx="10"/>
          </p:nvPr>
        </p:nvSpPr>
        <p:spPr/>
        <p:txBody>
          <a:bodyPr/>
          <a:lstStyle/>
          <a:p>
            <a:fld id="{3CBBBB78-C96F-47B7-AB17-D852CA960AC9}" type="datetimeFigureOut">
              <a:t>2013/9/17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図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図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長方形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長方形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a:lstStyle>
            <a:lvl1pPr algn="r" latinLnBrk="0">
              <a:defRPr kumimoji="1" lang="ja-JP"/>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p>
            <a:fld id="{1FA3F48C-C7C6-4055-9F49-3777875E72AE}" type="datetimeFigureOut">
              <a:t>2013/9/17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6D22F896-40B5-4ADD-8801-0D06FADFA095}" type="slidenum">
              <a:t>‹#›</a:t>
            </a:fld>
            <a:endParaRPr kumimoji="1" lang="ja-JP"/>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10129231" y="609597"/>
            <a:ext cx="1073802" cy="4353760"/>
          </a:xfrm>
        </p:spPr>
        <p:txBody>
          <a:bodyPr vert="eaVert"/>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680322" y="609597"/>
            <a:ext cx="8870004" cy="5326589"/>
          </a:xfrm>
        </p:spPr>
        <p:txBody>
          <a:bodyPr vert="eaVert"/>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6807126" y="5936187"/>
            <a:ext cx="2743200" cy="365125"/>
          </a:xfrm>
        </p:spPr>
        <p:txBody>
          <a:bodyPr/>
          <a:lstStyle/>
          <a:p>
            <a:fld id="{6178E61D-D431-422C-9764-11DAFE33AB63}" type="datetimeFigureOut">
              <a:t>2013/9/17</a:t>
            </a:fld>
            <a:endParaRPr kumimoji="1" lang="ja-JP"/>
          </a:p>
        </p:txBody>
      </p:sp>
      <p:sp>
        <p:nvSpPr>
          <p:cNvPr id="5" name="フッター プレースホルダー 4"/>
          <p:cNvSpPr>
            <a:spLocks noGrp="1"/>
          </p:cNvSpPr>
          <p:nvPr>
            <p:ph type="ftr" sz="quarter" idx="11"/>
          </p:nvPr>
        </p:nvSpPr>
        <p:spPr>
          <a:xfrm>
            <a:off x="680321" y="5936188"/>
            <a:ext cx="6126805" cy="365125"/>
          </a:xfrm>
        </p:spPr>
        <p:txBody>
          <a:bodyPr/>
          <a:lstStyle/>
          <a:p>
            <a:endParaRPr kumimoji="1" lang="ja-JP"/>
          </a:p>
        </p:txBody>
      </p:sp>
      <p:sp>
        <p:nvSpPr>
          <p:cNvPr id="6" name="スライド番号プレースホルダー 5"/>
          <p:cNvSpPr>
            <a:spLocks noGrp="1"/>
          </p:cNvSpPr>
          <p:nvPr>
            <p:ph type="sldNum" sz="quarter" idx="12"/>
          </p:nvPr>
        </p:nvSpPr>
        <p:spPr>
          <a:xfrm>
            <a:off x="10097550" y="5398633"/>
            <a:ext cx="1154151" cy="1090789"/>
          </a:xfrm>
        </p:spPr>
        <p:txBody>
          <a:bodyPr anchor="t"/>
          <a:lstStyle>
            <a:lvl1pPr algn="ctr" latinLnBrk="0">
              <a:defRPr kumimoji="1" lang="ja-JP"/>
            </a:lvl1pPr>
          </a:lstStyle>
          <a:p>
            <a:fld id="{6D22F896-40B5-4ADD-8801-0D06FADFA095}" type="slidenum">
              <a:pPr/>
              <a:t>‹#›</a:t>
            </a:fld>
            <a:endParaRPr kumimoji="1" lang="ja-JP"/>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長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a:lstStyle/>
          <a:p>
            <a:fld id="{3D24A7AC-904D-4781-85BA-7D10C17ED021}" type="datetimeFigureOut">
              <a:t>2013/9/17</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1" y="753227"/>
            <a:ext cx="9613859" cy="1080940"/>
          </a:xfrm>
        </p:spPr>
        <p:txBody>
          <a:bodyPr anchor="ctr">
            <a:normAutofit/>
          </a:bodyPr>
          <a:lstStyle>
            <a:lvl1pPr latinLnBrk="0">
              <a:defRPr kumimoji="1" lang="ja-JP" sz="3600"/>
            </a:lvl1pPr>
          </a:lstStyle>
          <a:p>
            <a:r>
              <a:rPr kumimoji="1" lang="ja-JP" dirty="0"/>
              <a:t>マスター タイトルのスタイルを編集するには、ここをクリック</a:t>
            </a:r>
          </a:p>
        </p:txBody>
      </p:sp>
      <p:sp>
        <p:nvSpPr>
          <p:cNvPr id="3" name="コンテンツ プレースホルダー 2"/>
          <p:cNvSpPr>
            <a:spLocks noGrp="1"/>
          </p:cNvSpPr>
          <p:nvPr>
            <p:ph idx="1"/>
          </p:nvPr>
        </p:nvSpPr>
        <p:spPr>
          <a:xfrm>
            <a:off x="4685846" y="2336873"/>
            <a:ext cx="5608336" cy="3599313"/>
          </a:xfrm>
        </p:spPr>
        <p:txBody>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テキスト プレースホルダー 3"/>
          <p:cNvSpPr>
            <a:spLocks noGrp="1"/>
          </p:cNvSpPr>
          <p:nvPr>
            <p:ph type="body" sz="half" idx="2"/>
          </p:nvPr>
        </p:nvSpPr>
        <p:spPr>
          <a:xfrm>
            <a:off x="680322" y="2336872"/>
            <a:ext cx="3790078" cy="3599317"/>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dirty="0"/>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E331444B-B92B-4E27-8C94-BB93EAF5CB18}"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pic>
        <p:nvPicPr>
          <p:cNvPr id="8" name="図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図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長方形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長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80323" y="753228"/>
            <a:ext cx="9613857" cy="1080938"/>
          </a:xfrm>
        </p:spPr>
        <p:txBody>
          <a:bodyPr anchor="ctr">
            <a:normAutofit/>
          </a:bodyPr>
          <a:lstStyle>
            <a:lvl1pPr latinLnBrk="0">
              <a:defRPr kumimoji="1" lang="ja-JP" sz="3600"/>
            </a:lvl1pPr>
          </a:lstStyle>
          <a:p>
            <a:r>
              <a:rPr kumimoji="1" lang="ja-JP" dirty="0"/>
              <a:t>マスター タイトルのスタイルを編集するには、ここをクリック</a:t>
            </a:r>
          </a:p>
        </p:txBody>
      </p:sp>
      <p:sp>
        <p:nvSpPr>
          <p:cNvPr id="3" name="画像プレースホルダー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kumimoji="1" lang="ja-JP" sz="32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dirty="0"/>
              <a:t>アイコンをクリックして画像を追加</a:t>
            </a:r>
          </a:p>
        </p:txBody>
      </p:sp>
      <p:sp>
        <p:nvSpPr>
          <p:cNvPr id="4" name="テキスト プレースホルダー 3"/>
          <p:cNvSpPr>
            <a:spLocks noGrp="1"/>
          </p:cNvSpPr>
          <p:nvPr>
            <p:ph type="body" sz="half" idx="2"/>
          </p:nvPr>
        </p:nvSpPr>
        <p:spPr>
          <a:xfrm>
            <a:off x="680323" y="2336873"/>
            <a:ext cx="3876256" cy="3599315"/>
          </a:xfrm>
        </p:spPr>
        <p:txBody>
          <a:bodyPr anchor="ctr"/>
          <a:lstStyle>
            <a:lvl1pPr marL="0" indent="0" latinLnBrk="0">
              <a:buNone/>
              <a:defRPr kumimoji="1" lang="ja-JP" sz="1600"/>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dirty="0"/>
              <a:t>マスター テキストのスタイルを編集するには、ここをクリック</a:t>
            </a:r>
          </a:p>
        </p:txBody>
      </p:sp>
      <p:sp>
        <p:nvSpPr>
          <p:cNvPr id="5" name="日付プレースホルダー 4"/>
          <p:cNvSpPr>
            <a:spLocks noGrp="1"/>
          </p:cNvSpPr>
          <p:nvPr>
            <p:ph type="dt" sz="half" idx="10"/>
          </p:nvPr>
        </p:nvSpPr>
        <p:spPr/>
        <p:txBody>
          <a:bodyPr/>
          <a:lstStyle/>
          <a:p>
            <a:fld id="{363EFA5E-FA76-400D-B3DC-F0BA90E6D107}" type="datetimeFigureOut">
              <a:t>2013/9/17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6D22F896-40B5-4ADD-8801-0D06FADFA095}" type="slidenum">
              <a:t>‹#›</a:t>
            </a:fld>
            <a:endParaRPr kumimoji="1" lang="ja-JP"/>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図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fld id="{9D6E9DEC-419B-4CC5-A080-3B06BD5A8291}" type="datetimeFigureOut">
              <a:rPr lang="en-US" altLang="ja-JP" smtClean="0"/>
              <a:pPr/>
              <a:t>2013/9/17</a:t>
            </a:fld>
            <a:endParaRPr lang="en-US" altLang="en-US" dirty="0"/>
          </a:p>
        </p:txBody>
      </p:sp>
      <p:sp>
        <p:nvSpPr>
          <p:cNvPr id="5" name="フッター プレースホルダー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kumimoji="1" lang="ja-JP" sz="360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smtClean="0"/>
              <a:pPr/>
              <a:t>‹#›</a:t>
            </a:fld>
            <a:endParaRPr lang="en-US" altLang="ja-JP"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36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図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fld id="{9D6E9DEC-419B-4CC5-A080-3B06BD5A8291}" type="datetimeFigureOut">
              <a:rPr lang="en-US" altLang="ja-JP" smtClean="0"/>
              <a:pPr/>
              <a:t>2013/9/17</a:t>
            </a:fld>
            <a:endParaRPr lang="en-US" altLang="en-US" dirty="0"/>
          </a:p>
        </p:txBody>
      </p:sp>
      <p:sp>
        <p:nvSpPr>
          <p:cNvPr id="5" name="フッター プレースホルダー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kumimoji="1" lang="ja-JP" sz="360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36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0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effectLst>
            <a:outerShdw blurRad="228600" algn="ctr" rotWithShape="0">
              <a:prstClr val="black">
                <a:alpha val="53000"/>
              </a:prstClr>
            </a:outerShdw>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図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fld id="{9D6E9DEC-419B-4CC5-A080-3B06BD5A8291}" type="datetimeFigureOut">
              <a:rPr lang="en-US" altLang="ja-JP" smtClean="0"/>
              <a:pPr/>
              <a:t>2013/9/17</a:t>
            </a:fld>
            <a:endParaRPr lang="en-US" altLang="en-US" dirty="0"/>
          </a:p>
        </p:txBody>
      </p:sp>
      <p:sp>
        <p:nvSpPr>
          <p:cNvPr id="5" name="フッター プレースホルダー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kumimoji="1" lang="ja-JP" sz="360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36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図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fld id="{9D6E9DEC-419B-4CC5-A080-3B06BD5A8291}" type="datetimeFigureOut">
              <a:rPr lang="en-US" altLang="ja-JP" smtClean="0"/>
              <a:pPr/>
              <a:t>2013/9/17</a:t>
            </a:fld>
            <a:endParaRPr lang="en-US" altLang="en-US" dirty="0"/>
          </a:p>
        </p:txBody>
      </p:sp>
      <p:sp>
        <p:nvSpPr>
          <p:cNvPr id="5" name="フッター プレースホルダー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kumimoji="1" lang="ja-JP" sz="105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kumimoji="1" lang="ja-JP" sz="360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36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6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dirty="0"/>
              <a:t>プロジェクト名</a:t>
            </a:r>
          </a:p>
        </p:txBody>
      </p:sp>
      <p:sp>
        <p:nvSpPr>
          <p:cNvPr id="3" name="サブタイトル 2"/>
          <p:cNvSpPr>
            <a:spLocks noGrp="1"/>
          </p:cNvSpPr>
          <p:nvPr>
            <p:ph type="subTitle" idx="1"/>
          </p:nvPr>
        </p:nvSpPr>
        <p:spPr/>
        <p:txBody>
          <a:bodyPr>
            <a:normAutofit lnSpcReduction="10000"/>
          </a:bodyPr>
          <a:lstStyle/>
          <a:p>
            <a:r>
              <a:rPr kumimoji="1" lang="ja-JP" dirty="0"/>
              <a:t>クラス名、番号</a:t>
            </a:r>
          </a:p>
          <a:p>
            <a:r>
              <a:rPr kumimoji="1" lang="ja-JP" dirty="0"/>
              <a:t>講師</a:t>
            </a:r>
          </a:p>
          <a:p>
            <a:r>
              <a:rPr kumimoji="1" lang="ja-JP" dirty="0"/>
              <a:t>グループ メンバー名</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dirty="0"/>
              <a:t>第 2 調査分野</a:t>
            </a:r>
          </a:p>
        </p:txBody>
      </p:sp>
      <p:sp>
        <p:nvSpPr>
          <p:cNvPr id="3" name="テキスト プレースホルダー 2"/>
          <p:cNvSpPr>
            <a:spLocks noGrp="1"/>
          </p:cNvSpPr>
          <p:nvPr>
            <p:ph type="subTitle" idx="1"/>
          </p:nvPr>
        </p:nvSpPr>
        <p:spPr/>
        <p:txBody>
          <a:bodyPr/>
          <a:lstStyle/>
          <a:p>
            <a:r>
              <a:rPr kumimoji="1" lang="ja-JP" dirty="0"/>
              <a:t>グループ メンバー名</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サポート コンテンツ</a:t>
            </a:r>
          </a:p>
        </p:txBody>
      </p:sp>
      <p:sp>
        <p:nvSpPr>
          <p:cNvPr id="6" name="テキスト プレースホルダー 5"/>
          <p:cNvSpPr>
            <a:spLocks noGrp="1"/>
          </p:cNvSpPr>
          <p:nvPr>
            <p:ph type="body" idx="1"/>
          </p:nvPr>
        </p:nvSpPr>
        <p:spPr/>
        <p:txBody>
          <a:bodyPr/>
          <a:lstStyle/>
          <a:p>
            <a:r>
              <a:rPr kumimoji="1" lang="ja-JP"/>
              <a:t>見出し	</a:t>
            </a:r>
          </a:p>
        </p:txBody>
      </p:sp>
      <p:sp>
        <p:nvSpPr>
          <p:cNvPr id="7" name="コンテンツ プレースホルダー 6"/>
          <p:cNvSpPr>
            <a:spLocks noGrp="1"/>
          </p:cNvSpPr>
          <p:nvPr>
            <p:ph sz="half" idx="2"/>
          </p:nvPr>
        </p:nvSpPr>
        <p:spPr/>
        <p:txBody>
          <a:bodyPr/>
          <a:lstStyle/>
          <a:p>
            <a:r>
              <a:rPr kumimoji="1" lang="ja-JP" dirty="0"/>
              <a:t>リスト項目</a:t>
            </a:r>
          </a:p>
          <a:p>
            <a:r>
              <a:rPr kumimoji="1" lang="ja-JP" dirty="0"/>
              <a:t>リスト項目</a:t>
            </a:r>
          </a:p>
          <a:p>
            <a:r>
              <a:rPr kumimoji="1" lang="ja-JP" dirty="0"/>
              <a:t>リスト項目</a:t>
            </a:r>
          </a:p>
          <a:p>
            <a:endParaRPr kumimoji="1" lang="ja-JP" dirty="0"/>
          </a:p>
        </p:txBody>
      </p:sp>
      <p:sp>
        <p:nvSpPr>
          <p:cNvPr id="8" name="テキスト プレースホルダー 7"/>
          <p:cNvSpPr>
            <a:spLocks noGrp="1"/>
          </p:cNvSpPr>
          <p:nvPr>
            <p:ph type="body" sz="quarter" idx="3"/>
          </p:nvPr>
        </p:nvSpPr>
        <p:spPr/>
        <p:txBody>
          <a:bodyPr/>
          <a:lstStyle/>
          <a:p>
            <a:r>
              <a:rPr kumimoji="1" lang="ja-JP"/>
              <a:t>見出し</a:t>
            </a:r>
          </a:p>
        </p:txBody>
      </p:sp>
      <p:sp>
        <p:nvSpPr>
          <p:cNvPr id="9" name="コンテンツ プレースホルダー 8"/>
          <p:cNvSpPr>
            <a:spLocks noGrp="1"/>
          </p:cNvSpPr>
          <p:nvPr>
            <p:ph sz="quarter" idx="4"/>
          </p:nvPr>
        </p:nvSpPr>
        <p:spPr/>
        <p:txBody>
          <a:bodyPr/>
          <a:lstStyle/>
          <a:p>
            <a:r>
              <a:rPr kumimoji="1" lang="ja-JP"/>
              <a:t>リスト項目</a:t>
            </a:r>
          </a:p>
          <a:p>
            <a:r>
              <a:rPr kumimoji="1" lang="ja-JP"/>
              <a:t>リスト項目</a:t>
            </a:r>
          </a:p>
          <a:p>
            <a:r>
              <a:rPr kumimoji="1" lang="ja-JP"/>
              <a:t>リスト項目</a:t>
            </a:r>
          </a:p>
          <a:p>
            <a:endParaRPr kumimoji="1" lang="ja-JP"/>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サポート コンテンツ</a:t>
            </a:r>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454004584"/>
              </p:ext>
            </p:extLst>
          </p:nvPr>
        </p:nvGraphicFramePr>
        <p:xfrm>
          <a:off x="4686300" y="2336800"/>
          <a:ext cx="5608638"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テキスト プレースホルダー 7"/>
          <p:cNvSpPr>
            <a:spLocks noGrp="1"/>
          </p:cNvSpPr>
          <p:nvPr>
            <p:ph type="body" sz="half" idx="2"/>
          </p:nvPr>
        </p:nvSpPr>
        <p:spPr/>
        <p:txBody>
          <a:bodyPr/>
          <a:lstStyle/>
          <a:p>
            <a:r>
              <a:rPr kumimoji="1" lang="ja-JP" dirty="0"/>
              <a:t>オプションのステートメント</a:t>
            </a:r>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サポート コンテンツ</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867855031"/>
              </p:ext>
            </p:extLst>
          </p:nvPr>
        </p:nvGraphicFramePr>
        <p:xfrm>
          <a:off x="681038" y="2336800"/>
          <a:ext cx="9613900" cy="3421450"/>
        </p:xfrm>
        <a:graphic>
          <a:graphicData uri="http://schemas.openxmlformats.org/drawingml/2006/table">
            <a:tbl>
              <a:tblPr firstRow="1" bandRow="1">
                <a:tableStyleId>{5202B0CA-FC54-4496-8BCA-5EF66A818D29}</a:tableStyleId>
              </a:tblPr>
              <a:tblGrid>
                <a:gridCol w="2403475"/>
                <a:gridCol w="2403475"/>
                <a:gridCol w="2403475"/>
                <a:gridCol w="2403475"/>
              </a:tblGrid>
              <a:tr h="684290">
                <a:tc>
                  <a:txBody>
                    <a:bodyPr/>
                    <a:lstStyle/>
                    <a:p>
                      <a:pPr algn="ctr"/>
                      <a:r>
                        <a:rPr kumimoji="1" lang="ja-JP" dirty="0">
                          <a:latin typeface="Meiryo UI" panose="020B0604030504040204" pitchFamily="50" charset="-128"/>
                          <a:ea typeface="Meiryo UI" panose="020B0604030504040204" pitchFamily="50" charset="-128"/>
                        </a:rPr>
                        <a:t>見出し</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見出し</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見出し</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見出し</a:t>
                      </a:r>
                    </a:p>
                  </a:txBody>
                  <a:tcPr marL="81748" marR="81748" anchor="ctr"/>
                </a:tc>
              </a:tr>
              <a:tr h="684290">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r>
              <a:tr h="684290">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r>
              <a:tr h="684290">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r>
              <a:tr h="684290">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c>
                  <a:txBody>
                    <a:bodyPr/>
                    <a:lstStyle/>
                    <a:p>
                      <a:pPr algn="ctr"/>
                      <a:r>
                        <a:rPr kumimoji="1" lang="ja-JP" dirty="0">
                          <a:latin typeface="Meiryo UI" panose="020B0604030504040204" pitchFamily="50" charset="-128"/>
                          <a:ea typeface="Meiryo UI" panose="020B0604030504040204" pitchFamily="50" charset="-128"/>
                        </a:rPr>
                        <a:t>テキスト</a:t>
                      </a:r>
                    </a:p>
                  </a:txBody>
                  <a:tcPr marL="81748" marR="81748" anchor="ctr"/>
                </a:tc>
              </a:tr>
            </a:tbl>
          </a:graphicData>
        </a:graphic>
      </p:graphicFrame>
    </p:spTree>
    <p:extLst>
      <p:ext uri="{BB962C8B-B14F-4D97-AF65-F5344CB8AC3E}">
        <p14:creationId xmlns:p14="http://schemas.microsoft.com/office/powerpoint/2010/main" val="40803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dirty="0"/>
              <a:t>第 3 調査分野</a:t>
            </a:r>
          </a:p>
        </p:txBody>
      </p:sp>
      <p:sp>
        <p:nvSpPr>
          <p:cNvPr id="3" name="サブタイトル 2"/>
          <p:cNvSpPr>
            <a:spLocks noGrp="1"/>
          </p:cNvSpPr>
          <p:nvPr>
            <p:ph type="subTitle" idx="1"/>
          </p:nvPr>
        </p:nvSpPr>
        <p:spPr/>
        <p:txBody>
          <a:bodyPr/>
          <a:lstStyle/>
          <a:p>
            <a:r>
              <a:rPr kumimoji="1" lang="ja-JP" dirty="0"/>
              <a:t>グループ メンバー名</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サポート コンテンツ</a:t>
            </a:r>
          </a:p>
        </p:txBody>
      </p:sp>
      <p:sp>
        <p:nvSpPr>
          <p:cNvPr id="4" name="テキスト プレースホルダー 3"/>
          <p:cNvSpPr>
            <a:spLocks noGrp="1"/>
          </p:cNvSpPr>
          <p:nvPr>
            <p:ph type="body" idx="1"/>
          </p:nvPr>
        </p:nvSpPr>
        <p:spPr/>
        <p:txBody>
          <a:bodyPr/>
          <a:lstStyle/>
          <a:p>
            <a:r>
              <a:rPr kumimoji="1" lang="ja-JP" dirty="0"/>
              <a:t>見出し</a:t>
            </a:r>
          </a:p>
        </p:txBody>
      </p:sp>
      <p:sp>
        <p:nvSpPr>
          <p:cNvPr id="3" name="コンテンツ プレースホルダー 2"/>
          <p:cNvSpPr>
            <a:spLocks noGrp="1"/>
          </p:cNvSpPr>
          <p:nvPr>
            <p:ph sz="half" idx="2"/>
          </p:nvPr>
        </p:nvSpPr>
        <p:spPr/>
        <p:txBody>
          <a:bodyPr/>
          <a:lstStyle/>
          <a:p>
            <a:r>
              <a:rPr kumimoji="1" lang="ja-JP" dirty="0"/>
              <a:t>リスト項目</a:t>
            </a:r>
          </a:p>
          <a:p>
            <a:r>
              <a:rPr kumimoji="1" lang="ja-JP" dirty="0"/>
              <a:t>リスト項目</a:t>
            </a:r>
          </a:p>
          <a:p>
            <a:r>
              <a:rPr kumimoji="1" lang="ja-JP" dirty="0"/>
              <a:t>リスト項目</a:t>
            </a:r>
          </a:p>
        </p:txBody>
      </p:sp>
      <p:sp>
        <p:nvSpPr>
          <p:cNvPr id="5" name="テキスト プレースホルダー 4"/>
          <p:cNvSpPr>
            <a:spLocks noGrp="1"/>
          </p:cNvSpPr>
          <p:nvPr>
            <p:ph type="body" sz="quarter" idx="3"/>
          </p:nvPr>
        </p:nvSpPr>
        <p:spPr/>
        <p:txBody>
          <a:bodyPr/>
          <a:lstStyle/>
          <a:p>
            <a:r>
              <a:rPr kumimoji="1" lang="ja-JP" dirty="0"/>
              <a:t>見出し</a:t>
            </a:r>
          </a:p>
        </p:txBody>
      </p:sp>
      <p:sp>
        <p:nvSpPr>
          <p:cNvPr id="6" name="コンテンツ プレースホルダー 5"/>
          <p:cNvSpPr>
            <a:spLocks noGrp="1"/>
          </p:cNvSpPr>
          <p:nvPr>
            <p:ph sz="quarter" idx="4"/>
          </p:nvPr>
        </p:nvSpPr>
        <p:spPr/>
        <p:txBody>
          <a:bodyPr/>
          <a:lstStyle/>
          <a:p>
            <a:r>
              <a:rPr kumimoji="1" lang="ja-JP" dirty="0"/>
              <a:t>リスト項目</a:t>
            </a:r>
          </a:p>
          <a:p>
            <a:r>
              <a:rPr kumimoji="1" lang="ja-JP" dirty="0"/>
              <a:t>リスト項目</a:t>
            </a:r>
          </a:p>
          <a:p>
            <a:r>
              <a:rPr kumimoji="1" lang="ja-JP" dirty="0"/>
              <a:t>リスト項目</a:t>
            </a:r>
          </a:p>
          <a:p>
            <a:endParaRPr kumimoji="1" lang="ja-JP"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データ観察結果</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291529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データ</a:t>
            </a:r>
            <a:r>
              <a:t/>
            </a:r>
            <a:br/>
            <a:r>
              <a:rPr kumimoji="1" lang="ja-JP"/>
              <a:t>観察結果</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793183486"/>
              </p:ext>
            </p:extLst>
          </p:nvPr>
        </p:nvGraphicFramePr>
        <p:xfrm>
          <a:off x="4686300" y="2336800"/>
          <a:ext cx="5608638" cy="3598863"/>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プレースホルダー 7"/>
          <p:cNvSpPr>
            <a:spLocks noGrp="1"/>
          </p:cNvSpPr>
          <p:nvPr>
            <p:ph type="body" sz="half" idx="2"/>
          </p:nvPr>
        </p:nvSpPr>
        <p:spPr/>
        <p:txBody>
          <a:bodyPr/>
          <a:lstStyle/>
          <a:p>
            <a:r>
              <a:rPr kumimoji="1" lang="ja-JP"/>
              <a:t>オプションのステートメント</a:t>
            </a:r>
          </a:p>
        </p:txBody>
      </p:sp>
    </p:spTree>
    <p:extLst>
      <p:ext uri="{BB962C8B-B14F-4D97-AF65-F5344CB8AC3E}">
        <p14:creationId xmlns:p14="http://schemas.microsoft.com/office/powerpoint/2010/main" val="380431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dirty="0"/>
              <a:t>プロジェクト サマリー</a:t>
            </a:r>
          </a:p>
        </p:txBody>
      </p:sp>
      <p:sp>
        <p:nvSpPr>
          <p:cNvPr id="3" name="サブタイトル 2"/>
          <p:cNvSpPr>
            <a:spLocks noGrp="1"/>
          </p:cNvSpPr>
          <p:nvPr>
            <p:ph type="subTitle" idx="1"/>
          </p:nvPr>
        </p:nvSpPr>
        <p:spPr/>
        <p:txBody>
          <a:bodyPr/>
          <a:lstStyle/>
          <a:p>
            <a:r>
              <a:rPr kumimoji="1" lang="ja-JP" dirty="0"/>
              <a:t>オプションのステートメント</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まとめ</a:t>
            </a:r>
          </a:p>
        </p:txBody>
      </p:sp>
      <p:sp>
        <p:nvSpPr>
          <p:cNvPr id="3" name="コンテンツ プレースホルダー 2"/>
          <p:cNvSpPr>
            <a:spLocks noGrp="1"/>
          </p:cNvSpPr>
          <p:nvPr>
            <p:ph idx="1"/>
          </p:nvPr>
        </p:nvSpPr>
        <p:spPr/>
        <p:txBody>
          <a:bodyPr/>
          <a:lstStyle/>
          <a:p>
            <a:r>
              <a:rPr kumimoji="1" lang="ja-JP"/>
              <a:t>調査に基づいて発見した事柄の簡単なまとめ</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議題/トピックス</a:t>
            </a:r>
          </a:p>
        </p:txBody>
      </p:sp>
      <p:sp>
        <p:nvSpPr>
          <p:cNvPr id="3" name="コンテンツ プレースホルダー 2"/>
          <p:cNvSpPr>
            <a:spLocks noGrp="1"/>
          </p:cNvSpPr>
          <p:nvPr>
            <p:ph idx="1"/>
          </p:nvPr>
        </p:nvSpPr>
        <p:spPr/>
        <p:txBody>
          <a:bodyPr/>
          <a:lstStyle/>
          <a:p>
            <a:r>
              <a:rPr kumimoji="1" lang="ja-JP" dirty="0"/>
              <a:t>プロジェクトの説明</a:t>
            </a:r>
          </a:p>
          <a:p>
            <a:r>
              <a:rPr kumimoji="1" lang="ja-JP" dirty="0"/>
              <a:t>プロジェクト方法論</a:t>
            </a:r>
          </a:p>
          <a:p>
            <a:r>
              <a:rPr kumimoji="1" lang="ja-JP" dirty="0"/>
              <a:t>主な所見/結果</a:t>
            </a:r>
          </a:p>
          <a:p>
            <a:r>
              <a:rPr kumimoji="1" lang="ja-JP" dirty="0"/>
              <a:t>調査の掘り下げ</a:t>
            </a:r>
          </a:p>
          <a:p>
            <a:r>
              <a:rPr kumimoji="1" lang="ja-JP" dirty="0"/>
              <a:t>まとめ</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付録</a:t>
            </a:r>
          </a:p>
        </p:txBody>
      </p:sp>
      <p:sp>
        <p:nvSpPr>
          <p:cNvPr id="3" name="コンテンツ プレースホルダー 2"/>
          <p:cNvSpPr>
            <a:spLocks noGrp="1"/>
          </p:cNvSpPr>
          <p:nvPr>
            <p:ph idx="1"/>
          </p:nvPr>
        </p:nvSpPr>
        <p:spPr/>
        <p:txBody>
          <a:bodyPr/>
          <a:lstStyle/>
          <a:p>
            <a:r>
              <a:rPr kumimoji="1" lang="ja-JP"/>
              <a:t>参考文献</a:t>
            </a:r>
          </a:p>
          <a:p>
            <a:r>
              <a:rPr kumimoji="1" lang="ja-JP"/>
              <a:t>その他のサポート データ</a:t>
            </a:r>
          </a:p>
          <a:p>
            <a:endParaRPr kumimoji="1" lang="ja-JP"/>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プロジェクトの説明</a:t>
            </a:r>
          </a:p>
        </p:txBody>
      </p:sp>
      <p:sp>
        <p:nvSpPr>
          <p:cNvPr id="8" name="テキスト プレースホルダー 7"/>
          <p:cNvSpPr>
            <a:spLocks noGrp="1"/>
          </p:cNvSpPr>
          <p:nvPr>
            <p:ph type="body" idx="1"/>
          </p:nvPr>
        </p:nvSpPr>
        <p:spPr/>
        <p:txBody>
          <a:bodyPr/>
          <a:lstStyle/>
          <a:p>
            <a:r>
              <a:rPr kumimoji="1" lang="ja-JP" dirty="0"/>
              <a:t>目的</a:t>
            </a:r>
          </a:p>
        </p:txBody>
      </p:sp>
      <p:sp>
        <p:nvSpPr>
          <p:cNvPr id="3" name="コンテンツ プレースホルダー 2"/>
          <p:cNvSpPr>
            <a:spLocks noGrp="1"/>
          </p:cNvSpPr>
          <p:nvPr>
            <p:ph sz="half" idx="2"/>
          </p:nvPr>
        </p:nvSpPr>
        <p:spPr/>
        <p:txBody>
          <a:bodyPr/>
          <a:lstStyle/>
          <a:p>
            <a:r>
              <a:rPr kumimoji="1" lang="ja-JP"/>
              <a:t>ここに目的を追加</a:t>
            </a:r>
          </a:p>
        </p:txBody>
      </p:sp>
      <p:sp>
        <p:nvSpPr>
          <p:cNvPr id="9" name="テキスト プレースホルダー 8"/>
          <p:cNvSpPr>
            <a:spLocks noGrp="1"/>
          </p:cNvSpPr>
          <p:nvPr>
            <p:ph type="body" sz="quarter" idx="3"/>
          </p:nvPr>
        </p:nvSpPr>
        <p:spPr/>
        <p:txBody>
          <a:bodyPr/>
          <a:lstStyle/>
          <a:p>
            <a:r>
              <a:rPr kumimoji="1" lang="ja-JP" dirty="0"/>
              <a:t>結果</a:t>
            </a:r>
          </a:p>
        </p:txBody>
      </p:sp>
      <p:sp>
        <p:nvSpPr>
          <p:cNvPr id="4" name="コンテンツ プレースホルダー 3"/>
          <p:cNvSpPr>
            <a:spLocks noGrp="1"/>
          </p:cNvSpPr>
          <p:nvPr>
            <p:ph sz="quarter" idx="4"/>
          </p:nvPr>
        </p:nvSpPr>
        <p:spPr/>
        <p:txBody>
          <a:bodyPr/>
          <a:lstStyle/>
          <a:p>
            <a:r>
              <a:rPr kumimoji="1" lang="ja-JP" dirty="0"/>
              <a:t>ここに結果を追加</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手順/方法</a:t>
            </a:r>
          </a:p>
        </p:txBody>
      </p:sp>
      <p:sp>
        <p:nvSpPr>
          <p:cNvPr id="3" name="コンテンツ プレースホルダー 2"/>
          <p:cNvSpPr>
            <a:spLocks noGrp="1"/>
          </p:cNvSpPr>
          <p:nvPr>
            <p:ph idx="1"/>
          </p:nvPr>
        </p:nvSpPr>
        <p:spPr/>
        <p:txBody>
          <a:bodyPr/>
          <a:lstStyle/>
          <a:p>
            <a:r>
              <a:rPr kumimoji="1" lang="ja-JP"/>
              <a:t>手順</a:t>
            </a:r>
          </a:p>
          <a:p>
            <a:r>
              <a:rPr kumimoji="1" lang="ja-JP"/>
              <a:t>主な前提事項</a:t>
            </a:r>
          </a:p>
          <a:p>
            <a:endParaRPr kumimoji="1" lang="ja-JP"/>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主な所見/結果</a:t>
            </a:r>
          </a:p>
        </p:txBody>
      </p:sp>
      <p:sp>
        <p:nvSpPr>
          <p:cNvPr id="3" name="コンテンツ プレースホルダー 2"/>
          <p:cNvSpPr>
            <a:spLocks noGrp="1"/>
          </p:cNvSpPr>
          <p:nvPr>
            <p:ph idx="1"/>
          </p:nvPr>
        </p:nvSpPr>
        <p:spPr/>
        <p:txBody>
          <a:bodyPr/>
          <a:lstStyle/>
          <a:p>
            <a:r>
              <a:rPr kumimoji="1" lang="ja-JP"/>
              <a:t>結果 1</a:t>
            </a:r>
          </a:p>
          <a:p>
            <a:r>
              <a:rPr kumimoji="1" lang="ja-JP"/>
              <a:t>結果 2</a:t>
            </a:r>
          </a:p>
          <a:p>
            <a:r>
              <a:rPr kumimoji="1" lang="ja-JP"/>
              <a:t>結果 3</a:t>
            </a:r>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t>第 1 調査分野</a:t>
            </a:r>
          </a:p>
        </p:txBody>
      </p:sp>
      <p:sp>
        <p:nvSpPr>
          <p:cNvPr id="3" name="テキスト プレースホルダー 2"/>
          <p:cNvSpPr>
            <a:spLocks noGrp="1"/>
          </p:cNvSpPr>
          <p:nvPr>
            <p:ph type="subTitle" idx="1"/>
          </p:nvPr>
        </p:nvSpPr>
        <p:spPr/>
        <p:txBody>
          <a:bodyPr/>
          <a:lstStyle/>
          <a:p>
            <a:r>
              <a:rPr kumimoji="1" lang="ja-JP"/>
              <a:t>グループ メンバー名</a:t>
            </a: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サポート コンテンツ</a:t>
            </a:r>
          </a:p>
        </p:txBody>
      </p:sp>
      <p:sp>
        <p:nvSpPr>
          <p:cNvPr id="3" name="テキスト プレースホルダー 2"/>
          <p:cNvSpPr>
            <a:spLocks noGrp="1"/>
          </p:cNvSpPr>
          <p:nvPr>
            <p:ph type="body" idx="1"/>
          </p:nvPr>
        </p:nvSpPr>
        <p:spPr/>
        <p:txBody>
          <a:bodyPr/>
          <a:lstStyle/>
          <a:p>
            <a:r>
              <a:rPr kumimoji="1" lang="ja-JP"/>
              <a:t>見出し</a:t>
            </a:r>
          </a:p>
        </p:txBody>
      </p:sp>
      <p:sp>
        <p:nvSpPr>
          <p:cNvPr id="4" name="コンテンツ プレースホルダー 3"/>
          <p:cNvSpPr>
            <a:spLocks noGrp="1"/>
          </p:cNvSpPr>
          <p:nvPr>
            <p:ph sz="half" idx="2"/>
          </p:nvPr>
        </p:nvSpPr>
        <p:spPr/>
        <p:txBody>
          <a:bodyPr/>
          <a:lstStyle/>
          <a:p>
            <a:r>
              <a:rPr kumimoji="1" lang="ja-JP"/>
              <a:t>リスト項目</a:t>
            </a:r>
          </a:p>
          <a:p>
            <a:r>
              <a:rPr kumimoji="1" lang="ja-JP"/>
              <a:t>リスト項目</a:t>
            </a:r>
          </a:p>
          <a:p>
            <a:r>
              <a:rPr kumimoji="1" lang="ja-JP"/>
              <a:t>リスト項目</a:t>
            </a:r>
          </a:p>
        </p:txBody>
      </p:sp>
      <p:sp>
        <p:nvSpPr>
          <p:cNvPr id="5" name="テキスト プレースホルダー 4"/>
          <p:cNvSpPr>
            <a:spLocks noGrp="1"/>
          </p:cNvSpPr>
          <p:nvPr>
            <p:ph type="body" sz="quarter" idx="3"/>
          </p:nvPr>
        </p:nvSpPr>
        <p:spPr/>
        <p:txBody>
          <a:bodyPr/>
          <a:lstStyle/>
          <a:p>
            <a:r>
              <a:rPr kumimoji="1" lang="ja-JP"/>
              <a:t>見出し</a:t>
            </a:r>
          </a:p>
        </p:txBody>
      </p:sp>
      <p:sp>
        <p:nvSpPr>
          <p:cNvPr id="6" name="コンテンツ プレースホルダー 5"/>
          <p:cNvSpPr>
            <a:spLocks noGrp="1"/>
          </p:cNvSpPr>
          <p:nvPr>
            <p:ph sz="quarter" idx="4"/>
          </p:nvPr>
        </p:nvSpPr>
        <p:spPr/>
        <p:txBody>
          <a:bodyPr/>
          <a:lstStyle/>
          <a:p>
            <a:r>
              <a:rPr kumimoji="1" lang="ja-JP"/>
              <a:t>リスト項目</a:t>
            </a:r>
          </a:p>
          <a:p>
            <a:r>
              <a:rPr kumimoji="1" lang="ja-JP"/>
              <a:t>リスト項目</a:t>
            </a:r>
          </a:p>
          <a:p>
            <a:r>
              <a:rPr kumimoji="1" lang="ja-JP"/>
              <a:t>リスト項目</a:t>
            </a:r>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dirty="0"/>
              <a:t>サポート コンテンツ</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6857151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データ観察結果</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933007070"/>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この値は保存または変更の回数を示します。変更後は必ずアプリケーションによってこの値が更新されます。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490D93-7B1B-411A-837B-D91624B8B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42A2DC-E608-45A4-8DCA-71E71A9E667F}">
  <ds:schemaRefs>
    <ds:schemaRef ds:uri="http://schemas.microsoft.com/office/2006/documentManagement/types"/>
    <ds:schemaRef ds:uri="http://www.w3.org/XML/1998/namespac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28EF69EF-478E-4A34-9077-AD5B790C84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TC104033917[[fn=Berlin]]</Template>
  <TotalTime>0</TotalTime>
  <Words>270</Words>
  <Application>Microsoft Office PowerPoint</Application>
  <PresentationFormat>ワイド画面</PresentationFormat>
  <Paragraphs>132</Paragraphs>
  <Slides>20</Slides>
  <Notes>18</Notes>
  <HiddenSlides>0</HiddenSlides>
  <MMClips>0</MMClips>
  <ScaleCrop>false</ScaleCrop>
  <HeadingPairs>
    <vt:vector size="6" baseType="variant">
      <vt:variant>
        <vt:lpstr>使用されているフォント</vt:lpstr>
      </vt:variant>
      <vt:variant>
        <vt:i4>2</vt:i4>
      </vt:variant>
      <vt:variant>
        <vt:lpstr>テーマ</vt:lpstr>
      </vt:variant>
      <vt:variant>
        <vt:i4>4</vt:i4>
      </vt:variant>
      <vt:variant>
        <vt:lpstr>スライド タイトル</vt:lpstr>
      </vt:variant>
      <vt:variant>
        <vt:i4>20</vt:i4>
      </vt:variant>
    </vt:vector>
  </HeadingPairs>
  <TitlesOfParts>
    <vt:vector size="26" baseType="lpstr">
      <vt:lpstr>Meiryo UI</vt:lpstr>
      <vt:lpstr>Arial</vt:lpstr>
      <vt:lpstr>Berlin</vt:lpstr>
      <vt:lpstr>1_Berlin</vt:lpstr>
      <vt:lpstr>2_Berlin</vt:lpstr>
      <vt:lpstr>3_Berlin</vt:lpstr>
      <vt:lpstr>プロジェクト名</vt:lpstr>
      <vt:lpstr>議題/トピックス</vt:lpstr>
      <vt:lpstr>プロジェクトの説明</vt:lpstr>
      <vt:lpstr>手順/方法</vt:lpstr>
      <vt:lpstr>主な所見/結果</vt:lpstr>
      <vt:lpstr>第 1 調査分野</vt:lpstr>
      <vt:lpstr>サポート コンテンツ</vt:lpstr>
      <vt:lpstr>サポート コンテンツ</vt:lpstr>
      <vt:lpstr>データ観察結果</vt:lpstr>
      <vt:lpstr>第 2 調査分野</vt:lpstr>
      <vt:lpstr>サポート コンテンツ</vt:lpstr>
      <vt:lpstr>サポート コンテンツ</vt:lpstr>
      <vt:lpstr>サポート コンテンツ</vt:lpstr>
      <vt:lpstr>第 3 調査分野</vt:lpstr>
      <vt:lpstr>サポート コンテンツ</vt:lpstr>
      <vt:lpstr>データ観察結果</vt:lpstr>
      <vt:lpstr>データ 観察結果</vt:lpstr>
      <vt:lpstr>プロジェクト サマリー</vt:lpstr>
      <vt:lpstr>まとめ</vt:lpstr>
      <vt:lpstr>付録</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2013-06-18T13:57:10Z</dcterms:created>
  <dcterms:modified xsi:type="dcterms:W3CDTF">2013-09-17T08:02:55Z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