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60" autoAdjust="0"/>
  </p:normalViewPr>
  <p:slideViewPr>
    <p:cSldViewPr snapToGrid="0">
      <p:cViewPr>
        <p:scale>
          <a:sx n="94" d="100"/>
          <a:sy n="94" d="100"/>
        </p:scale>
        <p:origin x="106" y="11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cap="none" spc="2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spc="2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 noProof="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コントロール変数</a:t>
          </a:r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独立変数</a:t>
          </a: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5E6BC8D-1A4E-42C8-8E2C-7EC17FC2E1D1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従属変数</a:t>
          </a:r>
        </a:p>
      </dgm:t>
    </dgm:pt>
    <dgm:pt modelId="{D540C9D5-0D0F-4ED0-A8C6-5122EF89E0B8}" type="parTrans" cxnId="{B8151A82-97B0-4A6B-96BC-6914694D949A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984F889-9155-4B34-8DCE-A8EECAF129A9}" type="sibTrans" cxnId="{B8151A82-97B0-4A6B-96BC-6914694D949A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D879645-BB58-407B-A47E-D1FA7C57DE19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これらは実験期間中、同じ数値で維持されます。</a:t>
          </a:r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923180A-1F5E-4EDF-B1B4-BF296491DA39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b="1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 変数を意図的に変更し、テストします</a:t>
          </a: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9E2EDBB-FB3E-4B60-875C-23AF617F3985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独立変数のために、大きな変化がみられました</a:t>
          </a:r>
        </a:p>
      </dgm:t>
    </dgm:pt>
    <dgm:pt modelId="{E5138E13-E922-4691-9380-87EA04CDF907}" type="parTrans" cxnId="{E4F42334-EB63-40DE-94BB-2D0F07F5D639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2A8F3F2-3EA0-4A05-ADCA-5CBAB885E305}" type="sibTrans" cxnId="{E4F42334-EB63-40DE-94BB-2D0F07F5D639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6964C44-90A9-431D-9A15-FE50B618DB49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この変化をどのように測定するかを決定します</a:t>
          </a:r>
        </a:p>
      </dgm:t>
    </dgm:pt>
    <dgm:pt modelId="{E14F2A38-FB6E-4499-9656-129CAFB723B7}" type="parTrans" cxnId="{19EDE25D-542F-4DC6-A5AA-1E4E2817439B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B5F391D-6918-4461-A41B-A35651428934}" type="sibTrans" cxnId="{19EDE25D-542F-4DC6-A5AA-1E4E2817439B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手順 </a:t>
          </a:r>
          <a:r>
            <a:rPr lang="en-US" altLang="ja-JP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C06DC45-D510-48CC-B9DC-C19564791119}">
      <dgm:prSet phldrT="[Text]" custT="1"/>
      <dgm:spPr/>
      <dgm:t>
        <a:bodyPr rtlCol="0"/>
        <a:lstStyle/>
        <a:p>
          <a:pPr rtl="0"/>
          <a:r>
            <a: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noProof="0" dirty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F1FE966-0BB0-47ED-84B3-EC7AB055925F}">
      <dgm:prSet phldrT="[Text]" custT="1"/>
      <dgm:spPr/>
      <dgm:t>
        <a:bodyPr rtlCol="0"/>
        <a:lstStyle/>
        <a:p>
          <a:pPr rtl="0"/>
          <a:r>
            <a: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noProof="0" dirty="0">
              <a:latin typeface="Meiryo UI" panose="020B0604030504040204" pitchFamily="50" charset="-128"/>
              <a:ea typeface="Meiryo UI" panose="020B0604030504040204" pitchFamily="50" charset="-128"/>
            </a:rPr>
            <a:t>3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F9FD532-8B13-446E-B6A3-59BDF574BCA8}">
      <dgm:prSet phldrT="[Text]" custT="1"/>
      <dgm:spPr/>
      <dgm:t>
        <a:bodyPr rtlCol="0"/>
        <a:lstStyle/>
        <a:p>
          <a:pPr rtl="0"/>
          <a:r>
            <a: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5961DD5-682B-4D21-A827-30C64679BB5F}">
      <dgm:prSet phldrT="[Text]"/>
      <dgm:spPr/>
      <dgm:t>
        <a:bodyPr rtlCol="0"/>
        <a:lstStyle/>
        <a:p>
          <a:pPr rtl="0"/>
          <a:r>
            <a: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noProof="0" dirty="0">
              <a:latin typeface="Meiryo UI" panose="020B0604030504040204" pitchFamily="50" charset="-128"/>
              <a:ea typeface="Meiryo UI" panose="020B0604030504040204" pitchFamily="50" charset="-128"/>
            </a:rPr>
            <a:t>4</a:t>
          </a:r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5D73089-01C8-4BC0-90ED-CA9D1B8E3ADF}" type="parTrans" cxnId="{73708078-FDBA-43F4-96AB-FB14C4C2602F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CA7ED3B0-10D1-4E2F-8BA0-8D58C22A94D0}" type="sibTrans" cxnId="{73708078-FDBA-43F4-96AB-FB14C4C2602F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2DB7378-4256-4528-8672-DEEF82828E57}">
      <dgm:prSet phldrT="[Text]" custT="1"/>
      <dgm:spPr/>
      <dgm:t>
        <a:bodyPr rtlCol="0"/>
        <a:lstStyle/>
        <a:p>
          <a:pPr rtl="0"/>
          <a:r>
            <a:rPr lang="ja-JP" altLang="en-US" sz="18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gm:t>
    </dgm:pt>
    <dgm:pt modelId="{97CEFC59-E261-4652-BC13-D71B45B5EC50}" type="parTrans" cxnId="{2A4D48E1-6639-4AC8-ABBF-C8A0D045AFB7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0054105-F7A3-4CAE-89E2-0979360A932C}" type="sibTrans" cxnId="{2A4D48E1-6639-4AC8-ABBF-C8A0D045AFB7}">
      <dgm:prSet/>
      <dgm:spPr/>
      <dgm:t>
        <a:bodyPr rtlCol="0"/>
        <a:lstStyle/>
        <a:p>
          <a:pPr rtl="0"/>
          <a:endParaRPr lang="ja-JP" altLang="en-US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63606"/>
          <a:ext cx="3064668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コントロール変数</a:t>
          </a:r>
        </a:p>
      </dsp:txBody>
      <dsp:txXfrm>
        <a:off x="3143" y="63606"/>
        <a:ext cx="3064668" cy="777600"/>
      </dsp:txXfrm>
    </dsp:sp>
    <dsp:sp modelId="{9B31B566-F93C-4932-9C27-2AC260B106B4}">
      <dsp:nvSpPr>
        <dsp:cNvPr id="0" name=""/>
        <dsp:cNvSpPr/>
      </dsp:nvSpPr>
      <dsp:spPr>
        <a:xfrm>
          <a:off x="3143" y="841206"/>
          <a:ext cx="3064668" cy="35528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rtlCol="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これらは実験期間中、同じ数値で維持されます。</a:t>
          </a:r>
        </a:p>
      </dsp:txBody>
      <dsp:txXfrm>
        <a:off x="3143" y="841206"/>
        <a:ext cx="3064668" cy="3552887"/>
      </dsp:txXfrm>
    </dsp:sp>
    <dsp:sp modelId="{7C161E6A-A933-4F26-AC69-DB5355D2DFE6}">
      <dsp:nvSpPr>
        <dsp:cNvPr id="0" name=""/>
        <dsp:cNvSpPr/>
      </dsp:nvSpPr>
      <dsp:spPr>
        <a:xfrm>
          <a:off x="3496865" y="63606"/>
          <a:ext cx="3064668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独立変数</a:t>
          </a:r>
        </a:p>
      </dsp:txBody>
      <dsp:txXfrm>
        <a:off x="3496865" y="63606"/>
        <a:ext cx="3064668" cy="777600"/>
      </dsp:txXfrm>
    </dsp:sp>
    <dsp:sp modelId="{571D68AB-B350-4D5C-AB6A-ABC40C2D8986}">
      <dsp:nvSpPr>
        <dsp:cNvPr id="0" name=""/>
        <dsp:cNvSpPr/>
      </dsp:nvSpPr>
      <dsp:spPr>
        <a:xfrm>
          <a:off x="3496865" y="841206"/>
          <a:ext cx="3064668" cy="35528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rtlCol="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 </a:t>
          </a:r>
          <a:r>
            <a:rPr lang="en-US" altLang="ja-JP" sz="2700" b="1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 変数を意図的に変更し、テストします</a:t>
          </a:r>
        </a:p>
      </dsp:txBody>
      <dsp:txXfrm>
        <a:off x="3496865" y="841206"/>
        <a:ext cx="3064668" cy="3552887"/>
      </dsp:txXfrm>
    </dsp:sp>
    <dsp:sp modelId="{98493B2B-A905-429A-BAEF-6EBFD0668D83}">
      <dsp:nvSpPr>
        <dsp:cNvPr id="0" name=""/>
        <dsp:cNvSpPr/>
      </dsp:nvSpPr>
      <dsp:spPr>
        <a:xfrm>
          <a:off x="6990588" y="63606"/>
          <a:ext cx="3064668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rtlCol="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従属変数</a:t>
          </a:r>
        </a:p>
      </dsp:txBody>
      <dsp:txXfrm>
        <a:off x="6990588" y="63606"/>
        <a:ext cx="3064668" cy="777600"/>
      </dsp:txXfrm>
    </dsp:sp>
    <dsp:sp modelId="{875AD089-2E66-469E-88C2-DFFE8330212E}">
      <dsp:nvSpPr>
        <dsp:cNvPr id="0" name=""/>
        <dsp:cNvSpPr/>
      </dsp:nvSpPr>
      <dsp:spPr>
        <a:xfrm>
          <a:off x="6990588" y="841206"/>
          <a:ext cx="3064668" cy="355288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rtlCol="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独立変数のために、大きな変化がみられました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7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この変化をどのように測定するかを決定します</a:t>
          </a:r>
        </a:p>
      </dsp:txBody>
      <dsp:txXfrm>
        <a:off x="6990588" y="841206"/>
        <a:ext cx="3064668" cy="3552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203591"/>
          <a:ext cx="1669286" cy="996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手順 </a:t>
          </a:r>
          <a:r>
            <a:rPr lang="en-US" altLang="ja-JP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1</a:t>
          </a:r>
          <a:endParaRPr lang="ja-JP" altLang="en-US" sz="2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328" y="1203591"/>
        <a:ext cx="1669286" cy="664516"/>
      </dsp:txXfrm>
    </dsp:sp>
    <dsp:sp modelId="{9AFA4903-C1AC-4872-B8FC-33B461DA35FC}">
      <dsp:nvSpPr>
        <dsp:cNvPr id="0" name=""/>
        <dsp:cNvSpPr/>
      </dsp:nvSpPr>
      <dsp:spPr>
        <a:xfrm>
          <a:off x="343230" y="1868108"/>
          <a:ext cx="1669286" cy="138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sp:txBody>
      <dsp:txXfrm>
        <a:off x="383825" y="1908703"/>
        <a:ext cx="1588096" cy="1304810"/>
      </dsp:txXfrm>
    </dsp:sp>
    <dsp:sp modelId="{B4B2D37A-6F50-4E0F-B305-9EB4D512D773}">
      <dsp:nvSpPr>
        <dsp:cNvPr id="0" name=""/>
        <dsp:cNvSpPr/>
      </dsp:nvSpPr>
      <dsp:spPr>
        <a:xfrm>
          <a:off x="1923672" y="1328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923672" y="1411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203591"/>
          <a:ext cx="1669286" cy="996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2</a:t>
          </a:r>
          <a:endParaRPr lang="ja-JP" altLang="en-US" sz="2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682846" y="1203591"/>
        <a:ext cx="1669286" cy="664516"/>
      </dsp:txXfrm>
    </dsp:sp>
    <dsp:sp modelId="{032BAEB6-0FB1-4780-AF60-2EFB8C965C77}">
      <dsp:nvSpPr>
        <dsp:cNvPr id="0" name=""/>
        <dsp:cNvSpPr/>
      </dsp:nvSpPr>
      <dsp:spPr>
        <a:xfrm>
          <a:off x="3024748" y="1868108"/>
          <a:ext cx="1669286" cy="138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sp:txBody>
      <dsp:txXfrm>
        <a:off x="3065343" y="1908703"/>
        <a:ext cx="1588096" cy="1304810"/>
      </dsp:txXfrm>
    </dsp:sp>
    <dsp:sp modelId="{84DC82A2-8D59-472B-BE22-46F053C16CD5}">
      <dsp:nvSpPr>
        <dsp:cNvPr id="0" name=""/>
        <dsp:cNvSpPr/>
      </dsp:nvSpPr>
      <dsp:spPr>
        <a:xfrm>
          <a:off x="4605191" y="1328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605191" y="1411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203591"/>
          <a:ext cx="1669286" cy="996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3</a:t>
          </a:r>
          <a:endParaRPr lang="ja-JP" altLang="en-US" sz="2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5364364" y="1203591"/>
        <a:ext cx="1669286" cy="664516"/>
      </dsp:txXfrm>
    </dsp:sp>
    <dsp:sp modelId="{1526152F-906E-4121-A143-DD130A011105}">
      <dsp:nvSpPr>
        <dsp:cNvPr id="0" name=""/>
        <dsp:cNvSpPr/>
      </dsp:nvSpPr>
      <dsp:spPr>
        <a:xfrm>
          <a:off x="5706266" y="1868108"/>
          <a:ext cx="1669286" cy="138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sp:txBody>
      <dsp:txXfrm>
        <a:off x="5746861" y="1908703"/>
        <a:ext cx="1588096" cy="1304810"/>
      </dsp:txXfrm>
    </dsp:sp>
    <dsp:sp modelId="{14AD0DAF-92D3-400A-A4E0-170D0AF84100}">
      <dsp:nvSpPr>
        <dsp:cNvPr id="0" name=""/>
        <dsp:cNvSpPr/>
      </dsp:nvSpPr>
      <dsp:spPr>
        <a:xfrm>
          <a:off x="7286709" y="1328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ja-JP" altLang="en-US" sz="1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7286709" y="1411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203591"/>
          <a:ext cx="1669286" cy="996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rtlCol="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ステップ </a:t>
          </a:r>
          <a:r>
            <a:rPr lang="en-US" altLang="ja-JP" sz="22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4</a:t>
          </a:r>
          <a:endParaRPr lang="ja-JP" altLang="en-US" sz="2200" kern="1200" noProof="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8045882" y="1203591"/>
        <a:ext cx="1669286" cy="664516"/>
      </dsp:txXfrm>
    </dsp:sp>
    <dsp:sp modelId="{893E387F-15C0-4F86-BCD4-13F52E420B46}">
      <dsp:nvSpPr>
        <dsp:cNvPr id="0" name=""/>
        <dsp:cNvSpPr/>
      </dsp:nvSpPr>
      <dsp:spPr>
        <a:xfrm>
          <a:off x="8387784" y="1868108"/>
          <a:ext cx="1669286" cy="138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800" kern="1200" noProof="0" dirty="0">
              <a:latin typeface="Meiryo UI" panose="020B0604030504040204" pitchFamily="50" charset="-128"/>
              <a:ea typeface="Meiryo UI" panose="020B0604030504040204" pitchFamily="50" charset="-128"/>
            </a:rPr>
            <a:t>この実験手順を説明します</a:t>
          </a:r>
        </a:p>
      </dsp:txBody>
      <dsp:txXfrm>
        <a:off x="8428379" y="1908703"/>
        <a:ext cx="1588096" cy="130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82EAB9-3337-4819-BD80-CBACC4105017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8F485C4-3391-494B-AA67-5E166E0F399A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81F1E7-4EFD-4BFF-B438-FCD52FD36B17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104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229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この質問には実験結果から回答できます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107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noProof="0" dirty="0"/>
              <a:t>研究内容を </a:t>
            </a:r>
            <a:r>
              <a:rPr lang="en-US" altLang="ja-JP" noProof="0" dirty="0"/>
              <a:t>3 </a:t>
            </a:r>
            <a:r>
              <a:rPr lang="ja-JP" altLang="en-US" noProof="0" dirty="0"/>
              <a:t>～ </a:t>
            </a:r>
            <a:r>
              <a:rPr lang="en-US" altLang="ja-JP" noProof="0" dirty="0"/>
              <a:t>5 </a:t>
            </a:r>
            <a:r>
              <a:rPr lang="ja-JP" altLang="en-US" noProof="0" dirty="0"/>
              <a:t>つの要点でまとめます。</a:t>
            </a:r>
          </a:p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0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noProof="0" dirty="0"/>
              <a:t>実験を開始する前に、仮説を定義します。この仮説は、研究結果に基づき、一番根拠のあるものにする必要があります。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310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実験を完了するために使用した手順の一覧を表示します。</a:t>
            </a:r>
          </a:p>
          <a:p>
            <a:pPr rtl="0"/>
            <a:r>
              <a:rPr lang="ja-JP" altLang="en-US" noProof="0" dirty="0"/>
              <a:t>行った手順の数を覚えていてください。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altLang="ja-JP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20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8" name="直線​​コネクタ(S)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pic>
        <p:nvPicPr>
          <p:cNvPr id="9" name="画像 8" descr="試験管のクローズアップ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6936A4-7A3B-495D-A5EF-1D07CC7CFDE1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​​コネクタ(S)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F4C9F40-B079-4B71-A627-7266DFEA7F0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4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9FED16-A34A-478A-ADCB-FD4F6490500A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98D1DF-8C36-4376-B51B-DC4E32971F8A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8" name="直線​​コネクタ(S)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F4C9F40-B079-4B71-A627-7266DFEA7F0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5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15F056A-9FB5-451B-B398-1FC66A7F6887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7F9C67-847F-48E6-9EA5-9C0D82911DF4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5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3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E74F3E-879B-46AA-8BBE-D20CE129769B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C9476-2E6C-4785-8618-9E0E7FA40C97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長方形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​​コネクタ(S)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​​コネクタ(S)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9" name="直線​​コネクタ(S)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F4C9F40-B079-4B71-A627-7266DFEA7F0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DFCB3ED-2109-4513-B71B-25635FBFDDAA}" type="datetime1">
              <a:rPr lang="ja-JP" altLang="en-US" noProof="0" smtClean="0"/>
              <a:t>2022/12/12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サイエンス プロジェクト 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>
                <a:solidFill>
                  <a:schemeClr val="tx1">
                    <a:lumMod val="95000"/>
                  </a:schemeClr>
                </a:solidFill>
              </a:rPr>
              <a:t>自分の名前 </a:t>
            </a:r>
            <a:r>
              <a:rPr lang="en-US" altLang="ja-JP">
                <a:solidFill>
                  <a:schemeClr val="tx1">
                    <a:lumMod val="95000"/>
                  </a:schemeClr>
                </a:solidFill>
              </a:rPr>
              <a:t>|</a:t>
            </a:r>
            <a:r>
              <a:rPr lang="ja-JP" altLang="en-US">
                <a:solidFill>
                  <a:schemeClr val="tx1">
                    <a:lumMod val="95000"/>
                  </a:schemeClr>
                </a:solidFill>
              </a:rPr>
              <a:t>教師の名前 </a:t>
            </a:r>
            <a:r>
              <a:rPr lang="en-US" altLang="ja-JP">
                <a:solidFill>
                  <a:schemeClr val="tx1">
                    <a:lumMod val="95000"/>
                  </a:schemeClr>
                </a:solidFill>
              </a:rPr>
              <a:t>|</a:t>
            </a:r>
            <a:r>
              <a:rPr lang="ja-JP" altLang="en-US">
                <a:solidFill>
                  <a:schemeClr val="tx1">
                    <a:lumMod val="95000"/>
                  </a:schemeClr>
                </a:solidFill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結論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/>
              <a:t>結果に基づいて発見した内容の簡単な概要</a:t>
            </a:r>
          </a:p>
          <a:p>
            <a:pPr rtl="0"/>
            <a:r>
              <a:rPr lang="ja-JP" altLang="en-US"/>
              <a:t>データが仮説を裏付けているかどうかを示し、解説します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引用文献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/>
              <a:t>印刷と電子ソースをアルファベット順に含めます</a:t>
            </a:r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ここに質問を追加します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>
                <a:solidFill>
                  <a:schemeClr val="tx1">
                    <a:lumMod val="95000"/>
                  </a:schemeClr>
                </a:solidFill>
              </a:rPr>
              <a:t>問題提議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プロジェクトの概要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/>
              <a:t>プロジェクトの簡単な概要またはサマリーを含めます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研究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/>
              <a:t>最初の研究の要点</a:t>
            </a:r>
          </a:p>
          <a:p>
            <a:pPr rtl="0"/>
            <a:r>
              <a:rPr lang="en-US" altLang="ja-JP"/>
              <a:t>2 </a:t>
            </a:r>
            <a:r>
              <a:rPr lang="ja-JP" altLang="en-US"/>
              <a:t>番目の研究の要点</a:t>
            </a:r>
          </a:p>
          <a:p>
            <a:pPr rtl="0"/>
            <a:r>
              <a:rPr lang="en-US" altLang="ja-JP"/>
              <a:t>3 </a:t>
            </a:r>
            <a:r>
              <a:rPr lang="ja-JP" altLang="en-US"/>
              <a:t>番目の研究の要点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変数</a:t>
            </a:r>
          </a:p>
        </p:txBody>
      </p:sp>
      <p:graphicFrame>
        <p:nvGraphicFramePr>
          <p:cNvPr id="4" name="コンテンツ プレースホルダー 2" descr="横方向リストは、隣同士の 3 つのグループを表示し、各グループには箇条書きで入力でき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838959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ここに回答</a:t>
            </a:r>
            <a:r>
              <a:rPr lang="en-US" altLang="ja-JP"/>
              <a:t>/</a:t>
            </a:r>
            <a:r>
              <a:rPr lang="ja-JP" altLang="en-US"/>
              <a:t>解決策を追加します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>
                <a:solidFill>
                  <a:schemeClr val="tx1"/>
                </a:solidFill>
              </a:rPr>
              <a:t>仮説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実験材料</a:t>
            </a:r>
          </a:p>
        </p:txBody>
      </p:sp>
      <p:graphicFrame>
        <p:nvGraphicFramePr>
          <p:cNvPr id="4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780709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実験材料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詳細な一覧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数量 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固有のもの</a:t>
                      </a:r>
                      <a:r>
                        <a:rPr lang="en-US" altLang="ja-JP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ja-JP" altLang="en-US" noProof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手順</a:t>
            </a:r>
          </a:p>
        </p:txBody>
      </p:sp>
      <p:graphicFrame>
        <p:nvGraphicFramePr>
          <p:cNvPr id="4" name="コンテンツ プレースホルダー 2" descr="強調ステップは、左から右に 4 つのグループを表示し、各グループの下にタスクの詳細が記載されてい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08828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データ</a:t>
            </a:r>
            <a:r>
              <a:rPr lang="en-US" altLang="ja-JP" dirty="0"/>
              <a:t>/</a:t>
            </a:r>
            <a:r>
              <a:rPr lang="ja-JP" altLang="en-US" dirty="0"/>
              <a:t>測定値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2"/>
          </p:nvPr>
        </p:nvSpPr>
        <p:spPr>
          <a:xfrm>
            <a:off x="380518" y="3746500"/>
            <a:ext cx="3690549" cy="2425700"/>
          </a:xfrm>
        </p:spPr>
        <p:txBody>
          <a:bodyPr rtlCol="0"/>
          <a:lstStyle/>
          <a:p>
            <a:pPr rtl="0"/>
            <a:r>
              <a:rPr lang="ja-JP" altLang="en-US" dirty="0"/>
              <a:t>実験からのデータに基づく測定値を含めます</a:t>
            </a:r>
          </a:p>
        </p:txBody>
      </p:sp>
      <p:graphicFrame>
        <p:nvGraphicFramePr>
          <p:cNvPr id="6" name="コンテンツ プレースホルダー 3" descr="集合縦棒グラフは、4 つのカテゴリ向けに 3 つのデータ系列の値を示します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993596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サイエンス プロジェクト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83_TF02922647_Win32.potx" id="{DE3B459B-50BB-4C59-849F-53C89B00A548}" vid="{0869549D-DEA6-4E0A-959B-E1A08F4BAEE9}"/>
    </a:ext>
  </a:extLst>
</a:theme>
</file>

<file path=ppt/theme/theme2.xml><?xml version="1.0" encoding="utf-8"?>
<a:theme xmlns:a="http://schemas.openxmlformats.org/drawingml/2006/main" name="Office テーマ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tf02922647_win32</Template>
  <TotalTime>0</TotalTime>
  <Words>308</Words>
  <Application>Microsoft Office PowerPoint</Application>
  <PresentationFormat>ワイド画面</PresentationFormat>
  <Paragraphs>69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Meiryo UI</vt:lpstr>
      <vt:lpstr>Arial</vt:lpstr>
      <vt:lpstr>サイエンス プロジェクト 16x9</vt:lpstr>
      <vt:lpstr>サイエンス プロジェクト タイトル</vt:lpstr>
      <vt:lpstr>ここに質問を追加します</vt:lpstr>
      <vt:lpstr>プロジェクトの概要</vt:lpstr>
      <vt:lpstr>研究</vt:lpstr>
      <vt:lpstr>変数</vt:lpstr>
      <vt:lpstr>ここに回答/解決策を追加します</vt:lpstr>
      <vt:lpstr>実験材料</vt:lpstr>
      <vt:lpstr>手順</vt:lpstr>
      <vt:lpstr>データ/測定値</vt:lpstr>
      <vt:lpstr>結論</vt:lpstr>
      <vt:lpstr>引用文献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サイエンス プロジェクト タイトル</dc:title>
  <dc:creator>元島 拓也</dc:creator>
  <cp:lastModifiedBy>元島 拓也</cp:lastModifiedBy>
  <cp:revision>1</cp:revision>
  <dcterms:created xsi:type="dcterms:W3CDTF">2022-12-12T02:00:49Z</dcterms:created>
  <dcterms:modified xsi:type="dcterms:W3CDTF">2022-12-12T02:00:55Z</dcterms:modified>
</cp:coreProperties>
</file>