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62" r:id="rId6"/>
    <p:sldId id="267" r:id="rId7"/>
    <p:sldId id="268" r:id="rId8"/>
    <p:sldId id="269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5011" autoAdjust="0"/>
  </p:normalViewPr>
  <p:slideViewPr>
    <p:cSldViewPr snapToGrid="0">
      <p:cViewPr>
        <p:scale>
          <a:sx n="94" d="100"/>
          <a:sy n="94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6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 custT="1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CA7C66F-6CF9-4093-95BD-C861D9811AA0}">
      <dgm:prSet phldrT="[Text]" custT="1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8AEC6483-23EF-4414-8E2A-6A005181899E}">
      <dgm:prSet phldrT="[Text]" custT="1"/>
      <dgm:spPr/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56BF56F-CC43-4DDD-9D89-CA94DE101ECC}">
      <dgm:prSet phldrT="[Text]" custT="1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04779DA-9EFD-416C-AA17-3047285492E6}">
      <dgm:prSet phldrT="[Text]" custT="1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FBE57202-63C6-4AC6-8A48-2F7EEDE18422}">
      <dgm:prSet phldrT="[Text]" custT="1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ja-JP" altLang="en-US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ja-JP" altLang="en-US" sz="1400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1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3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4</a:t>
          </a:r>
        </a:p>
      </dsp:txBody>
      <dsp:txXfrm>
        <a:off x="2580392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5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グループ </a:t>
          </a:r>
          <a:r>
            <a:rPr lang="en-US" altLang="ja-JP" sz="2800" kern="1200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6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CCADDD5-0798-428E-94BA-3781F4AB944C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2022/12/12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A73F630-9F7A-4463-BC0D-9C94ECD436DC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C8DC57A8-AE18-4654-B6AF-04B3577165B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57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10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08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20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77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51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31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63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6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30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6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86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7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640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8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9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9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79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65611" y="1200150"/>
            <a:ext cx="6858002" cy="238125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84" name="グループ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97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grpSp>
        <p:nvGrpSpPr>
          <p:cNvPr id="98" name="グループ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0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1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2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3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4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5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6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7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8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9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0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111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grpSp>
        <p:nvGrpSpPr>
          <p:cNvPr id="112" name="グループ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125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126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3771DD-7BE0-4D23-B253-C0912C4A5245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098D82BF-DD3E-4263-87C8-CDE1C5FA72AD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8" name="グループ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フリーフォーム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" name="フリーフォーム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grpSp>
          <p:nvGrpSpPr>
            <p:cNvPr id="11" name="グループ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フリーフォーム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/>
              </a:p>
            </p:txBody>
          </p:sp>
          <p:sp>
            <p:nvSpPr>
              <p:cNvPr id="21" name="フリーフォーム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/>
              </a:p>
            </p:txBody>
          </p:sp>
        </p:grpSp>
        <p:sp>
          <p:nvSpPr>
            <p:cNvPr id="12" name="フリーフォーム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3" name="フリーフォーム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4" name="フリーフォーム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5" name="フリーフォーム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6" name="フリーフォーム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7" name="フリーフォーム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8" name="フリーフォーム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9" name="フリーフォーム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52A17-5D1E-4297-B57E-5413BD9B2389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19AC9B-ABA6-4AD5-BC85-C97AF56844AE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9D5E2F-46EF-49EF-8D94-840CD4DAA4C5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61D701-C2CE-4CF6-A951-EB499BDE338A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6EB0E-9EA6-4853-97ED-9930F8B7B3D4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884F78-E488-45B3-980A-39D86F0A1EBD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1FB164-BF04-48FF-83E7-E5D4D899E58E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57E0A-C99B-4624-98C5-5D9B3ECDA6E1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2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9" name="グループ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1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2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3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4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5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6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7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8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9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0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1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36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39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22" name="グループ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2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3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3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3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3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3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37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0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AF9A7B-75DA-40E9-B034-4F6E3D48F2B4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52" name="グループ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5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6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6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6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6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6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79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1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84" name="グループ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78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2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97" name="グループ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99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0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1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2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3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4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5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6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7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8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  <p:sp>
          <p:nvSpPr>
            <p:cNvPr id="109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/>
            </a:p>
          </p:txBody>
        </p:sp>
      </p:grpSp>
      <p:sp>
        <p:nvSpPr>
          <p:cNvPr id="80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3" name="テキスト プレースホルダー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115ED-A685-4A27-84DA-AF198D2306D6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22B156B-59AE-415F-B24B-8756D48BB97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10BF4B2-4882-4EE2-B0BF-C9C578DB93D7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>
              <a:lumMod val="50000"/>
            </a:schemeClr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タイトルのレイアウト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- 5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- 7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タイトルとコンテンツのレイアウト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(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リスト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)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ここに最初の箇条書き項目を追加します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2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番目の箇条書き項目を追加します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3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番目の箇条書き項目を追加します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表を使用した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2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段組レイアウト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ここに最初の箇条書き項目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2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3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994643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クラス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グループ </a:t>
                      </a:r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グループ </a:t>
                      </a:r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クラス </a:t>
                      </a:r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クラス </a:t>
                      </a:r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2</a:t>
                      </a:r>
                      <a:endParaRPr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sym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クラス </a:t>
                      </a:r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sym typeface="ＭＳ Ｐゴシック" panose="020B0600070205080204" pitchFamily="50" charset="-128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SmartArt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を使用した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2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段組レイアウト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ここに最初の箇条書き項目を追加します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2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番目の箇条書き項目を追加します</a:t>
            </a: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ここに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3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番目の箇条書き項目を追加します</a:t>
            </a:r>
          </a:p>
        </p:txBody>
      </p:sp>
      <p:graphicFrame>
        <p:nvGraphicFramePr>
          <p:cNvPr id="9" name="コンテンツ プレースホルダー 8" descr="カード型リストは、6 つのボックスのグループを表示し、それぞれ色が異なり、右から左、上から下のどちらの順序でも各列にボックスが 2 つずつ配列されています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439628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キャプション レイアウト付きの図</a:t>
            </a:r>
          </a:p>
        </p:txBody>
      </p:sp>
      <p:pic>
        <p:nvPicPr>
          <p:cNvPr id="9" name="図プレースホルダー 8" descr="レインコートを着用した 3 人の子供が手をつないで遊んでいる写真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キャプション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sym typeface="ＭＳ Ｐゴシック" panose="020B0600070205080204" pitchFamily="50" charset="-128"/>
              </a:rPr>
              <a:t>- 1</a:t>
            </a:r>
          </a:p>
        </p:txBody>
      </p:sp>
      <p:sp>
        <p:nvSpPr>
          <p:cNvPr id="8" name="図プレースホルダー 7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9" name="図プレースホルダー 8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ja-JP" altLang="en-US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- 2</a:t>
            </a:r>
          </a:p>
        </p:txBody>
      </p:sp>
      <p:sp>
        <p:nvSpPr>
          <p:cNvPr id="11" name="図プレースホルダー 10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テキスト プレースホルダー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0" name="図プレースホルダー 9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テキスト プレースホルダー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2" name="図プレースホルダー 11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テキスト プレースホルダー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- 3</a:t>
            </a:r>
          </a:p>
        </p:txBody>
      </p:sp>
      <p:sp>
        <p:nvSpPr>
          <p:cNvPr id="7" name="図プレースホルダー 6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図プレースホルダー 7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図プレースホルダー 8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7002462" cy="1828800"/>
          </a:xfrm>
        </p:spPr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スライドのタイトルを追加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- 4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7002462" cy="914400"/>
          </a:xfrm>
        </p:spPr>
        <p:txBody>
          <a:bodyPr rtlCol="0"/>
          <a:lstStyle/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然のイラスト (16 x 9)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41_TF03431377_TF03431377.potx" id="{6048CD1A-6C4E-4B3C-AA8B-E9BD5DBA73EF}" vid="{75C03E0D-009C-4AAE-AB88-B83BF609E131}"/>
    </a:ext>
  </a:extLst>
</a:theme>
</file>

<file path=ppt/theme/theme2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tf03431377_win32</Template>
  <TotalTime>0</TotalTime>
  <Words>200</Words>
  <Application>Microsoft Office PowerPoint</Application>
  <PresentationFormat>ワイド画面</PresentationFormat>
  <Paragraphs>54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Segoe Print</vt:lpstr>
      <vt:lpstr>自然のイラスト (16 x 9)</vt:lpstr>
      <vt:lpstr>タイトルのレイアウト</vt:lpstr>
      <vt:lpstr>タイトルとコンテンツのレイアウト (リスト)</vt:lpstr>
      <vt:lpstr>表を使用した 2 段組レイアウト</vt:lpstr>
      <vt:lpstr>SmartArt を使用した 2 段組レイアウト</vt:lpstr>
      <vt:lpstr>キャプション レイアウト付きの図</vt:lpstr>
      <vt:lpstr>スライドのタイトルを追加 - 1</vt:lpstr>
      <vt:lpstr>スライドのタイトルを追加 - 2</vt:lpstr>
      <vt:lpstr>スライドのタイトルを追加 - 3</vt:lpstr>
      <vt:lpstr>スライドのタイトルを追加 - 4</vt:lpstr>
      <vt:lpstr>スライドのタイトルを追加 - 5</vt:lpstr>
      <vt:lpstr>スライドのタイトルを追加 - 6</vt:lpstr>
      <vt:lpstr>PowerPoint プレゼンテーション</vt:lpstr>
      <vt:lpstr>スライドのタイトルを追加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タイトルのレイアウト</dc:title>
  <dc:creator>元島 拓也</dc:creator>
  <cp:lastModifiedBy>元島 拓也</cp:lastModifiedBy>
  <cp:revision>1</cp:revision>
  <dcterms:created xsi:type="dcterms:W3CDTF">2022-12-12T02:06:42Z</dcterms:created>
  <dcterms:modified xsi:type="dcterms:W3CDTF">2022-12-12T02:06:51Z</dcterms:modified>
</cp:coreProperties>
</file>