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6" r:id="rId10"/>
    <p:sldId id="268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9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データ系列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データ系列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データ系列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2-47D6-91B5-B08EA9A0F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手順 1 のタイトル</a:t>
          </a:r>
          <a:endParaRPr 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9D72CDD3-5859-43DB-BD75-0C3C30E3DE62}">
      <dgm:prSet phldrT="[Text]" custT="1"/>
      <dgm:spPr/>
      <dgm:t>
        <a:bodyPr rtlCol="0"/>
        <a:lstStyle/>
        <a:p>
          <a:pPr rtl="0"/>
          <a:r>
            <a:rPr lang="ja" altLang="en-US" sz="1800" dirty="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F9D46839-CD06-4669-AAE4-4D1E9AFEDA78}">
      <dgm:prSet phldrT="[Text]" custT="1"/>
      <dgm:spPr/>
      <dgm:t>
        <a:bodyPr rtlCol="0"/>
        <a:lstStyle/>
        <a:p>
          <a:pPr rtl="0"/>
          <a:r>
            <a:rPr lang="ja" altLang="en-US" sz="18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7CB6360B-4022-4E96-922B-A12DE0E2A39F}">
      <dgm:prSet phldrT="[Text]" custT="1"/>
      <dgm:spPr/>
      <dgm:t>
        <a:bodyPr rtlCol="0"/>
        <a:lstStyle/>
        <a:p>
          <a:pPr rtl="0"/>
          <a:r>
            <a:rPr lang="ja" altLang="en-US" sz="18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gm:t>
    </dgm:pt>
    <dgm:pt modelId="{44B2858F-607B-47DF-B44B-EA7D73FDC9F2}" type="par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B35ED9D1-2A17-4034-8D08-4945CA54F6C9}" type="sib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70879558-61CA-4CCD-B2D6-5349B01EF337}">
      <dgm:prSet phldrT="[Text]" custT="1"/>
      <dgm:spPr/>
      <dgm:t>
        <a:bodyPr rtlCol="0"/>
        <a:lstStyle/>
        <a:p>
          <a:pPr rtl="0"/>
          <a:r>
            <a:rPr lang="ja" altLang="en-US" sz="18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gm:t>
    </dgm:pt>
    <dgm:pt modelId="{95F5E6EE-4E8D-49F8-8C9E-8BBFD01B6A0E}" type="parTrans" cxnId="{8FAB4659-6291-457D-941A-93BCD304031A}">
      <dgm:prSet/>
      <dgm:spPr/>
      <dgm:t>
        <a:bodyPr rtlCol="0"/>
        <a:lstStyle/>
        <a:p>
          <a:pPr rtl="0"/>
          <a:endParaRPr lang="en-US"/>
        </a:p>
      </dgm:t>
    </dgm:pt>
    <dgm:pt modelId="{053E317B-DD3F-4AFF-90D1-A55D37D325DC}" type="sibTrans" cxnId="{8FAB4659-6291-457D-941A-93BCD304031A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手順 2 のタイトル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D5197DDB-D5D2-499F-B255-CF7BB5AE2B43}">
      <dgm:prSet phldrT="[Text]" custT="1"/>
      <dgm:spPr/>
      <dgm:t>
        <a:bodyPr rtlCol="0"/>
        <a:lstStyle/>
        <a:p>
          <a:pPr rtl="0"/>
          <a:r>
            <a:rPr lang="ja" altLang="en-US" sz="18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E78340-8EBE-415C-B973-78A91A054B9C}">
      <dgm:prSet phldrT="[Text]" custT="1"/>
      <dgm:spPr/>
      <dgm:t>
        <a:bodyPr rtlCol="0"/>
        <a:lstStyle/>
        <a:p>
          <a:pPr rtl="0"/>
          <a:r>
            <a:rPr lang="ja" altLang="en-US" sz="18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8321AB85-EA8C-4958-B404-B4C118CB3C18}">
      <dgm:prSet phldrT="[Text]" custT="1"/>
      <dgm:spPr/>
      <dgm:t>
        <a:bodyPr rtlCol="0"/>
        <a:lstStyle/>
        <a:p>
          <a:pPr rtl="0"/>
          <a:r>
            <a:rPr lang="ja" altLang="en-US" sz="18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手順 3 のタイトル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9614A323-64B1-4077-A841-022051EC749A}">
      <dgm:prSet phldrT="[Text]" custT="1"/>
      <dgm:spPr/>
      <dgm:t>
        <a:bodyPr rtlCol="0"/>
        <a:lstStyle/>
        <a:p>
          <a:pPr rtl="0"/>
          <a:r>
            <a:rPr lang="ja" altLang="en-US" sz="18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gm:t>
    </dgm:pt>
    <dgm:pt modelId="{E5F6BCBD-B84E-4018-BE9E-BF57FF3B4B36}" type="par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FEC2A79F-8857-403A-A738-E8CE75C965E2}" type="sib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3D5CDB25-F8FA-444B-8D4A-1D29D0CBA282}">
      <dgm:prSet phldrT="[Text]" custT="1"/>
      <dgm:spPr/>
      <dgm:t>
        <a:bodyPr rtlCol="0"/>
        <a:lstStyle/>
        <a:p>
          <a:pPr rtl="0"/>
          <a:r>
            <a:rPr lang="ja" altLang="en-US" sz="18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gm:t>
    </dgm:pt>
    <dgm:pt modelId="{4C229933-AC16-44B7-98EC-4C0F07FABCB0}" type="par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189DA4C5-2A22-4C71-A806-7B4AB57767CC}" type="sib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/>
      <dgm:spPr/>
      <dgm:t>
        <a:bodyPr rtlCol="0"/>
        <a:lstStyle/>
        <a:p>
          <a:pPr rtl="0"/>
          <a:r>
            <a:rPr lang="ja">
              <a:latin typeface="Meiryo UI" panose="020B0604030504040204" pitchFamily="50" charset="-128"/>
              <a:ea typeface="Meiryo UI" panose="020B0604030504040204" pitchFamily="50" charset="-128"/>
            </a:rPr>
            <a:t>手順 4 のタイトル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DB9FB862-4759-4D6A-84F3-01524B92723B}">
      <dgm:prSet phldrT="[Text]" custT="1"/>
      <dgm:spPr/>
      <dgm:t>
        <a:bodyPr rtlCol="0"/>
        <a:lstStyle/>
        <a:p>
          <a:pPr rtl="0"/>
          <a:r>
            <a:rPr lang="ja" altLang="en-US" sz="18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gm:t>
    </dgm:pt>
    <dgm:pt modelId="{CD1EE44C-3116-420B-89E3-1D797CB25D34}" type="par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4BD4D4A5-043E-4ED5-A5CA-8D46DADC3150}" type="sib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50451020-5E1A-4778-9E8D-169182A36191}">
      <dgm:prSet phldrT="[Text]" custT="1"/>
      <dgm:spPr/>
      <dgm:t>
        <a:bodyPr rtlCol="0"/>
        <a:lstStyle/>
        <a:p>
          <a:pPr rtl="0"/>
          <a:r>
            <a:rPr lang="ja" altLang="en-US" sz="18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gm:t>
    </dgm:pt>
    <dgm:pt modelId="{7DFC3849-4A12-49FB-B614-8AFD597CCB9E}" type="parTrans" cxnId="{0F86DBDB-3C4F-4C84-981B-7F4CA2A8EAF3}">
      <dgm:prSet/>
      <dgm:spPr/>
      <dgm:t>
        <a:bodyPr rtlCol="0"/>
        <a:lstStyle/>
        <a:p>
          <a:pPr rtl="0"/>
          <a:endParaRPr lang="en-US"/>
        </a:p>
      </dgm:t>
    </dgm:pt>
    <dgm:pt modelId="{EEDE2474-4F18-4F59-8E58-6382D253E514}" type="sibTrans" cxnId="{0F86DBDB-3C4F-4C84-981B-7F4CA2A8EAF3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altLang="en-US" sz="1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altLang="en-US" sz="18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altLang="en-US" sz="18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altLang="en-US" sz="18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sz="1500" kern="1200">
              <a:latin typeface="Meiryo UI" panose="020B0604030504040204" pitchFamily="50" charset="-128"/>
              <a:ea typeface="Meiryo UI" panose="020B0604030504040204" pitchFamily="50" charset="-128"/>
            </a:rPr>
            <a:t>手順 1 のタイトル</a:t>
          </a:r>
          <a:endParaRPr lang="en-US" sz="15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altLang="en-US" sz="18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altLang="en-US" sz="18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altLang="en-US" sz="18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altLang="en-US" sz="1500" kern="1200">
              <a:latin typeface="Meiryo UI" panose="020B0604030504040204" pitchFamily="50" charset="-128"/>
              <a:ea typeface="Meiryo UI" panose="020B0604030504040204" pitchFamily="50" charset="-128"/>
            </a:rPr>
            <a:t>手順 </a:t>
          </a:r>
          <a:r>
            <a:rPr lang="en-US" altLang="ja" sz="1500" kern="1200">
              <a:latin typeface="Meiryo UI" panose="020B0604030504040204" pitchFamily="50" charset="-128"/>
              <a:ea typeface="Meiryo UI" panose="020B0604030504040204" pitchFamily="50" charset="-128"/>
            </a:rPr>
            <a:t>2 </a:t>
          </a:r>
          <a:r>
            <a:rPr lang="ja" altLang="en-US" sz="1500" kern="1200">
              <a:latin typeface="Meiryo UI" panose="020B0604030504040204" pitchFamily="50" charset="-128"/>
              <a:ea typeface="Meiryo UI" panose="020B0604030504040204" pitchFamily="50" charset="-128"/>
            </a:rPr>
            <a:t>のタイトル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altLang="en-US" sz="18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altLang="en-US" sz="18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altLang="en-US" sz="1500" kern="1200">
              <a:latin typeface="Meiryo UI" panose="020B0604030504040204" pitchFamily="50" charset="-128"/>
              <a:ea typeface="Meiryo UI" panose="020B0604030504040204" pitchFamily="50" charset="-128"/>
            </a:rPr>
            <a:t>手順 </a:t>
          </a:r>
          <a:r>
            <a:rPr lang="en-US" altLang="ja" sz="1500" kern="1200">
              <a:latin typeface="Meiryo UI" panose="020B0604030504040204" pitchFamily="50" charset="-128"/>
              <a:ea typeface="Meiryo UI" panose="020B0604030504040204" pitchFamily="50" charset="-128"/>
            </a:rPr>
            <a:t>3 </a:t>
          </a:r>
          <a:r>
            <a:rPr lang="ja" altLang="en-US" sz="1500" kern="1200">
              <a:latin typeface="Meiryo UI" panose="020B0604030504040204" pitchFamily="50" charset="-128"/>
              <a:ea typeface="Meiryo UI" panose="020B0604030504040204" pitchFamily="50" charset="-128"/>
            </a:rPr>
            <a:t>のタイトル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altLang="en-US" sz="18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altLang="en-US" sz="1800" kern="1200">
              <a:latin typeface="Meiryo UI" panose="020B0604030504040204" pitchFamily="50" charset="-128"/>
              <a:ea typeface="Meiryo UI" panose="020B0604030504040204" pitchFamily="50" charset="-128"/>
            </a:rPr>
            <a:t>タスクの説明</a:t>
          </a: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" altLang="en-US" sz="1500" kern="1200">
              <a:latin typeface="Meiryo UI" panose="020B0604030504040204" pitchFamily="50" charset="-128"/>
              <a:ea typeface="Meiryo UI" panose="020B0604030504040204" pitchFamily="50" charset="-128"/>
            </a:rPr>
            <a:t>手順 </a:t>
          </a:r>
          <a:r>
            <a:rPr lang="en-US" altLang="ja" sz="1500" kern="1200">
              <a:latin typeface="Meiryo UI" panose="020B0604030504040204" pitchFamily="50" charset="-128"/>
              <a:ea typeface="Meiryo UI" panose="020B0604030504040204" pitchFamily="50" charset="-128"/>
            </a:rPr>
            <a:t>4 </a:t>
          </a:r>
          <a:r>
            <a:rPr lang="ja" altLang="en-US" sz="1500" kern="1200">
              <a:latin typeface="Meiryo UI" panose="020B0604030504040204" pitchFamily="50" charset="-128"/>
              <a:ea typeface="Meiryo UI" panose="020B0604030504040204" pitchFamily="50" charset="-128"/>
            </a:rPr>
            <a:t>のタイトル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333EA3-B3FD-4B61-8026-3CCBCBE3F2A6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12/12/2022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2829B15-130B-4903-992F-E7B83E3705A3}" type="datetime1">
              <a:rPr lang="en-US" altLang="ja-JP" smtClean="0"/>
              <a:pPr/>
              <a:t>12/12/2022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A3C37BE-C303-496D-B5CD-85F2937540FC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b="1" i="1">
                <a:latin typeface="Arial" pitchFamily="34" charset="0"/>
                <a:cs typeface="Arial" pitchFamily="34" charset="0"/>
              </a:rPr>
              <a:t>注</a:t>
            </a:r>
            <a:r>
              <a:rPr lang="en-US" altLang="ja-JP" b="1" i="1">
                <a:latin typeface="Arial" pitchFamily="34" charset="0"/>
                <a:cs typeface="Arial" pitchFamily="34" charset="0"/>
              </a:rPr>
              <a:t>:</a:t>
            </a:r>
          </a:p>
          <a:p>
            <a:pPr rtl="0"/>
            <a:r>
              <a:rPr lang="ja-JP" altLang="en-US" i="1">
                <a:latin typeface="Arial" pitchFamily="34" charset="0"/>
                <a:cs typeface="Arial" pitchFamily="34" charset="0"/>
              </a:rPr>
              <a:t>このスライド上の画像を変更するには、図を選択して削除します。次に、プレースホルダーの画像アイコンをクリックして独自の画像を挿入します。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5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3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8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721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9455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86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2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8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画像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7" name="長方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E43B5FA-36AC-4BF5-86E4-8BEA0B94D375}" type="datetime1">
              <a:rPr lang="en-US" altLang="ja-JP" noProof="0" smtClean="0"/>
              <a:pPr/>
              <a:t>12/12/2022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FF54DE5-C571-48E8-A5BC-B369434E2F44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529EBC-3AD5-402A-82B4-F93C6C652F9A}" type="datetime1">
              <a:rPr lang="en-US" altLang="ja-JP" noProof="0" smtClean="0"/>
              <a:t>12/12/2022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B61B8-8CDB-4F72-AA8C-776D69E75567}" type="datetime1">
              <a:rPr lang="en-US" altLang="ja-JP" noProof="0" smtClean="0"/>
              <a:t>12/12/2022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6A9683-9686-4135-BF5A-9ED12F42D6AE}" type="datetime1">
              <a:rPr lang="en-US" altLang="ja-JP" noProof="0" smtClean="0"/>
              <a:t>12/12/2022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  <p:grpSp>
        <p:nvGrpSpPr>
          <p:cNvPr id="7" name="グループ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線​​コネクタ(S)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​​コネクタ(S)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B341-A6B6-40DC-B1CB-18D9AAAC1D0A}" type="datetime1">
              <a:rPr lang="en-US" altLang="ja-JP" noProof="0" smtClean="0"/>
              <a:t>12/12/2022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1" name="図プレースホルダー 10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8" name="長方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4" name="グループ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線​​コネクタ(S)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(S)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画像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グループ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線​​コネクタ(S)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(S)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長方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グループ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線​​コネクタ(S)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​​コネクタ(S)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長方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1" name="グループ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線​​コネクタ(S)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​​コネクタ(S)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画像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2D6F702-C157-4290-B273-3F8D55572112}" type="datetime1">
              <a:rPr lang="en-US" altLang="ja-JP" noProof="0" smtClean="0"/>
              <a:pPr/>
              <a:t>12/12/2022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FF54DE5-C571-48E8-A5BC-B369434E2F44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94FC2C-5990-45D2-9C3D-1EE2005F3FB8}" type="datetime1">
              <a:rPr lang="en-US" altLang="ja-JP" noProof="0" smtClean="0"/>
              <a:t>12/12/2022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6EF2F-2210-438E-A06C-D37302E01BA4}" type="datetime1">
              <a:rPr lang="en-US" altLang="ja-JP" noProof="0" smtClean="0"/>
              <a:t>12/12/2022</a:t>
            </a:fld>
            <a:endParaRPr lang="ja-JP" altLang="en-US" noProof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D6ED3B-5AFB-4B9C-BB98-E44AA0671D20}" type="datetime1">
              <a:rPr lang="en-US" altLang="ja-JP" noProof="0" smtClean="0"/>
              <a:t>12/12/2022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42BEB-46F3-4C97-8FB8-569A0E9A4482}" type="datetime1">
              <a:rPr lang="en-US" altLang="ja-JP" noProof="0" smtClean="0"/>
              <a:t>12/12/2022</a:t>
            </a:fld>
            <a:endParaRPr lang="ja-JP" altLang="en-US" noProof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B467DC-92E8-411E-8AF6-87D526FDF9A3}" type="datetime1">
              <a:rPr lang="en-US" altLang="ja-JP" noProof="0" smtClean="0"/>
              <a:t>12/12/2022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  <a:p>
            <a:pPr lvl="5" rtl="0"/>
            <a:r>
              <a:rPr lang="ja-JP" altLang="en-US" noProof="0" dirty="0"/>
              <a:t>第 </a:t>
            </a:r>
            <a:r>
              <a:rPr lang="en-US" altLang="ja-JP" noProof="0" dirty="0"/>
              <a:t>6 </a:t>
            </a:r>
            <a:r>
              <a:rPr lang="ja-JP" altLang="en-US" noProof="0" dirty="0"/>
              <a:t>レベル</a:t>
            </a:r>
          </a:p>
          <a:p>
            <a:pPr lvl="6" rtl="0"/>
            <a:r>
              <a:rPr lang="ja-JP" altLang="en-US" noProof="0" dirty="0"/>
              <a:t>第 </a:t>
            </a:r>
            <a:r>
              <a:rPr lang="en-US" altLang="ja-JP" noProof="0" dirty="0"/>
              <a:t>7 </a:t>
            </a:r>
            <a:r>
              <a:rPr lang="ja-JP" altLang="en-US" noProof="0" dirty="0"/>
              <a:t>レベル</a:t>
            </a:r>
          </a:p>
          <a:p>
            <a:pPr lvl="7" rtl="0"/>
            <a:r>
              <a:rPr lang="ja-JP" altLang="en-US" noProof="0" dirty="0"/>
              <a:t>第 </a:t>
            </a:r>
            <a:r>
              <a:rPr lang="en-US" altLang="ja-JP" noProof="0" dirty="0"/>
              <a:t>8 </a:t>
            </a:r>
            <a:r>
              <a:rPr lang="ja-JP" altLang="en-US" noProof="0" dirty="0"/>
              <a:t>レベル</a:t>
            </a:r>
          </a:p>
          <a:p>
            <a:pPr lvl="8" rtl="0"/>
            <a:r>
              <a:rPr lang="ja-JP" altLang="en-US" noProof="0" dirty="0"/>
              <a:t>第 </a:t>
            </a:r>
            <a:r>
              <a:rPr lang="en-US" altLang="ja-JP" noProof="0" dirty="0"/>
              <a:t>9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B95F11-0445-466D-B4FE-1F7388FAD58C}" type="datetime1">
              <a:rPr lang="en-US" altLang="ja-JP" noProof="0" smtClean="0"/>
              <a:pPr/>
              <a:t>12/12/2022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FF54DE5-C571-48E8-A5BC-B369434E2F44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5" name="グループ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線​​コネクタ(S)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​​コネクタ(S)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ja-JP" altLang="en-US"/>
              <a:t>タイトルと図のレイアウト</a:t>
            </a: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/>
              <a:t>サブタイトル</a:t>
            </a:r>
          </a:p>
        </p:txBody>
      </p:sp>
      <p:pic>
        <p:nvPicPr>
          <p:cNvPr id="4" name="図プレースホルダー 3" descr="テーブルの上の開かれた本と、背景のぼやけた本棚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スライドのタイトルを追加 </a:t>
            </a:r>
            <a:r>
              <a:rPr lang="en-US" altLang="ja-JP"/>
              <a:t>- 4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スライドのタイトルを追加 </a:t>
            </a:r>
            <a:r>
              <a:rPr lang="en-US" altLang="ja-JP"/>
              <a:t>- 5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タイトルとコンテンツのレイアウト </a:t>
            </a:r>
            <a:r>
              <a:rPr lang="en-US" altLang="ja-JP"/>
              <a:t>(</a:t>
            </a:r>
            <a:r>
              <a:rPr lang="ja-JP" altLang="en-US"/>
              <a:t>リスト</a:t>
            </a:r>
            <a:r>
              <a:rPr lang="en-US" altLang="ja-JP"/>
              <a:t>)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/>
              <a:t>ここに最初の箇条書き項目を追加します</a:t>
            </a:r>
          </a:p>
          <a:p>
            <a:pPr rtl="0"/>
            <a:r>
              <a:rPr lang="ja-JP" altLang="en-US"/>
              <a:t>ここに </a:t>
            </a:r>
            <a:r>
              <a:rPr lang="en-US" altLang="ja-JP"/>
              <a:t>2 </a:t>
            </a:r>
            <a:r>
              <a:rPr lang="ja-JP" altLang="en-US"/>
              <a:t>番目の箇条書き項目を追加します</a:t>
            </a:r>
          </a:p>
          <a:p>
            <a:pPr rtl="0"/>
            <a:r>
              <a:rPr lang="ja-JP" altLang="en-US"/>
              <a:t>ここに </a:t>
            </a:r>
            <a:r>
              <a:rPr lang="en-US" altLang="ja-JP"/>
              <a:t>3 </a:t>
            </a:r>
            <a:r>
              <a:rPr lang="ja-JP" altLang="en-US"/>
              <a:t>番目の箇条書き項目を追加します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タイトルとコンテンツのレイアウト </a:t>
            </a:r>
            <a:r>
              <a:rPr lang="en-US" altLang="ja-JP" dirty="0"/>
              <a:t>(</a:t>
            </a:r>
            <a:r>
              <a:rPr lang="ja-JP" altLang="en-US" dirty="0"/>
              <a:t>グラフ</a:t>
            </a:r>
            <a:r>
              <a:rPr lang="en-US" altLang="ja-JP" dirty="0"/>
              <a:t>)</a:t>
            </a:r>
            <a:endParaRPr lang="ja-JP" altLang="en-US" dirty="0"/>
          </a:p>
        </p:txBody>
      </p:sp>
      <p:graphicFrame>
        <p:nvGraphicFramePr>
          <p:cNvPr id="6" name="コンテンツ プレースホルダー 5" descr="集合縦棒グラフは、4 つのカテゴリ向けに 3 つのデータ系列の値を示しています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09108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表を使用した </a:t>
            </a:r>
            <a:r>
              <a:rPr lang="en-US" altLang="ja-JP"/>
              <a:t>2 </a:t>
            </a:r>
            <a:r>
              <a:rPr lang="ja-JP" altLang="en-US"/>
              <a:t>段組レイアウト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ja-JP" altLang="en-US"/>
              <a:t>ここに最初の箇条書き項目</a:t>
            </a:r>
          </a:p>
          <a:p>
            <a:pPr rtl="0"/>
            <a:r>
              <a:rPr lang="ja-JP" altLang="en-US"/>
              <a:t>ここに </a:t>
            </a:r>
            <a:r>
              <a:rPr lang="en-US" altLang="ja-JP"/>
              <a:t>2 </a:t>
            </a:r>
            <a:r>
              <a:rPr lang="ja-JP" altLang="en-US"/>
              <a:t>番目の箇条書き項目</a:t>
            </a:r>
          </a:p>
          <a:p>
            <a:pPr rtl="0"/>
            <a:r>
              <a:rPr lang="ja-JP" altLang="en-US"/>
              <a:t>ここに </a:t>
            </a:r>
            <a:r>
              <a:rPr lang="en-US" altLang="ja-JP"/>
              <a:t>3 </a:t>
            </a:r>
            <a:r>
              <a:rPr lang="ja-JP" altLang="en-US"/>
              <a:t>番目の箇条書き項目</a:t>
            </a:r>
          </a:p>
        </p:txBody>
      </p:sp>
      <p:graphicFrame>
        <p:nvGraphicFramePr>
          <p:cNvPr id="16" name="コンテンツ プレースホルダー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5433193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グループ </a:t>
                      </a:r>
                      <a:r>
                        <a:rPr lang="en-US" altLang="ja-JP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グループ </a:t>
                      </a:r>
                      <a:r>
                        <a:rPr lang="en-US" altLang="ja-JP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クラス </a:t>
                      </a:r>
                      <a:r>
                        <a:rPr lang="en-US" altLang="ja-JP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クラス </a:t>
                      </a:r>
                      <a:r>
                        <a:rPr lang="en-US" altLang="ja-JP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lang="ja-JP" altLang="en-US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クラス </a:t>
                      </a:r>
                      <a:r>
                        <a:rPr lang="en-US" altLang="ja-JP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タイトルとコンテンツのレイアウト </a:t>
            </a:r>
            <a:r>
              <a:rPr lang="en-US" altLang="ja-JP" dirty="0"/>
              <a:t>(SmartArt)</a:t>
            </a:r>
            <a:endParaRPr lang="ja-JP" altLang="en-US" dirty="0"/>
          </a:p>
        </p:txBody>
      </p:sp>
      <p:graphicFrame>
        <p:nvGraphicFramePr>
          <p:cNvPr id="4" name="コンテンツ プレースホルダー 3" descr="積み上げリストは、左から右に 4 つのグループを表示し、各グループの下にタスクの詳細が記載されています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99040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キャプション レイアウト付きの図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ja-JP" altLang="en-US"/>
              <a:t>キャプション</a:t>
            </a:r>
          </a:p>
        </p:txBody>
      </p:sp>
      <p:pic>
        <p:nvPicPr>
          <p:cNvPr id="5" name="図プレースホルダー 4" descr="棚にある本のクローズアップと、前景および背景のぼやけたその他の本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/>
              <a:t>スライドのタイトルを追加 </a:t>
            </a:r>
            <a:r>
              <a:rPr lang="en-US" altLang="ja-JP"/>
              <a:t>- 1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スライドのタイトルを追加 </a:t>
            </a:r>
            <a:r>
              <a:rPr lang="en-US" altLang="ja-JP"/>
              <a:t>- 2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スライドのタイトルを追加 </a:t>
            </a:r>
            <a:r>
              <a:rPr lang="en-US" altLang="ja-JP"/>
              <a:t>- 3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教育機関向けの文献 16 x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11_TF03431380_Win32" id="{EEC1A3EE-73E5-4828-A92E-6CE783F6422A}" vid="{34FA59F6-EC12-428A-BE16-0CC11322F223}"/>
    </a:ext>
  </a:extLst>
</a:theme>
</file>

<file path=ppt/theme/theme2.xml><?xml version="1.0" encoding="utf-8"?>
<a:theme xmlns:a="http://schemas.openxmlformats.org/drawingml/2006/main" name="Office テーマ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tf03431380_win32</Template>
  <TotalTime>0</TotalTime>
  <Words>240</Words>
  <Application>Microsoft Office PowerPoint</Application>
  <PresentationFormat>ワイド画面</PresentationFormat>
  <Paragraphs>60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Meiryo UI</vt:lpstr>
      <vt:lpstr>Arial</vt:lpstr>
      <vt:lpstr>Wingdings</vt:lpstr>
      <vt:lpstr>教育機関向けの文献 16 x 9</vt:lpstr>
      <vt:lpstr>タイトルと図のレイアウト</vt:lpstr>
      <vt:lpstr>タイトルとコンテンツのレイアウト (リスト)</vt:lpstr>
      <vt:lpstr>タイトルとコンテンツのレイアウト (グラフ)</vt:lpstr>
      <vt:lpstr>表を使用した 2 段組レイアウト</vt:lpstr>
      <vt:lpstr>タイトルとコンテンツのレイアウト (SmartArt)</vt:lpstr>
      <vt:lpstr>キャプション レイアウト付きの図</vt:lpstr>
      <vt:lpstr>スライドのタイトルを追加 - 1</vt:lpstr>
      <vt:lpstr>スライドのタイトルを追加 - 2</vt:lpstr>
      <vt:lpstr>スライドのタイトルを追加 - 3</vt:lpstr>
      <vt:lpstr>スライドのタイトルを追加 - 4</vt:lpstr>
      <vt:lpstr>PowerPoint プレゼンテーション</vt:lpstr>
      <vt:lpstr>スライドのタイトルを追加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タイトルと図のレイアウト</dc:title>
  <dc:creator>元島 拓也</dc:creator>
  <cp:lastModifiedBy>元島 拓也</cp:lastModifiedBy>
  <cp:revision>1</cp:revision>
  <dcterms:created xsi:type="dcterms:W3CDTF">2022-12-12T02:07:03Z</dcterms:created>
  <dcterms:modified xsi:type="dcterms:W3CDTF">2022-12-12T02:07:09Z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