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296" r:id="rId5"/>
    <p:sldId id="297" r:id="rId6"/>
    <p:sldId id="298" r:id="rId7"/>
    <p:sldId id="303" r:id="rId8"/>
    <p:sldId id="304" r:id="rId9"/>
    <p:sldId id="292" r:id="rId10"/>
    <p:sldId id="293" r:id="rId11"/>
    <p:sldId id="294" r:id="rId12"/>
    <p:sldId id="291" r:id="rId13"/>
    <p:sldId id="305" r:id="rId14"/>
    <p:sldId id="299" r:id="rId15"/>
    <p:sldId id="300" r:id="rId16"/>
    <p:sldId id="301" r:id="rId17"/>
    <p:sldId id="302" r:id="rId18"/>
    <p:sldId id="306" r:id="rId19"/>
  </p:sldIdLst>
  <p:sldSz cx="7315200" cy="73152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6"/>
    <a:srgbClr val="F3C2C2"/>
    <a:srgbClr val="00E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86483" autoAdjust="0"/>
  </p:normalViewPr>
  <p:slideViewPr>
    <p:cSldViewPr snapToGrid="0" snapToObjects="1" showGuides="1">
      <p:cViewPr>
        <p:scale>
          <a:sx n="106" d="100"/>
          <a:sy n="106" d="100"/>
        </p:scale>
        <p:origin x="1253" y="-130"/>
      </p:cViewPr>
      <p:guideLst>
        <p:guide orient="horz" pos="230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3" d="100"/>
          <a:sy n="103" d="100"/>
        </p:scale>
        <p:origin x="534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0C35997-1605-A694-F89A-F5742BBA2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826546-046F-24DE-D263-CD4E3C4EF0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E3ED25CC-57BE-4A87-BC39-65A07E279CFE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64454F-FBD0-258A-B792-AF1FD08F11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3ABD84-FCAB-646F-D8B2-869BB1D0D7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1FB8505E-1A3F-4371-B85D-F6364625B053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563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形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 noProof="0"/>
          </a:p>
        </p:txBody>
      </p:sp>
      <p:sp>
        <p:nvSpPr>
          <p:cNvPr id="18" name="図形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defRPr lang="ja-JP" sz="1600" i="0" baseline="0">
        <a:latin typeface="Meiryo UI" panose="020B0604030504040204" pitchFamily="50" charset="-128"/>
        <a:ea typeface="Meiryo UI"/>
        <a:cs typeface="Lucida Grande"/>
        <a:sym typeface="Lucida Grande"/>
      </a:defRPr>
    </a:lvl1pPr>
    <a:lvl2pPr defTabSz="457200" latinLnBrk="0">
      <a:defRPr lang="ja-JP" sz="1600" i="0">
        <a:latin typeface="Meiryo UI"/>
        <a:ea typeface="Meiryo UI"/>
        <a:cs typeface="Lucida Grande"/>
        <a:sym typeface="Lucida Grande"/>
      </a:defRPr>
    </a:lvl2pPr>
    <a:lvl3pPr defTabSz="457200" latinLnBrk="0">
      <a:defRPr lang="ja-JP" sz="1600" i="0">
        <a:latin typeface="Meiryo UI"/>
        <a:ea typeface="Meiryo UI"/>
        <a:cs typeface="Lucida Grande"/>
        <a:sym typeface="Lucida Grande"/>
      </a:defRPr>
    </a:lvl3pPr>
    <a:lvl4pPr defTabSz="457200" latinLnBrk="0">
      <a:defRPr lang="ja-JP" sz="1600" i="0">
        <a:latin typeface="Meiryo UI"/>
        <a:ea typeface="Meiryo UI"/>
        <a:cs typeface="Lucida Grande"/>
        <a:sym typeface="Lucida Grande"/>
      </a:defRPr>
    </a:lvl4pPr>
    <a:lvl5pPr defTabSz="457200" latinLnBrk="0">
      <a:defRPr lang="ja-JP" sz="1600" i="0">
        <a:latin typeface="Meiryo UI"/>
        <a:ea typeface="Meiryo UI"/>
        <a:cs typeface="Lucida Grande"/>
        <a:sym typeface="Lucida Grande"/>
      </a:defRPr>
    </a:lvl5pPr>
    <a:lvl6pPr defTabSz="457200" latinLnBrk="0">
      <a:defRPr lang="ja-JP" sz="1600" i="0">
        <a:latin typeface="Meiryo UI"/>
        <a:ea typeface="Meiryo UI"/>
        <a:cs typeface="Lucida Grande"/>
        <a:sym typeface="Lucida Grande"/>
      </a:defRPr>
    </a:lvl6pPr>
    <a:lvl7pPr defTabSz="457200" latinLnBrk="0">
      <a:defRPr lang="ja-JP" sz="1600" i="0">
        <a:latin typeface="Meiryo UI"/>
        <a:ea typeface="Meiryo UI"/>
        <a:cs typeface="Lucida Grande"/>
        <a:sym typeface="Lucida Grande"/>
      </a:defRPr>
    </a:lvl7pPr>
    <a:lvl8pPr defTabSz="457200" latinLnBrk="0">
      <a:defRPr lang="ja-JP" sz="1600" i="0">
        <a:latin typeface="Meiryo UI"/>
        <a:ea typeface="Meiryo UI"/>
        <a:cs typeface="Lucida Grande"/>
        <a:sym typeface="Lucida Grande"/>
      </a:defRPr>
    </a:lvl8pPr>
    <a:lvl9pPr defTabSz="457200" latinLnBrk="0">
      <a:defRPr lang="ja-JP" sz="1600" i="0">
        <a:latin typeface="Meiryo UI"/>
        <a:ea typeface="Meiryo UI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2576567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107486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355884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417376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129214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1522401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 dirty="0"/>
          </a:p>
        </p:txBody>
      </p:sp>
    </p:spTree>
    <p:extLst>
      <p:ext uri="{BB962C8B-B14F-4D97-AF65-F5344CB8AC3E}">
        <p14:creationId xmlns:p14="http://schemas.microsoft.com/office/powerpoint/2010/main" val="297155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364712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i="0"/>
          </a:p>
        </p:txBody>
      </p:sp>
    </p:spTree>
    <p:extLst>
      <p:ext uri="{BB962C8B-B14F-4D97-AF65-F5344CB8AC3E}">
        <p14:creationId xmlns:p14="http://schemas.microsoft.com/office/powerpoint/2010/main" val="115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164766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30262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15006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126251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234839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altLang="en-US" i="0"/>
          </a:p>
        </p:txBody>
      </p:sp>
    </p:spTree>
    <p:extLst>
      <p:ext uri="{BB962C8B-B14F-4D97-AF65-F5344CB8AC3E}">
        <p14:creationId xmlns:p14="http://schemas.microsoft.com/office/powerpoint/2010/main" val="417234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ピンク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15321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4961466"/>
            <a:ext cx="6629400" cy="1258712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C4DEE0D9-E88B-4115-A67E-1C1FAF5F1D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6220178"/>
            <a:ext cx="6629400" cy="75212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ja-JP" sz="1800" i="0" baseline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74320" indent="0" algn="ctr">
              <a:buNone/>
              <a:defRPr lang="ja-JP">
                <a:solidFill>
                  <a:schemeClr val="accent2"/>
                </a:solidFill>
              </a:defRPr>
            </a:lvl2pPr>
            <a:lvl3pPr marL="548640" indent="0" algn="ctr">
              <a:buNone/>
              <a:defRPr lang="ja-JP">
                <a:solidFill>
                  <a:schemeClr val="accent2"/>
                </a:solidFill>
              </a:defRPr>
            </a:lvl3pPr>
            <a:lvl4pPr marL="822960" indent="0" algn="ctr">
              <a:buNone/>
              <a:defRPr lang="ja-JP">
                <a:solidFill>
                  <a:schemeClr val="accent2"/>
                </a:solidFill>
              </a:defRPr>
            </a:lvl4pPr>
            <a:lvl5pPr marL="1097280" indent="0" algn="ctr">
              <a:buNone/>
              <a:defRPr lang="ja-JP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ja-JP" altLang="en-US" i="0" noProof="0"/>
              <a:t>詳細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274" y="0"/>
            <a:ext cx="7316473" cy="4961466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42475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547" y="-1"/>
            <a:ext cx="3658874" cy="2730137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2730137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4" y="4585062"/>
            <a:ext cx="3658874" cy="2730138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80" y="2730137"/>
            <a:ext cx="6615220" cy="1854925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3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1" name="図プレースホルダー 23">
            <a:extLst>
              <a:ext uri="{FF2B5EF4-FFF2-40B4-BE49-F238E27FC236}">
                <a16:creationId xmlns:a16="http://schemas.microsoft.com/office/drawing/2014/main" id="{C0309DEE-5B67-0142-B20A-4E1958E453D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6327" y="4585062"/>
            <a:ext cx="3658874" cy="2730138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29613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ィー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4961466"/>
            <a:ext cx="6629400" cy="1258712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C4DEE0D9-E88B-4115-A67E-1C1FAF5F1D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6220178"/>
            <a:ext cx="6629400" cy="75212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ja-JP" sz="1800" i="0" baseline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74320" indent="0" algn="ctr">
              <a:buNone/>
              <a:defRPr lang="ja-JP">
                <a:solidFill>
                  <a:schemeClr val="accent2"/>
                </a:solidFill>
              </a:defRPr>
            </a:lvl2pPr>
            <a:lvl3pPr marL="548640" indent="0" algn="ctr">
              <a:buNone/>
              <a:defRPr lang="ja-JP">
                <a:solidFill>
                  <a:schemeClr val="accent2"/>
                </a:solidFill>
              </a:defRPr>
            </a:lvl3pPr>
            <a:lvl4pPr marL="822960" indent="0" algn="ctr">
              <a:buNone/>
              <a:defRPr lang="ja-JP">
                <a:solidFill>
                  <a:schemeClr val="accent2"/>
                </a:solidFill>
              </a:defRPr>
            </a:lvl4pPr>
            <a:lvl5pPr marL="1097280" indent="0" algn="ctr">
              <a:buNone/>
              <a:defRPr lang="ja-JP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ja-JP" altLang="en-US" i="0" noProof="0"/>
              <a:t>詳細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274" y="0"/>
            <a:ext cx="7316473" cy="4961466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329238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ィー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0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914400"/>
            <a:ext cx="5486401" cy="54864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F0C4937-1171-4FED-830E-B794786C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6629400" cy="457200"/>
          </a:xfrm>
        </p:spPr>
        <p:txBody>
          <a:bodyPr rtlCol="0"/>
          <a:lstStyle>
            <a:defPPr>
              <a:defRPr lang="ja-JP"/>
            </a:defPPr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1248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403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40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ィー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36576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3657600"/>
            <a:ext cx="3658874" cy="36576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717" y="353221"/>
            <a:ext cx="2942167" cy="3014133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1" name="テキスト プレースホルダー 16">
            <a:extLst>
              <a:ext uri="{FF2B5EF4-FFF2-40B4-BE49-F238E27FC236}">
                <a16:creationId xmlns:a16="http://schemas.microsoft.com/office/drawing/2014/main" id="{F7D95CDB-6B1D-CE48-99F2-1AED3BE63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7437" y="4036423"/>
            <a:ext cx="2975066" cy="293587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ja-JP" sz="1800" i="0" baseline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74320" indent="0" algn="ctr">
              <a:buNone/>
              <a:defRPr lang="ja-JP">
                <a:solidFill>
                  <a:schemeClr val="accent2"/>
                </a:solidFill>
              </a:defRPr>
            </a:lvl2pPr>
            <a:lvl3pPr marL="548640" indent="0" algn="ctr">
              <a:buNone/>
              <a:defRPr lang="ja-JP">
                <a:solidFill>
                  <a:schemeClr val="accent2"/>
                </a:solidFill>
              </a:defRPr>
            </a:lvl3pPr>
            <a:lvl4pPr marL="822960" indent="0" algn="ctr">
              <a:buNone/>
              <a:defRPr lang="ja-JP">
                <a:solidFill>
                  <a:schemeClr val="accent2"/>
                </a:solidFill>
              </a:defRPr>
            </a:lvl4pPr>
            <a:lvl5pPr marL="1097280" indent="0" algn="ctr">
              <a:buNone/>
              <a:defRPr lang="ja-JP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ja-JP" altLang="en-US" i="0" noProof="0"/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109477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ィール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911" y="0"/>
            <a:ext cx="3658874" cy="36576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36576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3657600"/>
            <a:ext cx="3658874" cy="36576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3402" y="4007555"/>
            <a:ext cx="2942167" cy="3014133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352391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ィール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547" y="-1"/>
            <a:ext cx="3658874" cy="2730137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2730137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4585062"/>
            <a:ext cx="3658874" cy="2730138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80" y="2730137"/>
            <a:ext cx="6615220" cy="1854925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5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1" name="図プレースホルダー 23">
            <a:extLst>
              <a:ext uri="{FF2B5EF4-FFF2-40B4-BE49-F238E27FC236}">
                <a16:creationId xmlns:a16="http://schemas.microsoft.com/office/drawing/2014/main" id="{C0309DEE-5B67-0142-B20A-4E1958E453D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6327" y="4585062"/>
            <a:ext cx="3658874" cy="2730138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40601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ピンク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914400"/>
            <a:ext cx="5486401" cy="5486400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F082080-D406-4308-949E-0C91513D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6629400" cy="446809"/>
          </a:xfrm>
        </p:spPr>
        <p:txBody>
          <a:bodyPr rtlCol="0"/>
          <a:lstStyle>
            <a:defPPr>
              <a:defRPr lang="ja-JP"/>
            </a:defPPr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27416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  <p15:guide id="2" pos="4032" userDrawn="1">
          <p15:clr>
            <a:srgbClr val="FBAE40"/>
          </p15:clr>
        </p15:guide>
        <p15:guide id="3" orient="horz" pos="576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ピンク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13063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56326" y="0"/>
            <a:ext cx="3658874" cy="3657600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57600"/>
            <a:ext cx="3657600" cy="3657600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610" y="351124"/>
            <a:ext cx="2942167" cy="3014133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1" name="テキスト プレースホルダー 16">
            <a:extLst>
              <a:ext uri="{FF2B5EF4-FFF2-40B4-BE49-F238E27FC236}">
                <a16:creationId xmlns:a16="http://schemas.microsoft.com/office/drawing/2014/main" id="{A03B9A29-4E9C-8647-8796-E995C702A4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7437" y="4036423"/>
            <a:ext cx="2975066" cy="293587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ja-JP" sz="1800" i="0" baseline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74320" indent="0" algn="ctr">
              <a:buNone/>
              <a:defRPr lang="ja-JP">
                <a:solidFill>
                  <a:schemeClr val="accent2"/>
                </a:solidFill>
              </a:defRPr>
            </a:lvl2pPr>
            <a:lvl3pPr marL="548640" indent="0" algn="ctr">
              <a:buNone/>
              <a:defRPr lang="ja-JP">
                <a:solidFill>
                  <a:schemeClr val="accent2"/>
                </a:solidFill>
              </a:defRPr>
            </a:lvl3pPr>
            <a:lvl4pPr marL="822960" indent="0" algn="ctr">
              <a:buNone/>
              <a:defRPr lang="ja-JP">
                <a:solidFill>
                  <a:schemeClr val="accent2"/>
                </a:solidFill>
              </a:defRPr>
            </a:lvl4pPr>
            <a:lvl5pPr marL="1097280" indent="0" algn="ctr">
              <a:buNone/>
              <a:defRPr lang="ja-JP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ja-JP" altLang="en-US" i="0" noProof="0"/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28981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ピンク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273" y="0"/>
            <a:ext cx="3658874" cy="3657600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3657600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3657600"/>
            <a:ext cx="3658874" cy="3657600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3402" y="4007555"/>
            <a:ext cx="2942167" cy="3014133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8691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ピンク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273" y="0"/>
            <a:ext cx="3658874" cy="2730137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2730137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4585062"/>
            <a:ext cx="3658874" cy="2730138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80" y="2730137"/>
            <a:ext cx="6615220" cy="1854925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1" name="図プレースホルダー 23">
            <a:extLst>
              <a:ext uri="{FF2B5EF4-FFF2-40B4-BE49-F238E27FC236}">
                <a16:creationId xmlns:a16="http://schemas.microsoft.com/office/drawing/2014/main" id="{C0309DEE-5B67-0142-B20A-4E1958E453D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56327" y="4585062"/>
            <a:ext cx="3658874" cy="2730138"/>
          </a:xfrm>
          <a:solidFill>
            <a:schemeClr val="accent1"/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89022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-1273" y="0"/>
            <a:ext cx="7315200" cy="7315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4961466"/>
            <a:ext cx="6629400" cy="1258712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3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C4DEE0D9-E88B-4115-A67E-1C1FAF5F1D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6220178"/>
            <a:ext cx="6629400" cy="75212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ja-JP" sz="1800" i="0" baseline="0">
                <a:solidFill>
                  <a:schemeClr val="accent3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74320" indent="0" algn="ctr">
              <a:buNone/>
              <a:defRPr lang="ja-JP">
                <a:solidFill>
                  <a:schemeClr val="accent2"/>
                </a:solidFill>
              </a:defRPr>
            </a:lvl2pPr>
            <a:lvl3pPr marL="548640" indent="0" algn="ctr">
              <a:buNone/>
              <a:defRPr lang="ja-JP">
                <a:solidFill>
                  <a:schemeClr val="accent2"/>
                </a:solidFill>
              </a:defRPr>
            </a:lvl3pPr>
            <a:lvl4pPr marL="822960" indent="0" algn="ctr">
              <a:buNone/>
              <a:defRPr lang="ja-JP">
                <a:solidFill>
                  <a:schemeClr val="accent2"/>
                </a:solidFill>
              </a:defRPr>
            </a:lvl4pPr>
            <a:lvl5pPr marL="1097280" indent="0" algn="ctr">
              <a:buNone/>
              <a:defRPr lang="ja-JP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ja-JP" altLang="en-US" i="0" noProof="0"/>
              <a:t>詳細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316473" cy="4961466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10969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914400"/>
            <a:ext cx="5486401" cy="5486400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D6F84C-C7A2-4E4B-8FBB-D1AEF639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6629400" cy="415636"/>
          </a:xfrm>
        </p:spPr>
        <p:txBody>
          <a:bodyPr rtlCol="0"/>
          <a:lstStyle>
            <a:defPPr>
              <a:defRPr lang="ja-JP"/>
            </a:defPPr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68287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4032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orient="horz" pos="40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3657600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3657600"/>
            <a:ext cx="3658874" cy="3657600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717" y="353221"/>
            <a:ext cx="2942167" cy="3014133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3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  <p:sp>
        <p:nvSpPr>
          <p:cNvPr id="11" name="テキスト プレースホルダー 16">
            <a:extLst>
              <a:ext uri="{FF2B5EF4-FFF2-40B4-BE49-F238E27FC236}">
                <a16:creationId xmlns:a16="http://schemas.microsoft.com/office/drawing/2014/main" id="{A3D3AF9D-02C8-1041-83BB-9AB88AC8B2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7437" y="4036423"/>
            <a:ext cx="2975066" cy="293587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ja-JP" sz="1800" i="0" baseline="0">
                <a:solidFill>
                  <a:schemeClr val="accent3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74320" indent="0" algn="ctr">
              <a:buNone/>
              <a:defRPr lang="ja-JP">
                <a:solidFill>
                  <a:schemeClr val="accent2"/>
                </a:solidFill>
              </a:defRPr>
            </a:lvl2pPr>
            <a:lvl3pPr marL="548640" indent="0" algn="ctr">
              <a:buNone/>
              <a:defRPr lang="ja-JP">
                <a:solidFill>
                  <a:schemeClr val="accent2"/>
                </a:solidFill>
              </a:defRPr>
            </a:lvl3pPr>
            <a:lvl4pPr marL="822960" indent="0" algn="ctr">
              <a:buNone/>
              <a:defRPr lang="ja-JP">
                <a:solidFill>
                  <a:schemeClr val="accent2"/>
                </a:solidFill>
              </a:defRPr>
            </a:lvl4pPr>
            <a:lvl5pPr marL="1097280" indent="0" algn="ctr">
              <a:buNone/>
              <a:defRPr lang="ja-JP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ja-JP" altLang="en-US" i="0" noProof="0"/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9421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">
            <a:extLst>
              <a:ext uri="{FF2B5EF4-FFF2-40B4-BE49-F238E27FC236}">
                <a16:creationId xmlns:a16="http://schemas.microsoft.com/office/drawing/2014/main" id="{131ABEDA-0B40-4D47-9BEC-F17682C36642}"/>
              </a:ext>
            </a:extLst>
          </p:cNvPr>
          <p:cNvSpPr/>
          <p:nvPr userDrawn="1"/>
        </p:nvSpPr>
        <p:spPr>
          <a:xfrm>
            <a:off x="0" y="0"/>
            <a:ext cx="7315200" cy="73152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図形">
            <a:extLst>
              <a:ext uri="{FF2B5EF4-FFF2-40B4-BE49-F238E27FC236}">
                <a16:creationId xmlns:a16="http://schemas.microsoft.com/office/drawing/2014/main" id="{FA490BF4-FDF0-441C-9DFA-37BFAA2DD26F}"/>
              </a:ext>
            </a:extLst>
          </p:cNvPr>
          <p:cNvSpPr/>
          <p:nvPr userDrawn="1"/>
        </p:nvSpPr>
        <p:spPr>
          <a:xfrm>
            <a:off x="-1273" y="0"/>
            <a:ext cx="7316473" cy="731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58" y="14115"/>
                </a:moveTo>
                <a:lnTo>
                  <a:pt x="10997" y="14085"/>
                </a:lnTo>
                <a:cubicBezTo>
                  <a:pt x="10929" y="14074"/>
                  <a:pt x="10851" y="14010"/>
                  <a:pt x="10824" y="13950"/>
                </a:cubicBezTo>
                <a:lnTo>
                  <a:pt x="10757" y="13800"/>
                </a:lnTo>
                <a:cubicBezTo>
                  <a:pt x="10731" y="13736"/>
                  <a:pt x="10678" y="13736"/>
                  <a:pt x="10648" y="13796"/>
                </a:cubicBezTo>
                <a:lnTo>
                  <a:pt x="10569" y="13939"/>
                </a:lnTo>
                <a:cubicBezTo>
                  <a:pt x="10536" y="13999"/>
                  <a:pt x="10453" y="14055"/>
                  <a:pt x="10386" y="14062"/>
                </a:cubicBezTo>
                <a:lnTo>
                  <a:pt x="10224" y="14081"/>
                </a:lnTo>
                <a:cubicBezTo>
                  <a:pt x="10157" y="14089"/>
                  <a:pt x="10138" y="14134"/>
                  <a:pt x="10187" y="14186"/>
                </a:cubicBezTo>
                <a:lnTo>
                  <a:pt x="10299" y="14306"/>
                </a:lnTo>
                <a:cubicBezTo>
                  <a:pt x="10348" y="14355"/>
                  <a:pt x="10374" y="14452"/>
                  <a:pt x="10359" y="14520"/>
                </a:cubicBezTo>
                <a:lnTo>
                  <a:pt x="10326" y="14681"/>
                </a:lnTo>
                <a:cubicBezTo>
                  <a:pt x="10311" y="14749"/>
                  <a:pt x="10352" y="14779"/>
                  <a:pt x="10412" y="14749"/>
                </a:cubicBezTo>
                <a:lnTo>
                  <a:pt x="10558" y="14677"/>
                </a:lnTo>
                <a:cubicBezTo>
                  <a:pt x="10618" y="14647"/>
                  <a:pt x="10719" y="14651"/>
                  <a:pt x="10779" y="14685"/>
                </a:cubicBezTo>
                <a:lnTo>
                  <a:pt x="10922" y="14767"/>
                </a:lnTo>
                <a:cubicBezTo>
                  <a:pt x="10982" y="14801"/>
                  <a:pt x="11023" y="14775"/>
                  <a:pt x="11012" y="14707"/>
                </a:cubicBezTo>
                <a:lnTo>
                  <a:pt x="10989" y="14546"/>
                </a:lnTo>
                <a:cubicBezTo>
                  <a:pt x="10982" y="14479"/>
                  <a:pt x="11016" y="14385"/>
                  <a:pt x="11064" y="14340"/>
                </a:cubicBezTo>
                <a:lnTo>
                  <a:pt x="11184" y="14231"/>
                </a:lnTo>
                <a:cubicBezTo>
                  <a:pt x="11241" y="14175"/>
                  <a:pt x="11226" y="14130"/>
                  <a:pt x="11158" y="14115"/>
                </a:cubicBezTo>
                <a:close/>
                <a:moveTo>
                  <a:pt x="11143" y="16324"/>
                </a:moveTo>
                <a:cubicBezTo>
                  <a:pt x="11177" y="16294"/>
                  <a:pt x="11166" y="16264"/>
                  <a:pt x="11124" y="16256"/>
                </a:cubicBezTo>
                <a:lnTo>
                  <a:pt x="11023" y="16237"/>
                </a:lnTo>
                <a:cubicBezTo>
                  <a:pt x="10982" y="16230"/>
                  <a:pt x="10929" y="16192"/>
                  <a:pt x="10914" y="16151"/>
                </a:cubicBezTo>
                <a:lnTo>
                  <a:pt x="10873" y="16058"/>
                </a:lnTo>
                <a:cubicBezTo>
                  <a:pt x="10854" y="16016"/>
                  <a:pt x="10824" y="16016"/>
                  <a:pt x="10802" y="16054"/>
                </a:cubicBezTo>
                <a:lnTo>
                  <a:pt x="10753" y="16144"/>
                </a:lnTo>
                <a:cubicBezTo>
                  <a:pt x="10731" y="16181"/>
                  <a:pt x="10682" y="16215"/>
                  <a:pt x="10637" y="16223"/>
                </a:cubicBezTo>
                <a:lnTo>
                  <a:pt x="10536" y="16234"/>
                </a:lnTo>
                <a:cubicBezTo>
                  <a:pt x="10491" y="16237"/>
                  <a:pt x="10483" y="16267"/>
                  <a:pt x="10513" y="16298"/>
                </a:cubicBezTo>
                <a:lnTo>
                  <a:pt x="10584" y="16373"/>
                </a:lnTo>
                <a:cubicBezTo>
                  <a:pt x="10614" y="16402"/>
                  <a:pt x="10633" y="16466"/>
                  <a:pt x="10622" y="16508"/>
                </a:cubicBezTo>
                <a:lnTo>
                  <a:pt x="10599" y="16609"/>
                </a:lnTo>
                <a:cubicBezTo>
                  <a:pt x="10592" y="16650"/>
                  <a:pt x="10614" y="16673"/>
                  <a:pt x="10656" y="16654"/>
                </a:cubicBezTo>
                <a:lnTo>
                  <a:pt x="10749" y="16609"/>
                </a:lnTo>
                <a:cubicBezTo>
                  <a:pt x="10787" y="16590"/>
                  <a:pt x="10851" y="16594"/>
                  <a:pt x="10888" y="16613"/>
                </a:cubicBezTo>
                <a:lnTo>
                  <a:pt x="10978" y="16665"/>
                </a:lnTo>
                <a:cubicBezTo>
                  <a:pt x="11016" y="16688"/>
                  <a:pt x="11042" y="16669"/>
                  <a:pt x="11034" y="16628"/>
                </a:cubicBezTo>
                <a:lnTo>
                  <a:pt x="11019" y="16526"/>
                </a:lnTo>
                <a:cubicBezTo>
                  <a:pt x="11016" y="16485"/>
                  <a:pt x="11034" y="16425"/>
                  <a:pt x="11068" y="16395"/>
                </a:cubicBezTo>
                <a:lnTo>
                  <a:pt x="11143" y="16324"/>
                </a:lnTo>
                <a:close/>
                <a:moveTo>
                  <a:pt x="11263" y="5828"/>
                </a:moveTo>
                <a:cubicBezTo>
                  <a:pt x="11196" y="5835"/>
                  <a:pt x="11177" y="5880"/>
                  <a:pt x="11226" y="5933"/>
                </a:cubicBezTo>
                <a:lnTo>
                  <a:pt x="11338" y="6053"/>
                </a:lnTo>
                <a:cubicBezTo>
                  <a:pt x="11387" y="6101"/>
                  <a:pt x="11413" y="6199"/>
                  <a:pt x="11398" y="6266"/>
                </a:cubicBezTo>
                <a:lnTo>
                  <a:pt x="11364" y="6428"/>
                </a:lnTo>
                <a:cubicBezTo>
                  <a:pt x="11349" y="6495"/>
                  <a:pt x="11391" y="6525"/>
                  <a:pt x="11451" y="6495"/>
                </a:cubicBezTo>
                <a:lnTo>
                  <a:pt x="11597" y="6424"/>
                </a:lnTo>
                <a:cubicBezTo>
                  <a:pt x="11657" y="6394"/>
                  <a:pt x="11758" y="6398"/>
                  <a:pt x="11818" y="6431"/>
                </a:cubicBezTo>
                <a:lnTo>
                  <a:pt x="11960" y="6514"/>
                </a:lnTo>
                <a:cubicBezTo>
                  <a:pt x="12020" y="6548"/>
                  <a:pt x="12062" y="6521"/>
                  <a:pt x="12050" y="6454"/>
                </a:cubicBezTo>
                <a:lnTo>
                  <a:pt x="12028" y="6292"/>
                </a:lnTo>
                <a:cubicBezTo>
                  <a:pt x="12020" y="6225"/>
                  <a:pt x="12054" y="6131"/>
                  <a:pt x="12103" y="6086"/>
                </a:cubicBezTo>
                <a:lnTo>
                  <a:pt x="12223" y="5978"/>
                </a:lnTo>
                <a:cubicBezTo>
                  <a:pt x="12275" y="5933"/>
                  <a:pt x="12260" y="5884"/>
                  <a:pt x="12193" y="5873"/>
                </a:cubicBezTo>
                <a:lnTo>
                  <a:pt x="12032" y="5842"/>
                </a:lnTo>
                <a:cubicBezTo>
                  <a:pt x="11964" y="5831"/>
                  <a:pt x="11885" y="5767"/>
                  <a:pt x="11859" y="5707"/>
                </a:cubicBezTo>
                <a:lnTo>
                  <a:pt x="11792" y="5557"/>
                </a:lnTo>
                <a:cubicBezTo>
                  <a:pt x="11765" y="5494"/>
                  <a:pt x="11713" y="5494"/>
                  <a:pt x="11683" y="5554"/>
                </a:cubicBezTo>
                <a:lnTo>
                  <a:pt x="11604" y="5696"/>
                </a:lnTo>
                <a:cubicBezTo>
                  <a:pt x="11570" y="5756"/>
                  <a:pt x="11488" y="5812"/>
                  <a:pt x="11421" y="5820"/>
                </a:cubicBezTo>
                <a:lnTo>
                  <a:pt x="11263" y="5828"/>
                </a:lnTo>
                <a:close/>
                <a:moveTo>
                  <a:pt x="9883" y="15491"/>
                </a:moveTo>
                <a:lnTo>
                  <a:pt x="10089" y="15334"/>
                </a:lnTo>
                <a:cubicBezTo>
                  <a:pt x="10123" y="15307"/>
                  <a:pt x="10142" y="15281"/>
                  <a:pt x="10146" y="15259"/>
                </a:cubicBezTo>
                <a:cubicBezTo>
                  <a:pt x="10149" y="15248"/>
                  <a:pt x="10146" y="15233"/>
                  <a:pt x="10142" y="15221"/>
                </a:cubicBezTo>
                <a:cubicBezTo>
                  <a:pt x="10142" y="15218"/>
                  <a:pt x="10138" y="15214"/>
                  <a:pt x="10134" y="15210"/>
                </a:cubicBezTo>
                <a:cubicBezTo>
                  <a:pt x="10123" y="15191"/>
                  <a:pt x="10101" y="15176"/>
                  <a:pt x="10074" y="15165"/>
                </a:cubicBezTo>
                <a:cubicBezTo>
                  <a:pt x="10067" y="15161"/>
                  <a:pt x="10063" y="15161"/>
                  <a:pt x="10056" y="15158"/>
                </a:cubicBezTo>
                <a:lnTo>
                  <a:pt x="9805" y="15090"/>
                </a:lnTo>
                <a:cubicBezTo>
                  <a:pt x="9700" y="15060"/>
                  <a:pt x="9583" y="14951"/>
                  <a:pt x="9546" y="14850"/>
                </a:cubicBezTo>
                <a:lnTo>
                  <a:pt x="9460" y="14603"/>
                </a:lnTo>
                <a:cubicBezTo>
                  <a:pt x="9422" y="14498"/>
                  <a:pt x="9343" y="14490"/>
                  <a:pt x="9283" y="14580"/>
                </a:cubicBezTo>
                <a:lnTo>
                  <a:pt x="9141" y="14797"/>
                </a:lnTo>
                <a:cubicBezTo>
                  <a:pt x="9133" y="14809"/>
                  <a:pt x="9126" y="14820"/>
                  <a:pt x="9115" y="14831"/>
                </a:cubicBezTo>
                <a:cubicBezTo>
                  <a:pt x="9047" y="14906"/>
                  <a:pt x="8927" y="14966"/>
                  <a:pt x="8833" y="14970"/>
                </a:cubicBezTo>
                <a:lnTo>
                  <a:pt x="8571" y="14977"/>
                </a:lnTo>
                <a:cubicBezTo>
                  <a:pt x="8462" y="14981"/>
                  <a:pt x="8429" y="15052"/>
                  <a:pt x="8496" y="15139"/>
                </a:cubicBezTo>
                <a:lnTo>
                  <a:pt x="8661" y="15341"/>
                </a:lnTo>
                <a:cubicBezTo>
                  <a:pt x="8728" y="15427"/>
                  <a:pt x="8758" y="15581"/>
                  <a:pt x="8728" y="15686"/>
                </a:cubicBezTo>
                <a:lnTo>
                  <a:pt x="8653" y="15938"/>
                </a:lnTo>
                <a:cubicBezTo>
                  <a:pt x="8631" y="16016"/>
                  <a:pt x="8657" y="16065"/>
                  <a:pt x="8713" y="16069"/>
                </a:cubicBezTo>
                <a:cubicBezTo>
                  <a:pt x="8732" y="16069"/>
                  <a:pt x="8755" y="16065"/>
                  <a:pt x="8781" y="16058"/>
                </a:cubicBezTo>
                <a:lnTo>
                  <a:pt x="9025" y="15964"/>
                </a:lnTo>
                <a:cubicBezTo>
                  <a:pt x="9062" y="15949"/>
                  <a:pt x="9111" y="15941"/>
                  <a:pt x="9156" y="15945"/>
                </a:cubicBezTo>
                <a:cubicBezTo>
                  <a:pt x="9201" y="15949"/>
                  <a:pt x="9253" y="15953"/>
                  <a:pt x="9295" y="15968"/>
                </a:cubicBezTo>
                <a:cubicBezTo>
                  <a:pt x="9325" y="15979"/>
                  <a:pt x="9351" y="15990"/>
                  <a:pt x="9373" y="16005"/>
                </a:cubicBezTo>
                <a:lnTo>
                  <a:pt x="9587" y="16155"/>
                </a:lnTo>
                <a:cubicBezTo>
                  <a:pt x="9677" y="16219"/>
                  <a:pt x="9748" y="16178"/>
                  <a:pt x="9741" y="16069"/>
                </a:cubicBezTo>
                <a:lnTo>
                  <a:pt x="9730" y="15806"/>
                </a:lnTo>
                <a:cubicBezTo>
                  <a:pt x="9730" y="15701"/>
                  <a:pt x="9797" y="15555"/>
                  <a:pt x="9883" y="15491"/>
                </a:cubicBezTo>
                <a:close/>
                <a:moveTo>
                  <a:pt x="11271" y="12233"/>
                </a:moveTo>
                <a:lnTo>
                  <a:pt x="11477" y="12075"/>
                </a:lnTo>
                <a:cubicBezTo>
                  <a:pt x="11522" y="12041"/>
                  <a:pt x="11537" y="12008"/>
                  <a:pt x="11533" y="11974"/>
                </a:cubicBezTo>
                <a:cubicBezTo>
                  <a:pt x="11533" y="11966"/>
                  <a:pt x="11529" y="11959"/>
                  <a:pt x="11525" y="11951"/>
                </a:cubicBezTo>
                <a:cubicBezTo>
                  <a:pt x="11518" y="11940"/>
                  <a:pt x="11507" y="11932"/>
                  <a:pt x="11496" y="11921"/>
                </a:cubicBezTo>
                <a:cubicBezTo>
                  <a:pt x="11481" y="11914"/>
                  <a:pt x="11466" y="11906"/>
                  <a:pt x="11447" y="11899"/>
                </a:cubicBezTo>
                <a:lnTo>
                  <a:pt x="11196" y="11831"/>
                </a:lnTo>
                <a:cubicBezTo>
                  <a:pt x="11091" y="11801"/>
                  <a:pt x="10974" y="11692"/>
                  <a:pt x="10937" y="11591"/>
                </a:cubicBezTo>
                <a:lnTo>
                  <a:pt x="10851" y="11344"/>
                </a:lnTo>
                <a:cubicBezTo>
                  <a:pt x="10832" y="11284"/>
                  <a:pt x="10798" y="11258"/>
                  <a:pt x="10761" y="11261"/>
                </a:cubicBezTo>
                <a:cubicBezTo>
                  <a:pt x="10757" y="11261"/>
                  <a:pt x="10753" y="11261"/>
                  <a:pt x="10749" y="11265"/>
                </a:cubicBezTo>
                <a:cubicBezTo>
                  <a:pt x="10746" y="11265"/>
                  <a:pt x="10742" y="11269"/>
                  <a:pt x="10738" y="11269"/>
                </a:cubicBezTo>
                <a:cubicBezTo>
                  <a:pt x="10731" y="11273"/>
                  <a:pt x="10723" y="11276"/>
                  <a:pt x="10712" y="11284"/>
                </a:cubicBezTo>
                <a:cubicBezTo>
                  <a:pt x="10701" y="11295"/>
                  <a:pt x="10689" y="11306"/>
                  <a:pt x="10678" y="11325"/>
                </a:cubicBezTo>
                <a:lnTo>
                  <a:pt x="10536" y="11542"/>
                </a:lnTo>
                <a:cubicBezTo>
                  <a:pt x="10476" y="11632"/>
                  <a:pt x="10337" y="11711"/>
                  <a:pt x="10228" y="11715"/>
                </a:cubicBezTo>
                <a:lnTo>
                  <a:pt x="9966" y="11723"/>
                </a:lnTo>
                <a:cubicBezTo>
                  <a:pt x="9857" y="11726"/>
                  <a:pt x="9823" y="11798"/>
                  <a:pt x="9891" y="11884"/>
                </a:cubicBezTo>
                <a:lnTo>
                  <a:pt x="10056" y="12086"/>
                </a:lnTo>
                <a:cubicBezTo>
                  <a:pt x="10123" y="12172"/>
                  <a:pt x="10153" y="12326"/>
                  <a:pt x="10123" y="12431"/>
                </a:cubicBezTo>
                <a:lnTo>
                  <a:pt x="10048" y="12683"/>
                </a:lnTo>
                <a:cubicBezTo>
                  <a:pt x="10026" y="12761"/>
                  <a:pt x="10052" y="12810"/>
                  <a:pt x="10108" y="12814"/>
                </a:cubicBezTo>
                <a:cubicBezTo>
                  <a:pt x="10119" y="12814"/>
                  <a:pt x="10127" y="12814"/>
                  <a:pt x="10138" y="12810"/>
                </a:cubicBezTo>
                <a:cubicBezTo>
                  <a:pt x="10149" y="12806"/>
                  <a:pt x="10161" y="12806"/>
                  <a:pt x="10176" y="12799"/>
                </a:cubicBezTo>
                <a:lnTo>
                  <a:pt x="10419" y="12705"/>
                </a:lnTo>
                <a:cubicBezTo>
                  <a:pt x="10457" y="12690"/>
                  <a:pt x="10506" y="12683"/>
                  <a:pt x="10551" y="12686"/>
                </a:cubicBezTo>
                <a:cubicBezTo>
                  <a:pt x="10629" y="12686"/>
                  <a:pt x="10712" y="12709"/>
                  <a:pt x="10768" y="12750"/>
                </a:cubicBezTo>
                <a:lnTo>
                  <a:pt x="10982" y="12900"/>
                </a:lnTo>
                <a:cubicBezTo>
                  <a:pt x="11016" y="12923"/>
                  <a:pt x="11046" y="12934"/>
                  <a:pt x="11072" y="12930"/>
                </a:cubicBezTo>
                <a:cubicBezTo>
                  <a:pt x="11109" y="12926"/>
                  <a:pt x="11136" y="12893"/>
                  <a:pt x="11136" y="12836"/>
                </a:cubicBezTo>
                <a:cubicBezTo>
                  <a:pt x="11136" y="12829"/>
                  <a:pt x="11136" y="12825"/>
                  <a:pt x="11136" y="12818"/>
                </a:cubicBezTo>
                <a:lnTo>
                  <a:pt x="11124" y="12555"/>
                </a:lnTo>
                <a:cubicBezTo>
                  <a:pt x="11124" y="12540"/>
                  <a:pt x="11124" y="12529"/>
                  <a:pt x="11124" y="12514"/>
                </a:cubicBezTo>
                <a:cubicBezTo>
                  <a:pt x="11132" y="12409"/>
                  <a:pt x="11192" y="12292"/>
                  <a:pt x="11271" y="12233"/>
                </a:cubicBezTo>
                <a:close/>
                <a:moveTo>
                  <a:pt x="11342" y="7714"/>
                </a:moveTo>
                <a:cubicBezTo>
                  <a:pt x="11409" y="7654"/>
                  <a:pt x="11391" y="7590"/>
                  <a:pt x="11304" y="7575"/>
                </a:cubicBezTo>
                <a:lnTo>
                  <a:pt x="11094" y="7538"/>
                </a:lnTo>
                <a:cubicBezTo>
                  <a:pt x="11008" y="7523"/>
                  <a:pt x="10903" y="7440"/>
                  <a:pt x="10869" y="7358"/>
                </a:cubicBezTo>
                <a:lnTo>
                  <a:pt x="10783" y="7163"/>
                </a:lnTo>
                <a:cubicBezTo>
                  <a:pt x="10746" y="7080"/>
                  <a:pt x="10682" y="7080"/>
                  <a:pt x="10641" y="7155"/>
                </a:cubicBezTo>
                <a:lnTo>
                  <a:pt x="10539" y="7342"/>
                </a:lnTo>
                <a:cubicBezTo>
                  <a:pt x="10498" y="7421"/>
                  <a:pt x="10389" y="7493"/>
                  <a:pt x="10299" y="7504"/>
                </a:cubicBezTo>
                <a:lnTo>
                  <a:pt x="10086" y="7526"/>
                </a:lnTo>
                <a:cubicBezTo>
                  <a:pt x="9996" y="7534"/>
                  <a:pt x="9973" y="7598"/>
                  <a:pt x="10037" y="7661"/>
                </a:cubicBezTo>
                <a:lnTo>
                  <a:pt x="10183" y="7815"/>
                </a:lnTo>
                <a:cubicBezTo>
                  <a:pt x="10243" y="7879"/>
                  <a:pt x="10281" y="8006"/>
                  <a:pt x="10262" y="8093"/>
                </a:cubicBezTo>
                <a:lnTo>
                  <a:pt x="10217" y="8303"/>
                </a:lnTo>
                <a:cubicBezTo>
                  <a:pt x="10198" y="8389"/>
                  <a:pt x="10251" y="8430"/>
                  <a:pt x="10329" y="8393"/>
                </a:cubicBezTo>
                <a:lnTo>
                  <a:pt x="10521" y="8299"/>
                </a:lnTo>
                <a:cubicBezTo>
                  <a:pt x="10603" y="8261"/>
                  <a:pt x="10731" y="8265"/>
                  <a:pt x="10809" y="8310"/>
                </a:cubicBezTo>
                <a:lnTo>
                  <a:pt x="10993" y="8415"/>
                </a:lnTo>
                <a:cubicBezTo>
                  <a:pt x="11072" y="8460"/>
                  <a:pt x="11124" y="8423"/>
                  <a:pt x="11113" y="8336"/>
                </a:cubicBezTo>
                <a:lnTo>
                  <a:pt x="11087" y="8126"/>
                </a:lnTo>
                <a:cubicBezTo>
                  <a:pt x="11076" y="8036"/>
                  <a:pt x="11121" y="7916"/>
                  <a:pt x="11188" y="7856"/>
                </a:cubicBezTo>
                <a:lnTo>
                  <a:pt x="11342" y="7714"/>
                </a:lnTo>
                <a:close/>
                <a:moveTo>
                  <a:pt x="9426" y="19260"/>
                </a:moveTo>
                <a:cubicBezTo>
                  <a:pt x="9460" y="19230"/>
                  <a:pt x="9448" y="19200"/>
                  <a:pt x="9407" y="19193"/>
                </a:cubicBezTo>
                <a:lnTo>
                  <a:pt x="9306" y="19174"/>
                </a:lnTo>
                <a:cubicBezTo>
                  <a:pt x="9265" y="19166"/>
                  <a:pt x="9212" y="19125"/>
                  <a:pt x="9197" y="19087"/>
                </a:cubicBezTo>
                <a:lnTo>
                  <a:pt x="9156" y="18994"/>
                </a:lnTo>
                <a:cubicBezTo>
                  <a:pt x="9137" y="18952"/>
                  <a:pt x="9107" y="18952"/>
                  <a:pt x="9085" y="18990"/>
                </a:cubicBezTo>
                <a:lnTo>
                  <a:pt x="9036" y="19080"/>
                </a:lnTo>
                <a:cubicBezTo>
                  <a:pt x="9013" y="19117"/>
                  <a:pt x="8965" y="19151"/>
                  <a:pt x="8920" y="19159"/>
                </a:cubicBezTo>
                <a:lnTo>
                  <a:pt x="8818" y="19170"/>
                </a:lnTo>
                <a:cubicBezTo>
                  <a:pt x="8773" y="19174"/>
                  <a:pt x="8766" y="19204"/>
                  <a:pt x="8796" y="19234"/>
                </a:cubicBezTo>
                <a:lnTo>
                  <a:pt x="8867" y="19309"/>
                </a:lnTo>
                <a:cubicBezTo>
                  <a:pt x="8897" y="19339"/>
                  <a:pt x="8916" y="19402"/>
                  <a:pt x="8905" y="19444"/>
                </a:cubicBezTo>
                <a:lnTo>
                  <a:pt x="8882" y="19545"/>
                </a:lnTo>
                <a:cubicBezTo>
                  <a:pt x="8875" y="19586"/>
                  <a:pt x="8897" y="19609"/>
                  <a:pt x="8938" y="19590"/>
                </a:cubicBezTo>
                <a:lnTo>
                  <a:pt x="9032" y="19545"/>
                </a:lnTo>
                <a:cubicBezTo>
                  <a:pt x="9070" y="19526"/>
                  <a:pt x="9133" y="19530"/>
                  <a:pt x="9171" y="19549"/>
                </a:cubicBezTo>
                <a:lnTo>
                  <a:pt x="9261" y="19601"/>
                </a:lnTo>
                <a:cubicBezTo>
                  <a:pt x="9298" y="19624"/>
                  <a:pt x="9325" y="19605"/>
                  <a:pt x="9317" y="19564"/>
                </a:cubicBezTo>
                <a:lnTo>
                  <a:pt x="9298" y="19462"/>
                </a:lnTo>
                <a:cubicBezTo>
                  <a:pt x="9291" y="19421"/>
                  <a:pt x="9313" y="19361"/>
                  <a:pt x="9347" y="19331"/>
                </a:cubicBezTo>
                <a:lnTo>
                  <a:pt x="9426" y="19260"/>
                </a:lnTo>
                <a:close/>
                <a:moveTo>
                  <a:pt x="11008" y="9548"/>
                </a:moveTo>
                <a:cubicBezTo>
                  <a:pt x="11042" y="9518"/>
                  <a:pt x="11031" y="9488"/>
                  <a:pt x="10989" y="9480"/>
                </a:cubicBezTo>
                <a:lnTo>
                  <a:pt x="10888" y="9461"/>
                </a:lnTo>
                <a:cubicBezTo>
                  <a:pt x="10847" y="9454"/>
                  <a:pt x="10794" y="9412"/>
                  <a:pt x="10779" y="9375"/>
                </a:cubicBezTo>
                <a:lnTo>
                  <a:pt x="10738" y="9281"/>
                </a:lnTo>
                <a:cubicBezTo>
                  <a:pt x="10719" y="9240"/>
                  <a:pt x="10689" y="9240"/>
                  <a:pt x="10667" y="9277"/>
                </a:cubicBezTo>
                <a:lnTo>
                  <a:pt x="10618" y="9367"/>
                </a:lnTo>
                <a:cubicBezTo>
                  <a:pt x="10596" y="9405"/>
                  <a:pt x="10547" y="9439"/>
                  <a:pt x="10502" y="9446"/>
                </a:cubicBezTo>
                <a:lnTo>
                  <a:pt x="10401" y="9458"/>
                </a:lnTo>
                <a:cubicBezTo>
                  <a:pt x="10356" y="9461"/>
                  <a:pt x="10348" y="9491"/>
                  <a:pt x="10378" y="9521"/>
                </a:cubicBezTo>
                <a:lnTo>
                  <a:pt x="10449" y="9596"/>
                </a:lnTo>
                <a:cubicBezTo>
                  <a:pt x="10479" y="9626"/>
                  <a:pt x="10498" y="9690"/>
                  <a:pt x="10487" y="9731"/>
                </a:cubicBezTo>
                <a:lnTo>
                  <a:pt x="10464" y="9833"/>
                </a:lnTo>
                <a:cubicBezTo>
                  <a:pt x="10457" y="9874"/>
                  <a:pt x="10479" y="9896"/>
                  <a:pt x="10521" y="9878"/>
                </a:cubicBezTo>
                <a:lnTo>
                  <a:pt x="10614" y="9833"/>
                </a:lnTo>
                <a:cubicBezTo>
                  <a:pt x="10652" y="9814"/>
                  <a:pt x="10716" y="9818"/>
                  <a:pt x="10753" y="9836"/>
                </a:cubicBezTo>
                <a:lnTo>
                  <a:pt x="10843" y="9889"/>
                </a:lnTo>
                <a:cubicBezTo>
                  <a:pt x="10881" y="9911"/>
                  <a:pt x="10907" y="9893"/>
                  <a:pt x="10899" y="9851"/>
                </a:cubicBezTo>
                <a:lnTo>
                  <a:pt x="10884" y="9750"/>
                </a:lnTo>
                <a:cubicBezTo>
                  <a:pt x="10877" y="9709"/>
                  <a:pt x="10899" y="9649"/>
                  <a:pt x="10933" y="9619"/>
                </a:cubicBezTo>
                <a:lnTo>
                  <a:pt x="11008" y="9548"/>
                </a:lnTo>
                <a:close/>
                <a:moveTo>
                  <a:pt x="8676" y="10290"/>
                </a:moveTo>
                <a:cubicBezTo>
                  <a:pt x="8657" y="10376"/>
                  <a:pt x="8710" y="10418"/>
                  <a:pt x="8788" y="10380"/>
                </a:cubicBezTo>
                <a:lnTo>
                  <a:pt x="8980" y="10286"/>
                </a:lnTo>
                <a:cubicBezTo>
                  <a:pt x="9062" y="10249"/>
                  <a:pt x="9190" y="10252"/>
                  <a:pt x="9268" y="10298"/>
                </a:cubicBezTo>
                <a:lnTo>
                  <a:pt x="9452" y="10402"/>
                </a:lnTo>
                <a:cubicBezTo>
                  <a:pt x="9501" y="10429"/>
                  <a:pt x="9538" y="10429"/>
                  <a:pt x="9561" y="10399"/>
                </a:cubicBezTo>
                <a:cubicBezTo>
                  <a:pt x="9568" y="10387"/>
                  <a:pt x="9572" y="10372"/>
                  <a:pt x="9576" y="10354"/>
                </a:cubicBezTo>
                <a:cubicBezTo>
                  <a:pt x="9576" y="10342"/>
                  <a:pt x="9576" y="10335"/>
                  <a:pt x="9576" y="10324"/>
                </a:cubicBezTo>
                <a:lnTo>
                  <a:pt x="9550" y="10114"/>
                </a:lnTo>
                <a:cubicBezTo>
                  <a:pt x="9538" y="10024"/>
                  <a:pt x="9583" y="9904"/>
                  <a:pt x="9651" y="9844"/>
                </a:cubicBezTo>
                <a:lnTo>
                  <a:pt x="9808" y="9701"/>
                </a:lnTo>
                <a:cubicBezTo>
                  <a:pt x="9876" y="9641"/>
                  <a:pt x="9857" y="9577"/>
                  <a:pt x="9771" y="9562"/>
                </a:cubicBezTo>
                <a:lnTo>
                  <a:pt x="9561" y="9525"/>
                </a:lnTo>
                <a:cubicBezTo>
                  <a:pt x="9475" y="9510"/>
                  <a:pt x="9370" y="9427"/>
                  <a:pt x="9336" y="9345"/>
                </a:cubicBezTo>
                <a:lnTo>
                  <a:pt x="9250" y="9150"/>
                </a:lnTo>
                <a:cubicBezTo>
                  <a:pt x="9227" y="9097"/>
                  <a:pt x="9193" y="9079"/>
                  <a:pt x="9160" y="9090"/>
                </a:cubicBezTo>
                <a:cubicBezTo>
                  <a:pt x="9141" y="9097"/>
                  <a:pt x="9122" y="9116"/>
                  <a:pt x="9103" y="9142"/>
                </a:cubicBezTo>
                <a:lnTo>
                  <a:pt x="9002" y="9330"/>
                </a:lnTo>
                <a:cubicBezTo>
                  <a:pt x="8961" y="9409"/>
                  <a:pt x="8852" y="9480"/>
                  <a:pt x="8762" y="9491"/>
                </a:cubicBezTo>
                <a:lnTo>
                  <a:pt x="8549" y="9514"/>
                </a:lnTo>
                <a:cubicBezTo>
                  <a:pt x="8459" y="9521"/>
                  <a:pt x="8436" y="9585"/>
                  <a:pt x="8500" y="9649"/>
                </a:cubicBezTo>
                <a:lnTo>
                  <a:pt x="8646" y="9802"/>
                </a:lnTo>
                <a:cubicBezTo>
                  <a:pt x="8706" y="9866"/>
                  <a:pt x="8743" y="9994"/>
                  <a:pt x="8725" y="10080"/>
                </a:cubicBezTo>
                <a:lnTo>
                  <a:pt x="8676" y="10290"/>
                </a:lnTo>
                <a:close/>
                <a:moveTo>
                  <a:pt x="11792" y="4043"/>
                </a:moveTo>
                <a:cubicBezTo>
                  <a:pt x="11852" y="4106"/>
                  <a:pt x="11889" y="4234"/>
                  <a:pt x="11870" y="4320"/>
                </a:cubicBezTo>
                <a:lnTo>
                  <a:pt x="11825" y="4530"/>
                </a:lnTo>
                <a:cubicBezTo>
                  <a:pt x="11807" y="4616"/>
                  <a:pt x="11859" y="4658"/>
                  <a:pt x="11938" y="4620"/>
                </a:cubicBezTo>
                <a:lnTo>
                  <a:pt x="12129" y="4526"/>
                </a:lnTo>
                <a:cubicBezTo>
                  <a:pt x="12212" y="4489"/>
                  <a:pt x="12339" y="4493"/>
                  <a:pt x="12418" y="4538"/>
                </a:cubicBezTo>
                <a:lnTo>
                  <a:pt x="12602" y="4643"/>
                </a:lnTo>
                <a:cubicBezTo>
                  <a:pt x="12680" y="4688"/>
                  <a:pt x="12733" y="4650"/>
                  <a:pt x="12722" y="4564"/>
                </a:cubicBezTo>
                <a:lnTo>
                  <a:pt x="12695" y="4354"/>
                </a:lnTo>
                <a:cubicBezTo>
                  <a:pt x="12684" y="4264"/>
                  <a:pt x="12729" y="4144"/>
                  <a:pt x="12797" y="4084"/>
                </a:cubicBezTo>
                <a:lnTo>
                  <a:pt x="12954" y="3941"/>
                </a:lnTo>
                <a:cubicBezTo>
                  <a:pt x="13021" y="3881"/>
                  <a:pt x="13003" y="3818"/>
                  <a:pt x="12917" y="3803"/>
                </a:cubicBezTo>
                <a:lnTo>
                  <a:pt x="12707" y="3765"/>
                </a:lnTo>
                <a:cubicBezTo>
                  <a:pt x="12620" y="3750"/>
                  <a:pt x="12515" y="3668"/>
                  <a:pt x="12482" y="3585"/>
                </a:cubicBezTo>
                <a:lnTo>
                  <a:pt x="12395" y="3390"/>
                </a:lnTo>
                <a:cubicBezTo>
                  <a:pt x="12358" y="3308"/>
                  <a:pt x="12294" y="3308"/>
                  <a:pt x="12253" y="3383"/>
                </a:cubicBezTo>
                <a:lnTo>
                  <a:pt x="12152" y="3570"/>
                </a:lnTo>
                <a:cubicBezTo>
                  <a:pt x="12110" y="3649"/>
                  <a:pt x="12002" y="3720"/>
                  <a:pt x="11912" y="3731"/>
                </a:cubicBezTo>
                <a:lnTo>
                  <a:pt x="11698" y="3754"/>
                </a:lnTo>
                <a:cubicBezTo>
                  <a:pt x="11608" y="3761"/>
                  <a:pt x="11585" y="3825"/>
                  <a:pt x="11649" y="3889"/>
                </a:cubicBezTo>
                <a:lnTo>
                  <a:pt x="11792" y="4043"/>
                </a:lnTo>
                <a:close/>
                <a:moveTo>
                  <a:pt x="14308" y="8355"/>
                </a:moveTo>
                <a:lnTo>
                  <a:pt x="14146" y="8325"/>
                </a:lnTo>
                <a:cubicBezTo>
                  <a:pt x="14079" y="8314"/>
                  <a:pt x="14000" y="8250"/>
                  <a:pt x="13974" y="8190"/>
                </a:cubicBezTo>
                <a:lnTo>
                  <a:pt x="13906" y="8040"/>
                </a:lnTo>
                <a:cubicBezTo>
                  <a:pt x="13880" y="7976"/>
                  <a:pt x="13828" y="7976"/>
                  <a:pt x="13798" y="8036"/>
                </a:cubicBezTo>
                <a:lnTo>
                  <a:pt x="13719" y="8179"/>
                </a:lnTo>
                <a:cubicBezTo>
                  <a:pt x="13685" y="8239"/>
                  <a:pt x="13603" y="8295"/>
                  <a:pt x="13535" y="8302"/>
                </a:cubicBezTo>
                <a:lnTo>
                  <a:pt x="13374" y="8321"/>
                </a:lnTo>
                <a:cubicBezTo>
                  <a:pt x="13306" y="8329"/>
                  <a:pt x="13288" y="8374"/>
                  <a:pt x="13336" y="8426"/>
                </a:cubicBezTo>
                <a:lnTo>
                  <a:pt x="13449" y="8546"/>
                </a:lnTo>
                <a:cubicBezTo>
                  <a:pt x="13498" y="8595"/>
                  <a:pt x="13524" y="8692"/>
                  <a:pt x="13509" y="8760"/>
                </a:cubicBezTo>
                <a:lnTo>
                  <a:pt x="13475" y="8921"/>
                </a:lnTo>
                <a:cubicBezTo>
                  <a:pt x="13460" y="8989"/>
                  <a:pt x="13501" y="9019"/>
                  <a:pt x="13561" y="8989"/>
                </a:cubicBezTo>
                <a:lnTo>
                  <a:pt x="13708" y="8918"/>
                </a:lnTo>
                <a:cubicBezTo>
                  <a:pt x="13768" y="8888"/>
                  <a:pt x="13869" y="8891"/>
                  <a:pt x="13929" y="8925"/>
                </a:cubicBezTo>
                <a:lnTo>
                  <a:pt x="14071" y="9007"/>
                </a:lnTo>
                <a:cubicBezTo>
                  <a:pt x="14131" y="9041"/>
                  <a:pt x="14173" y="9015"/>
                  <a:pt x="14161" y="8947"/>
                </a:cubicBezTo>
                <a:lnTo>
                  <a:pt x="14139" y="8786"/>
                </a:lnTo>
                <a:cubicBezTo>
                  <a:pt x="14131" y="8719"/>
                  <a:pt x="14165" y="8625"/>
                  <a:pt x="14214" y="8580"/>
                </a:cubicBezTo>
                <a:lnTo>
                  <a:pt x="14334" y="8471"/>
                </a:lnTo>
                <a:cubicBezTo>
                  <a:pt x="14390" y="8415"/>
                  <a:pt x="14375" y="8366"/>
                  <a:pt x="14308" y="8355"/>
                </a:cubicBezTo>
                <a:close/>
                <a:moveTo>
                  <a:pt x="12572" y="13500"/>
                </a:moveTo>
                <a:cubicBezTo>
                  <a:pt x="12605" y="13470"/>
                  <a:pt x="12594" y="13440"/>
                  <a:pt x="12553" y="13433"/>
                </a:cubicBezTo>
                <a:lnTo>
                  <a:pt x="12452" y="13414"/>
                </a:lnTo>
                <a:cubicBezTo>
                  <a:pt x="12410" y="13406"/>
                  <a:pt x="12358" y="13365"/>
                  <a:pt x="12343" y="13328"/>
                </a:cubicBezTo>
                <a:lnTo>
                  <a:pt x="12302" y="13234"/>
                </a:lnTo>
                <a:cubicBezTo>
                  <a:pt x="12283" y="13193"/>
                  <a:pt x="12253" y="13193"/>
                  <a:pt x="12230" y="13230"/>
                </a:cubicBezTo>
                <a:lnTo>
                  <a:pt x="12182" y="13320"/>
                </a:lnTo>
                <a:cubicBezTo>
                  <a:pt x="12159" y="13358"/>
                  <a:pt x="12110" y="13391"/>
                  <a:pt x="12065" y="13399"/>
                </a:cubicBezTo>
                <a:lnTo>
                  <a:pt x="11964" y="13410"/>
                </a:lnTo>
                <a:cubicBezTo>
                  <a:pt x="11919" y="13414"/>
                  <a:pt x="11912" y="13444"/>
                  <a:pt x="11942" y="13474"/>
                </a:cubicBezTo>
                <a:lnTo>
                  <a:pt x="12013" y="13549"/>
                </a:lnTo>
                <a:cubicBezTo>
                  <a:pt x="12043" y="13579"/>
                  <a:pt x="12062" y="13643"/>
                  <a:pt x="12050" y="13684"/>
                </a:cubicBezTo>
                <a:lnTo>
                  <a:pt x="12028" y="13785"/>
                </a:lnTo>
                <a:cubicBezTo>
                  <a:pt x="12020" y="13826"/>
                  <a:pt x="12043" y="13849"/>
                  <a:pt x="12084" y="13830"/>
                </a:cubicBezTo>
                <a:lnTo>
                  <a:pt x="12178" y="13785"/>
                </a:lnTo>
                <a:cubicBezTo>
                  <a:pt x="12215" y="13766"/>
                  <a:pt x="12279" y="13770"/>
                  <a:pt x="12317" y="13789"/>
                </a:cubicBezTo>
                <a:lnTo>
                  <a:pt x="12407" y="13841"/>
                </a:lnTo>
                <a:cubicBezTo>
                  <a:pt x="12444" y="13864"/>
                  <a:pt x="12470" y="13845"/>
                  <a:pt x="12463" y="13804"/>
                </a:cubicBezTo>
                <a:lnTo>
                  <a:pt x="12448" y="13703"/>
                </a:lnTo>
                <a:cubicBezTo>
                  <a:pt x="12440" y="13661"/>
                  <a:pt x="12463" y="13601"/>
                  <a:pt x="12497" y="13571"/>
                </a:cubicBezTo>
                <a:lnTo>
                  <a:pt x="12572" y="13500"/>
                </a:lnTo>
                <a:close/>
                <a:moveTo>
                  <a:pt x="14184" y="10676"/>
                </a:moveTo>
                <a:cubicBezTo>
                  <a:pt x="14188" y="10665"/>
                  <a:pt x="14195" y="10654"/>
                  <a:pt x="14203" y="10646"/>
                </a:cubicBezTo>
                <a:cubicBezTo>
                  <a:pt x="14206" y="10643"/>
                  <a:pt x="14210" y="10639"/>
                  <a:pt x="14214" y="10635"/>
                </a:cubicBezTo>
                <a:lnTo>
                  <a:pt x="14293" y="10568"/>
                </a:lnTo>
                <a:cubicBezTo>
                  <a:pt x="14296" y="10564"/>
                  <a:pt x="14300" y="10560"/>
                  <a:pt x="14304" y="10556"/>
                </a:cubicBezTo>
                <a:cubicBezTo>
                  <a:pt x="14308" y="10549"/>
                  <a:pt x="14311" y="10541"/>
                  <a:pt x="14311" y="10534"/>
                </a:cubicBezTo>
                <a:cubicBezTo>
                  <a:pt x="14311" y="10526"/>
                  <a:pt x="14311" y="10523"/>
                  <a:pt x="14308" y="10515"/>
                </a:cubicBezTo>
                <a:cubicBezTo>
                  <a:pt x="14300" y="10508"/>
                  <a:pt x="14289" y="10500"/>
                  <a:pt x="14274" y="10496"/>
                </a:cubicBezTo>
                <a:lnTo>
                  <a:pt x="14173" y="10478"/>
                </a:lnTo>
                <a:cubicBezTo>
                  <a:pt x="14161" y="10474"/>
                  <a:pt x="14150" y="10470"/>
                  <a:pt x="14139" y="10466"/>
                </a:cubicBezTo>
                <a:cubicBezTo>
                  <a:pt x="14116" y="10455"/>
                  <a:pt x="14098" y="10440"/>
                  <a:pt x="14079" y="10421"/>
                </a:cubicBezTo>
                <a:cubicBezTo>
                  <a:pt x="14071" y="10414"/>
                  <a:pt x="14064" y="10403"/>
                  <a:pt x="14060" y="10391"/>
                </a:cubicBezTo>
                <a:lnTo>
                  <a:pt x="14019" y="10298"/>
                </a:lnTo>
                <a:cubicBezTo>
                  <a:pt x="14000" y="10256"/>
                  <a:pt x="13970" y="10256"/>
                  <a:pt x="13948" y="10294"/>
                </a:cubicBezTo>
                <a:lnTo>
                  <a:pt x="13899" y="10384"/>
                </a:lnTo>
                <a:cubicBezTo>
                  <a:pt x="13880" y="10418"/>
                  <a:pt x="13839" y="10448"/>
                  <a:pt x="13798" y="10459"/>
                </a:cubicBezTo>
                <a:cubicBezTo>
                  <a:pt x="13794" y="10459"/>
                  <a:pt x="13786" y="10463"/>
                  <a:pt x="13783" y="10463"/>
                </a:cubicBezTo>
                <a:lnTo>
                  <a:pt x="13681" y="10474"/>
                </a:lnTo>
                <a:cubicBezTo>
                  <a:pt x="13655" y="10478"/>
                  <a:pt x="13640" y="10489"/>
                  <a:pt x="13640" y="10508"/>
                </a:cubicBezTo>
                <a:cubicBezTo>
                  <a:pt x="13640" y="10515"/>
                  <a:pt x="13644" y="10523"/>
                  <a:pt x="13648" y="10530"/>
                </a:cubicBezTo>
                <a:cubicBezTo>
                  <a:pt x="13651" y="10534"/>
                  <a:pt x="13651" y="10538"/>
                  <a:pt x="13655" y="10541"/>
                </a:cubicBezTo>
                <a:lnTo>
                  <a:pt x="13726" y="10616"/>
                </a:lnTo>
                <a:cubicBezTo>
                  <a:pt x="13734" y="10624"/>
                  <a:pt x="13741" y="10635"/>
                  <a:pt x="13745" y="10646"/>
                </a:cubicBezTo>
                <a:cubicBezTo>
                  <a:pt x="13753" y="10658"/>
                  <a:pt x="13756" y="10669"/>
                  <a:pt x="13760" y="10680"/>
                </a:cubicBezTo>
                <a:cubicBezTo>
                  <a:pt x="13764" y="10691"/>
                  <a:pt x="13768" y="10706"/>
                  <a:pt x="13768" y="10718"/>
                </a:cubicBezTo>
                <a:cubicBezTo>
                  <a:pt x="13768" y="10725"/>
                  <a:pt x="13768" y="10729"/>
                  <a:pt x="13768" y="10736"/>
                </a:cubicBezTo>
                <a:cubicBezTo>
                  <a:pt x="13768" y="10744"/>
                  <a:pt x="13768" y="10748"/>
                  <a:pt x="13764" y="10751"/>
                </a:cubicBezTo>
                <a:lnTo>
                  <a:pt x="13741" y="10853"/>
                </a:lnTo>
                <a:cubicBezTo>
                  <a:pt x="13741" y="10856"/>
                  <a:pt x="13741" y="10864"/>
                  <a:pt x="13741" y="10868"/>
                </a:cubicBezTo>
                <a:cubicBezTo>
                  <a:pt x="13741" y="10883"/>
                  <a:pt x="13745" y="10890"/>
                  <a:pt x="13753" y="10898"/>
                </a:cubicBezTo>
                <a:cubicBezTo>
                  <a:pt x="13764" y="10905"/>
                  <a:pt x="13779" y="10905"/>
                  <a:pt x="13798" y="10898"/>
                </a:cubicBezTo>
                <a:lnTo>
                  <a:pt x="13891" y="10853"/>
                </a:lnTo>
                <a:cubicBezTo>
                  <a:pt x="13906" y="10845"/>
                  <a:pt x="13925" y="10841"/>
                  <a:pt x="13944" y="10841"/>
                </a:cubicBezTo>
                <a:cubicBezTo>
                  <a:pt x="13955" y="10841"/>
                  <a:pt x="13970" y="10841"/>
                  <a:pt x="13981" y="10841"/>
                </a:cubicBezTo>
                <a:cubicBezTo>
                  <a:pt x="14000" y="10845"/>
                  <a:pt x="14019" y="10849"/>
                  <a:pt x="14030" y="10856"/>
                </a:cubicBezTo>
                <a:lnTo>
                  <a:pt x="14120" y="10909"/>
                </a:lnTo>
                <a:cubicBezTo>
                  <a:pt x="14124" y="10912"/>
                  <a:pt x="14128" y="10912"/>
                  <a:pt x="14135" y="10916"/>
                </a:cubicBezTo>
                <a:cubicBezTo>
                  <a:pt x="14143" y="10920"/>
                  <a:pt x="14150" y="10920"/>
                  <a:pt x="14158" y="10920"/>
                </a:cubicBezTo>
                <a:cubicBezTo>
                  <a:pt x="14165" y="10920"/>
                  <a:pt x="14169" y="10916"/>
                  <a:pt x="14173" y="10909"/>
                </a:cubicBezTo>
                <a:cubicBezTo>
                  <a:pt x="14176" y="10905"/>
                  <a:pt x="14180" y="10898"/>
                  <a:pt x="14180" y="10886"/>
                </a:cubicBezTo>
                <a:cubicBezTo>
                  <a:pt x="14180" y="10883"/>
                  <a:pt x="14180" y="10875"/>
                  <a:pt x="14180" y="10871"/>
                </a:cubicBezTo>
                <a:lnTo>
                  <a:pt x="14165" y="10770"/>
                </a:lnTo>
                <a:cubicBezTo>
                  <a:pt x="14165" y="10766"/>
                  <a:pt x="14165" y="10759"/>
                  <a:pt x="14165" y="10755"/>
                </a:cubicBezTo>
                <a:cubicBezTo>
                  <a:pt x="14165" y="10744"/>
                  <a:pt x="14169" y="10733"/>
                  <a:pt x="14169" y="10718"/>
                </a:cubicBezTo>
                <a:cubicBezTo>
                  <a:pt x="14169" y="10703"/>
                  <a:pt x="14180" y="10687"/>
                  <a:pt x="14184" y="10676"/>
                </a:cubicBezTo>
                <a:close/>
                <a:moveTo>
                  <a:pt x="11720" y="9218"/>
                </a:moveTo>
                <a:cubicBezTo>
                  <a:pt x="11612" y="9221"/>
                  <a:pt x="11578" y="9293"/>
                  <a:pt x="11645" y="9379"/>
                </a:cubicBezTo>
                <a:lnTo>
                  <a:pt x="11810" y="9581"/>
                </a:lnTo>
                <a:cubicBezTo>
                  <a:pt x="11878" y="9667"/>
                  <a:pt x="11908" y="9821"/>
                  <a:pt x="11878" y="9926"/>
                </a:cubicBezTo>
                <a:lnTo>
                  <a:pt x="11803" y="10178"/>
                </a:lnTo>
                <a:cubicBezTo>
                  <a:pt x="11773" y="10283"/>
                  <a:pt x="11829" y="10335"/>
                  <a:pt x="11930" y="10298"/>
                </a:cubicBezTo>
                <a:lnTo>
                  <a:pt x="12174" y="10204"/>
                </a:lnTo>
                <a:cubicBezTo>
                  <a:pt x="12275" y="10166"/>
                  <a:pt x="12433" y="10185"/>
                  <a:pt x="12523" y="10245"/>
                </a:cubicBezTo>
                <a:lnTo>
                  <a:pt x="12737" y="10395"/>
                </a:lnTo>
                <a:cubicBezTo>
                  <a:pt x="12827" y="10459"/>
                  <a:pt x="12898" y="10418"/>
                  <a:pt x="12890" y="10309"/>
                </a:cubicBezTo>
                <a:lnTo>
                  <a:pt x="12879" y="10046"/>
                </a:lnTo>
                <a:cubicBezTo>
                  <a:pt x="12875" y="9938"/>
                  <a:pt x="12939" y="9791"/>
                  <a:pt x="13029" y="9728"/>
                </a:cubicBezTo>
                <a:lnTo>
                  <a:pt x="13235" y="9570"/>
                </a:lnTo>
                <a:cubicBezTo>
                  <a:pt x="13321" y="9503"/>
                  <a:pt x="13306" y="9424"/>
                  <a:pt x="13201" y="9398"/>
                </a:cubicBezTo>
                <a:lnTo>
                  <a:pt x="12950" y="9330"/>
                </a:lnTo>
                <a:cubicBezTo>
                  <a:pt x="12845" y="9300"/>
                  <a:pt x="12729" y="9191"/>
                  <a:pt x="12692" y="9090"/>
                </a:cubicBezTo>
                <a:lnTo>
                  <a:pt x="12605" y="8843"/>
                </a:lnTo>
                <a:cubicBezTo>
                  <a:pt x="12568" y="8738"/>
                  <a:pt x="12489" y="8730"/>
                  <a:pt x="12429" y="8820"/>
                </a:cubicBezTo>
                <a:lnTo>
                  <a:pt x="12287" y="9038"/>
                </a:lnTo>
                <a:cubicBezTo>
                  <a:pt x="12227" y="9128"/>
                  <a:pt x="12088" y="9206"/>
                  <a:pt x="11979" y="9210"/>
                </a:cubicBezTo>
                <a:lnTo>
                  <a:pt x="11720" y="9218"/>
                </a:lnTo>
                <a:close/>
                <a:moveTo>
                  <a:pt x="14416" y="6473"/>
                </a:moveTo>
                <a:lnTo>
                  <a:pt x="14622" y="6315"/>
                </a:lnTo>
                <a:cubicBezTo>
                  <a:pt x="14709" y="6248"/>
                  <a:pt x="14694" y="6169"/>
                  <a:pt x="14589" y="6143"/>
                </a:cubicBezTo>
                <a:lnTo>
                  <a:pt x="14338" y="6075"/>
                </a:lnTo>
                <a:cubicBezTo>
                  <a:pt x="14233" y="6045"/>
                  <a:pt x="14116" y="5936"/>
                  <a:pt x="14079" y="5835"/>
                </a:cubicBezTo>
                <a:lnTo>
                  <a:pt x="13993" y="5588"/>
                </a:lnTo>
                <a:cubicBezTo>
                  <a:pt x="13955" y="5483"/>
                  <a:pt x="13876" y="5475"/>
                  <a:pt x="13816" y="5565"/>
                </a:cubicBezTo>
                <a:lnTo>
                  <a:pt x="13674" y="5783"/>
                </a:lnTo>
                <a:cubicBezTo>
                  <a:pt x="13614" y="5873"/>
                  <a:pt x="13475" y="5951"/>
                  <a:pt x="13366" y="5955"/>
                </a:cubicBezTo>
                <a:lnTo>
                  <a:pt x="13104" y="5963"/>
                </a:lnTo>
                <a:cubicBezTo>
                  <a:pt x="12995" y="5966"/>
                  <a:pt x="12961" y="6038"/>
                  <a:pt x="13029" y="6124"/>
                </a:cubicBezTo>
                <a:lnTo>
                  <a:pt x="13194" y="6326"/>
                </a:lnTo>
                <a:cubicBezTo>
                  <a:pt x="13261" y="6412"/>
                  <a:pt x="13291" y="6566"/>
                  <a:pt x="13261" y="6671"/>
                </a:cubicBezTo>
                <a:lnTo>
                  <a:pt x="13186" y="6922"/>
                </a:lnTo>
                <a:cubicBezTo>
                  <a:pt x="13156" y="7028"/>
                  <a:pt x="13213" y="7080"/>
                  <a:pt x="13314" y="7042"/>
                </a:cubicBezTo>
                <a:lnTo>
                  <a:pt x="13558" y="6949"/>
                </a:lnTo>
                <a:cubicBezTo>
                  <a:pt x="13659" y="6911"/>
                  <a:pt x="13816" y="6930"/>
                  <a:pt x="13906" y="6990"/>
                </a:cubicBezTo>
                <a:lnTo>
                  <a:pt x="14120" y="7140"/>
                </a:lnTo>
                <a:cubicBezTo>
                  <a:pt x="14210" y="7204"/>
                  <a:pt x="14281" y="7163"/>
                  <a:pt x="14274" y="7054"/>
                </a:cubicBezTo>
                <a:lnTo>
                  <a:pt x="14263" y="6791"/>
                </a:lnTo>
                <a:cubicBezTo>
                  <a:pt x="14263" y="6683"/>
                  <a:pt x="14330" y="6540"/>
                  <a:pt x="14416" y="6473"/>
                </a:cubicBezTo>
                <a:close/>
                <a:moveTo>
                  <a:pt x="13183" y="1901"/>
                </a:moveTo>
                <a:lnTo>
                  <a:pt x="13329" y="2055"/>
                </a:lnTo>
                <a:cubicBezTo>
                  <a:pt x="13389" y="2119"/>
                  <a:pt x="13426" y="2246"/>
                  <a:pt x="13408" y="2333"/>
                </a:cubicBezTo>
                <a:lnTo>
                  <a:pt x="13363" y="2543"/>
                </a:lnTo>
                <a:cubicBezTo>
                  <a:pt x="13344" y="2629"/>
                  <a:pt x="13396" y="2670"/>
                  <a:pt x="13475" y="2633"/>
                </a:cubicBezTo>
                <a:lnTo>
                  <a:pt x="13666" y="2539"/>
                </a:lnTo>
                <a:cubicBezTo>
                  <a:pt x="13749" y="2501"/>
                  <a:pt x="13876" y="2505"/>
                  <a:pt x="13955" y="2550"/>
                </a:cubicBezTo>
                <a:lnTo>
                  <a:pt x="14139" y="2655"/>
                </a:lnTo>
                <a:cubicBezTo>
                  <a:pt x="14218" y="2700"/>
                  <a:pt x="14270" y="2663"/>
                  <a:pt x="14259" y="2576"/>
                </a:cubicBezTo>
                <a:lnTo>
                  <a:pt x="14233" y="2366"/>
                </a:lnTo>
                <a:cubicBezTo>
                  <a:pt x="14221" y="2276"/>
                  <a:pt x="14266" y="2156"/>
                  <a:pt x="14334" y="2096"/>
                </a:cubicBezTo>
                <a:lnTo>
                  <a:pt x="14491" y="1954"/>
                </a:lnTo>
                <a:cubicBezTo>
                  <a:pt x="14559" y="1894"/>
                  <a:pt x="14540" y="1830"/>
                  <a:pt x="14454" y="1815"/>
                </a:cubicBezTo>
                <a:lnTo>
                  <a:pt x="14244" y="1778"/>
                </a:lnTo>
                <a:cubicBezTo>
                  <a:pt x="14158" y="1763"/>
                  <a:pt x="14053" y="1680"/>
                  <a:pt x="14019" y="1598"/>
                </a:cubicBezTo>
                <a:lnTo>
                  <a:pt x="13933" y="1403"/>
                </a:lnTo>
                <a:cubicBezTo>
                  <a:pt x="13895" y="1320"/>
                  <a:pt x="13831" y="1320"/>
                  <a:pt x="13790" y="1395"/>
                </a:cubicBezTo>
                <a:lnTo>
                  <a:pt x="13689" y="1583"/>
                </a:lnTo>
                <a:cubicBezTo>
                  <a:pt x="13648" y="1661"/>
                  <a:pt x="13539" y="1733"/>
                  <a:pt x="13449" y="1744"/>
                </a:cubicBezTo>
                <a:lnTo>
                  <a:pt x="13235" y="1766"/>
                </a:lnTo>
                <a:cubicBezTo>
                  <a:pt x="13141" y="1778"/>
                  <a:pt x="13119" y="1838"/>
                  <a:pt x="13183" y="1901"/>
                </a:cubicBezTo>
                <a:close/>
                <a:moveTo>
                  <a:pt x="12009" y="2029"/>
                </a:moveTo>
                <a:cubicBezTo>
                  <a:pt x="12039" y="2059"/>
                  <a:pt x="12058" y="2123"/>
                  <a:pt x="12047" y="2164"/>
                </a:cubicBezTo>
                <a:lnTo>
                  <a:pt x="12024" y="2265"/>
                </a:lnTo>
                <a:cubicBezTo>
                  <a:pt x="12017" y="2306"/>
                  <a:pt x="12039" y="2329"/>
                  <a:pt x="12080" y="2310"/>
                </a:cubicBezTo>
                <a:lnTo>
                  <a:pt x="12174" y="2265"/>
                </a:lnTo>
                <a:cubicBezTo>
                  <a:pt x="12212" y="2246"/>
                  <a:pt x="12275" y="2250"/>
                  <a:pt x="12313" y="2269"/>
                </a:cubicBezTo>
                <a:lnTo>
                  <a:pt x="12403" y="2321"/>
                </a:lnTo>
                <a:cubicBezTo>
                  <a:pt x="12440" y="2344"/>
                  <a:pt x="12467" y="2325"/>
                  <a:pt x="12459" y="2284"/>
                </a:cubicBezTo>
                <a:lnTo>
                  <a:pt x="12444" y="2183"/>
                </a:lnTo>
                <a:cubicBezTo>
                  <a:pt x="12437" y="2141"/>
                  <a:pt x="12459" y="2081"/>
                  <a:pt x="12493" y="2051"/>
                </a:cubicBezTo>
                <a:lnTo>
                  <a:pt x="12572" y="1984"/>
                </a:lnTo>
                <a:cubicBezTo>
                  <a:pt x="12605" y="1954"/>
                  <a:pt x="12594" y="1924"/>
                  <a:pt x="12553" y="1916"/>
                </a:cubicBezTo>
                <a:lnTo>
                  <a:pt x="12452" y="1898"/>
                </a:lnTo>
                <a:cubicBezTo>
                  <a:pt x="12410" y="1890"/>
                  <a:pt x="12358" y="1849"/>
                  <a:pt x="12343" y="1811"/>
                </a:cubicBezTo>
                <a:lnTo>
                  <a:pt x="12302" y="1718"/>
                </a:lnTo>
                <a:cubicBezTo>
                  <a:pt x="12283" y="1676"/>
                  <a:pt x="12253" y="1676"/>
                  <a:pt x="12230" y="1714"/>
                </a:cubicBezTo>
                <a:lnTo>
                  <a:pt x="12182" y="1804"/>
                </a:lnTo>
                <a:cubicBezTo>
                  <a:pt x="12159" y="1841"/>
                  <a:pt x="12110" y="1875"/>
                  <a:pt x="12065" y="1883"/>
                </a:cubicBezTo>
                <a:lnTo>
                  <a:pt x="11964" y="1894"/>
                </a:lnTo>
                <a:cubicBezTo>
                  <a:pt x="11919" y="1898"/>
                  <a:pt x="11912" y="1928"/>
                  <a:pt x="11942" y="1958"/>
                </a:cubicBezTo>
                <a:lnTo>
                  <a:pt x="12009" y="2029"/>
                </a:lnTo>
                <a:close/>
                <a:moveTo>
                  <a:pt x="12395" y="394"/>
                </a:moveTo>
                <a:cubicBezTo>
                  <a:pt x="12444" y="443"/>
                  <a:pt x="12470" y="540"/>
                  <a:pt x="12455" y="608"/>
                </a:cubicBezTo>
                <a:lnTo>
                  <a:pt x="12422" y="769"/>
                </a:lnTo>
                <a:cubicBezTo>
                  <a:pt x="12407" y="836"/>
                  <a:pt x="12448" y="866"/>
                  <a:pt x="12508" y="836"/>
                </a:cubicBezTo>
                <a:lnTo>
                  <a:pt x="12654" y="765"/>
                </a:lnTo>
                <a:cubicBezTo>
                  <a:pt x="12714" y="735"/>
                  <a:pt x="12815" y="739"/>
                  <a:pt x="12875" y="773"/>
                </a:cubicBezTo>
                <a:lnTo>
                  <a:pt x="13018" y="855"/>
                </a:lnTo>
                <a:cubicBezTo>
                  <a:pt x="13078" y="889"/>
                  <a:pt x="13119" y="863"/>
                  <a:pt x="13108" y="795"/>
                </a:cubicBezTo>
                <a:lnTo>
                  <a:pt x="13085" y="634"/>
                </a:lnTo>
                <a:cubicBezTo>
                  <a:pt x="13078" y="566"/>
                  <a:pt x="13111" y="473"/>
                  <a:pt x="13160" y="428"/>
                </a:cubicBezTo>
                <a:lnTo>
                  <a:pt x="13280" y="319"/>
                </a:lnTo>
                <a:cubicBezTo>
                  <a:pt x="13333" y="274"/>
                  <a:pt x="13318" y="225"/>
                  <a:pt x="13250" y="214"/>
                </a:cubicBezTo>
                <a:lnTo>
                  <a:pt x="13089" y="184"/>
                </a:lnTo>
                <a:cubicBezTo>
                  <a:pt x="13021" y="173"/>
                  <a:pt x="12943" y="109"/>
                  <a:pt x="12917" y="49"/>
                </a:cubicBezTo>
                <a:lnTo>
                  <a:pt x="12905" y="0"/>
                </a:lnTo>
                <a:lnTo>
                  <a:pt x="12688" y="0"/>
                </a:lnTo>
                <a:lnTo>
                  <a:pt x="12669" y="34"/>
                </a:lnTo>
                <a:cubicBezTo>
                  <a:pt x="12635" y="94"/>
                  <a:pt x="12553" y="150"/>
                  <a:pt x="12485" y="158"/>
                </a:cubicBezTo>
                <a:lnTo>
                  <a:pt x="12324" y="176"/>
                </a:lnTo>
                <a:cubicBezTo>
                  <a:pt x="12257" y="184"/>
                  <a:pt x="12238" y="229"/>
                  <a:pt x="12287" y="281"/>
                </a:cubicBezTo>
                <a:lnTo>
                  <a:pt x="12395" y="394"/>
                </a:lnTo>
                <a:close/>
                <a:moveTo>
                  <a:pt x="12770" y="7519"/>
                </a:moveTo>
                <a:cubicBezTo>
                  <a:pt x="12804" y="7489"/>
                  <a:pt x="12793" y="7459"/>
                  <a:pt x="12752" y="7451"/>
                </a:cubicBezTo>
                <a:lnTo>
                  <a:pt x="12650" y="7433"/>
                </a:lnTo>
                <a:cubicBezTo>
                  <a:pt x="12609" y="7425"/>
                  <a:pt x="12557" y="7384"/>
                  <a:pt x="12542" y="7346"/>
                </a:cubicBezTo>
                <a:lnTo>
                  <a:pt x="12500" y="7252"/>
                </a:lnTo>
                <a:cubicBezTo>
                  <a:pt x="12482" y="7211"/>
                  <a:pt x="12452" y="7211"/>
                  <a:pt x="12429" y="7249"/>
                </a:cubicBezTo>
                <a:lnTo>
                  <a:pt x="12380" y="7339"/>
                </a:lnTo>
                <a:cubicBezTo>
                  <a:pt x="12358" y="7376"/>
                  <a:pt x="12309" y="7410"/>
                  <a:pt x="12264" y="7417"/>
                </a:cubicBezTo>
                <a:lnTo>
                  <a:pt x="12163" y="7429"/>
                </a:lnTo>
                <a:cubicBezTo>
                  <a:pt x="12118" y="7433"/>
                  <a:pt x="12110" y="7462"/>
                  <a:pt x="12140" y="7492"/>
                </a:cubicBezTo>
                <a:lnTo>
                  <a:pt x="12212" y="7567"/>
                </a:lnTo>
                <a:cubicBezTo>
                  <a:pt x="12242" y="7597"/>
                  <a:pt x="12260" y="7661"/>
                  <a:pt x="12249" y="7703"/>
                </a:cubicBezTo>
                <a:lnTo>
                  <a:pt x="12227" y="7804"/>
                </a:lnTo>
                <a:cubicBezTo>
                  <a:pt x="12219" y="7845"/>
                  <a:pt x="12242" y="7867"/>
                  <a:pt x="12283" y="7849"/>
                </a:cubicBezTo>
                <a:lnTo>
                  <a:pt x="12377" y="7804"/>
                </a:lnTo>
                <a:cubicBezTo>
                  <a:pt x="12414" y="7785"/>
                  <a:pt x="12478" y="7789"/>
                  <a:pt x="12515" y="7808"/>
                </a:cubicBezTo>
                <a:lnTo>
                  <a:pt x="12605" y="7860"/>
                </a:lnTo>
                <a:cubicBezTo>
                  <a:pt x="12643" y="7883"/>
                  <a:pt x="12669" y="7864"/>
                  <a:pt x="12662" y="7823"/>
                </a:cubicBezTo>
                <a:lnTo>
                  <a:pt x="12647" y="7721"/>
                </a:lnTo>
                <a:cubicBezTo>
                  <a:pt x="12643" y="7680"/>
                  <a:pt x="12662" y="7620"/>
                  <a:pt x="12695" y="7590"/>
                </a:cubicBezTo>
                <a:lnTo>
                  <a:pt x="12770" y="7519"/>
                </a:lnTo>
                <a:close/>
                <a:moveTo>
                  <a:pt x="14154" y="3788"/>
                </a:moveTo>
                <a:cubicBezTo>
                  <a:pt x="14188" y="3757"/>
                  <a:pt x="14176" y="3728"/>
                  <a:pt x="14135" y="3720"/>
                </a:cubicBezTo>
                <a:lnTo>
                  <a:pt x="14034" y="3701"/>
                </a:lnTo>
                <a:cubicBezTo>
                  <a:pt x="13993" y="3694"/>
                  <a:pt x="13940" y="3653"/>
                  <a:pt x="13925" y="3615"/>
                </a:cubicBezTo>
                <a:lnTo>
                  <a:pt x="13884" y="3521"/>
                </a:lnTo>
                <a:cubicBezTo>
                  <a:pt x="13865" y="3480"/>
                  <a:pt x="13835" y="3480"/>
                  <a:pt x="13813" y="3518"/>
                </a:cubicBezTo>
                <a:lnTo>
                  <a:pt x="13764" y="3607"/>
                </a:lnTo>
                <a:cubicBezTo>
                  <a:pt x="13741" y="3645"/>
                  <a:pt x="13693" y="3679"/>
                  <a:pt x="13648" y="3686"/>
                </a:cubicBezTo>
                <a:lnTo>
                  <a:pt x="13546" y="3698"/>
                </a:lnTo>
                <a:cubicBezTo>
                  <a:pt x="13501" y="3701"/>
                  <a:pt x="13494" y="3731"/>
                  <a:pt x="13524" y="3761"/>
                </a:cubicBezTo>
                <a:lnTo>
                  <a:pt x="13595" y="3836"/>
                </a:lnTo>
                <a:cubicBezTo>
                  <a:pt x="13625" y="3866"/>
                  <a:pt x="13644" y="3930"/>
                  <a:pt x="13633" y="3971"/>
                </a:cubicBezTo>
                <a:lnTo>
                  <a:pt x="13610" y="4072"/>
                </a:lnTo>
                <a:cubicBezTo>
                  <a:pt x="13603" y="4114"/>
                  <a:pt x="13625" y="4136"/>
                  <a:pt x="13666" y="4117"/>
                </a:cubicBezTo>
                <a:lnTo>
                  <a:pt x="13760" y="4072"/>
                </a:lnTo>
                <a:cubicBezTo>
                  <a:pt x="13798" y="4054"/>
                  <a:pt x="13861" y="4057"/>
                  <a:pt x="13899" y="4076"/>
                </a:cubicBezTo>
                <a:lnTo>
                  <a:pt x="13989" y="4129"/>
                </a:lnTo>
                <a:cubicBezTo>
                  <a:pt x="14026" y="4151"/>
                  <a:pt x="14053" y="4132"/>
                  <a:pt x="14045" y="4091"/>
                </a:cubicBezTo>
                <a:lnTo>
                  <a:pt x="14030" y="3990"/>
                </a:lnTo>
                <a:cubicBezTo>
                  <a:pt x="14023" y="3949"/>
                  <a:pt x="14045" y="3889"/>
                  <a:pt x="14079" y="3859"/>
                </a:cubicBezTo>
                <a:lnTo>
                  <a:pt x="14154" y="3788"/>
                </a:lnTo>
                <a:close/>
                <a:moveTo>
                  <a:pt x="6659" y="15461"/>
                </a:moveTo>
                <a:cubicBezTo>
                  <a:pt x="6726" y="15401"/>
                  <a:pt x="6708" y="15338"/>
                  <a:pt x="6621" y="15322"/>
                </a:cubicBezTo>
                <a:lnTo>
                  <a:pt x="6411" y="15285"/>
                </a:lnTo>
                <a:cubicBezTo>
                  <a:pt x="6325" y="15270"/>
                  <a:pt x="6220" y="15187"/>
                  <a:pt x="6186" y="15105"/>
                </a:cubicBezTo>
                <a:lnTo>
                  <a:pt x="6100" y="14910"/>
                </a:lnTo>
                <a:cubicBezTo>
                  <a:pt x="6063" y="14827"/>
                  <a:pt x="5999" y="14827"/>
                  <a:pt x="5958" y="14902"/>
                </a:cubicBezTo>
                <a:lnTo>
                  <a:pt x="5856" y="15090"/>
                </a:lnTo>
                <a:cubicBezTo>
                  <a:pt x="5815" y="15169"/>
                  <a:pt x="5707" y="15240"/>
                  <a:pt x="5617" y="15251"/>
                </a:cubicBezTo>
                <a:lnTo>
                  <a:pt x="5403" y="15274"/>
                </a:lnTo>
                <a:cubicBezTo>
                  <a:pt x="5313" y="15281"/>
                  <a:pt x="5290" y="15345"/>
                  <a:pt x="5354" y="15409"/>
                </a:cubicBezTo>
                <a:lnTo>
                  <a:pt x="5500" y="15562"/>
                </a:lnTo>
                <a:cubicBezTo>
                  <a:pt x="5560" y="15626"/>
                  <a:pt x="5598" y="15754"/>
                  <a:pt x="5579" y="15840"/>
                </a:cubicBezTo>
                <a:lnTo>
                  <a:pt x="5534" y="16050"/>
                </a:lnTo>
                <a:cubicBezTo>
                  <a:pt x="5515" y="16136"/>
                  <a:pt x="5568" y="16177"/>
                  <a:pt x="5647" y="16140"/>
                </a:cubicBezTo>
                <a:lnTo>
                  <a:pt x="5838" y="16046"/>
                </a:lnTo>
                <a:cubicBezTo>
                  <a:pt x="5920" y="16009"/>
                  <a:pt x="6048" y="16012"/>
                  <a:pt x="6126" y="16057"/>
                </a:cubicBezTo>
                <a:lnTo>
                  <a:pt x="6310" y="16162"/>
                </a:lnTo>
                <a:cubicBezTo>
                  <a:pt x="6389" y="16207"/>
                  <a:pt x="6441" y="16170"/>
                  <a:pt x="6430" y="16084"/>
                </a:cubicBezTo>
                <a:lnTo>
                  <a:pt x="6404" y="15874"/>
                </a:lnTo>
                <a:cubicBezTo>
                  <a:pt x="6393" y="15784"/>
                  <a:pt x="6438" y="15664"/>
                  <a:pt x="6505" y="15604"/>
                </a:cubicBezTo>
                <a:lnTo>
                  <a:pt x="6659" y="15461"/>
                </a:lnTo>
                <a:close/>
                <a:moveTo>
                  <a:pt x="6475" y="19042"/>
                </a:moveTo>
                <a:cubicBezTo>
                  <a:pt x="6509" y="19012"/>
                  <a:pt x="6498" y="18982"/>
                  <a:pt x="6456" y="18975"/>
                </a:cubicBezTo>
                <a:lnTo>
                  <a:pt x="6355" y="18956"/>
                </a:lnTo>
                <a:cubicBezTo>
                  <a:pt x="6314" y="18949"/>
                  <a:pt x="6261" y="18908"/>
                  <a:pt x="6246" y="18870"/>
                </a:cubicBezTo>
                <a:lnTo>
                  <a:pt x="6205" y="18776"/>
                </a:lnTo>
                <a:cubicBezTo>
                  <a:pt x="6186" y="18735"/>
                  <a:pt x="6156" y="18735"/>
                  <a:pt x="6134" y="18773"/>
                </a:cubicBezTo>
                <a:lnTo>
                  <a:pt x="6085" y="18862"/>
                </a:lnTo>
                <a:cubicBezTo>
                  <a:pt x="6063" y="18900"/>
                  <a:pt x="6014" y="18934"/>
                  <a:pt x="5969" y="18941"/>
                </a:cubicBezTo>
                <a:lnTo>
                  <a:pt x="5868" y="18952"/>
                </a:lnTo>
                <a:cubicBezTo>
                  <a:pt x="5823" y="18956"/>
                  <a:pt x="5815" y="18986"/>
                  <a:pt x="5845" y="19016"/>
                </a:cubicBezTo>
                <a:lnTo>
                  <a:pt x="5916" y="19091"/>
                </a:lnTo>
                <a:cubicBezTo>
                  <a:pt x="5946" y="19121"/>
                  <a:pt x="5965" y="19185"/>
                  <a:pt x="5954" y="19226"/>
                </a:cubicBezTo>
                <a:lnTo>
                  <a:pt x="5931" y="19328"/>
                </a:lnTo>
                <a:cubicBezTo>
                  <a:pt x="5924" y="19369"/>
                  <a:pt x="5946" y="19391"/>
                  <a:pt x="5988" y="19373"/>
                </a:cubicBezTo>
                <a:lnTo>
                  <a:pt x="6081" y="19328"/>
                </a:lnTo>
                <a:cubicBezTo>
                  <a:pt x="6119" y="19309"/>
                  <a:pt x="6183" y="19312"/>
                  <a:pt x="6220" y="19331"/>
                </a:cubicBezTo>
                <a:lnTo>
                  <a:pt x="6310" y="19384"/>
                </a:lnTo>
                <a:cubicBezTo>
                  <a:pt x="6348" y="19406"/>
                  <a:pt x="6374" y="19387"/>
                  <a:pt x="6366" y="19346"/>
                </a:cubicBezTo>
                <a:lnTo>
                  <a:pt x="6351" y="19245"/>
                </a:lnTo>
                <a:cubicBezTo>
                  <a:pt x="6348" y="19204"/>
                  <a:pt x="6366" y="19144"/>
                  <a:pt x="6400" y="19114"/>
                </a:cubicBezTo>
                <a:lnTo>
                  <a:pt x="6475" y="19042"/>
                </a:lnTo>
                <a:close/>
                <a:moveTo>
                  <a:pt x="6989" y="11835"/>
                </a:moveTo>
                <a:cubicBezTo>
                  <a:pt x="7041" y="11790"/>
                  <a:pt x="7026" y="11741"/>
                  <a:pt x="6959" y="11730"/>
                </a:cubicBezTo>
                <a:lnTo>
                  <a:pt x="6798" y="11700"/>
                </a:lnTo>
                <a:cubicBezTo>
                  <a:pt x="6730" y="11689"/>
                  <a:pt x="6651" y="11625"/>
                  <a:pt x="6625" y="11565"/>
                </a:cubicBezTo>
                <a:lnTo>
                  <a:pt x="6558" y="11415"/>
                </a:lnTo>
                <a:cubicBezTo>
                  <a:pt x="6531" y="11351"/>
                  <a:pt x="6479" y="11351"/>
                  <a:pt x="6449" y="11411"/>
                </a:cubicBezTo>
                <a:lnTo>
                  <a:pt x="6370" y="11554"/>
                </a:lnTo>
                <a:cubicBezTo>
                  <a:pt x="6336" y="11614"/>
                  <a:pt x="6254" y="11670"/>
                  <a:pt x="6186" y="11677"/>
                </a:cubicBezTo>
                <a:lnTo>
                  <a:pt x="6025" y="11696"/>
                </a:lnTo>
                <a:cubicBezTo>
                  <a:pt x="5958" y="11704"/>
                  <a:pt x="5939" y="11749"/>
                  <a:pt x="5988" y="11801"/>
                </a:cubicBezTo>
                <a:lnTo>
                  <a:pt x="6100" y="11921"/>
                </a:lnTo>
                <a:cubicBezTo>
                  <a:pt x="6149" y="11970"/>
                  <a:pt x="6175" y="12067"/>
                  <a:pt x="6160" y="12135"/>
                </a:cubicBezTo>
                <a:lnTo>
                  <a:pt x="6126" y="12296"/>
                </a:lnTo>
                <a:cubicBezTo>
                  <a:pt x="6111" y="12364"/>
                  <a:pt x="6153" y="12394"/>
                  <a:pt x="6213" y="12364"/>
                </a:cubicBezTo>
                <a:lnTo>
                  <a:pt x="6359" y="12292"/>
                </a:lnTo>
                <a:cubicBezTo>
                  <a:pt x="6419" y="12263"/>
                  <a:pt x="6520" y="12266"/>
                  <a:pt x="6580" y="12300"/>
                </a:cubicBezTo>
                <a:lnTo>
                  <a:pt x="6723" y="12383"/>
                </a:lnTo>
                <a:cubicBezTo>
                  <a:pt x="6783" y="12416"/>
                  <a:pt x="6824" y="12390"/>
                  <a:pt x="6813" y="12323"/>
                </a:cubicBezTo>
                <a:lnTo>
                  <a:pt x="6790" y="12161"/>
                </a:lnTo>
                <a:cubicBezTo>
                  <a:pt x="6783" y="12094"/>
                  <a:pt x="6816" y="12000"/>
                  <a:pt x="6865" y="11955"/>
                </a:cubicBezTo>
                <a:lnTo>
                  <a:pt x="6989" y="11835"/>
                </a:lnTo>
                <a:close/>
                <a:moveTo>
                  <a:pt x="7859" y="15308"/>
                </a:moveTo>
                <a:cubicBezTo>
                  <a:pt x="7892" y="15278"/>
                  <a:pt x="7881" y="15248"/>
                  <a:pt x="7840" y="15240"/>
                </a:cubicBezTo>
                <a:lnTo>
                  <a:pt x="7739" y="15221"/>
                </a:lnTo>
                <a:cubicBezTo>
                  <a:pt x="7697" y="15214"/>
                  <a:pt x="7645" y="15173"/>
                  <a:pt x="7630" y="15135"/>
                </a:cubicBezTo>
                <a:lnTo>
                  <a:pt x="7589" y="15041"/>
                </a:lnTo>
                <a:cubicBezTo>
                  <a:pt x="7570" y="15000"/>
                  <a:pt x="7540" y="15000"/>
                  <a:pt x="7517" y="15038"/>
                </a:cubicBezTo>
                <a:lnTo>
                  <a:pt x="7469" y="15128"/>
                </a:lnTo>
                <a:cubicBezTo>
                  <a:pt x="7446" y="15165"/>
                  <a:pt x="7397" y="15199"/>
                  <a:pt x="7352" y="15206"/>
                </a:cubicBezTo>
                <a:lnTo>
                  <a:pt x="7251" y="15218"/>
                </a:lnTo>
                <a:cubicBezTo>
                  <a:pt x="7206" y="15221"/>
                  <a:pt x="7199" y="15251"/>
                  <a:pt x="7229" y="15281"/>
                </a:cubicBezTo>
                <a:lnTo>
                  <a:pt x="7300" y="15356"/>
                </a:lnTo>
                <a:cubicBezTo>
                  <a:pt x="7330" y="15386"/>
                  <a:pt x="7349" y="15450"/>
                  <a:pt x="7337" y="15491"/>
                </a:cubicBezTo>
                <a:lnTo>
                  <a:pt x="7315" y="15593"/>
                </a:lnTo>
                <a:cubicBezTo>
                  <a:pt x="7307" y="15634"/>
                  <a:pt x="7330" y="15656"/>
                  <a:pt x="7371" y="15638"/>
                </a:cubicBezTo>
                <a:lnTo>
                  <a:pt x="7465" y="15593"/>
                </a:lnTo>
                <a:cubicBezTo>
                  <a:pt x="7502" y="15574"/>
                  <a:pt x="7566" y="15578"/>
                  <a:pt x="7604" y="15596"/>
                </a:cubicBezTo>
                <a:lnTo>
                  <a:pt x="7694" y="15649"/>
                </a:lnTo>
                <a:cubicBezTo>
                  <a:pt x="7731" y="15671"/>
                  <a:pt x="7757" y="15653"/>
                  <a:pt x="7750" y="15611"/>
                </a:cubicBezTo>
                <a:lnTo>
                  <a:pt x="7735" y="15510"/>
                </a:lnTo>
                <a:cubicBezTo>
                  <a:pt x="7727" y="15469"/>
                  <a:pt x="7750" y="15409"/>
                  <a:pt x="7784" y="15379"/>
                </a:cubicBezTo>
                <a:lnTo>
                  <a:pt x="7859" y="15308"/>
                </a:lnTo>
                <a:close/>
                <a:moveTo>
                  <a:pt x="5425" y="9218"/>
                </a:moveTo>
                <a:cubicBezTo>
                  <a:pt x="5317" y="9221"/>
                  <a:pt x="5283" y="9293"/>
                  <a:pt x="5350" y="9379"/>
                </a:cubicBezTo>
                <a:lnTo>
                  <a:pt x="5515" y="9581"/>
                </a:lnTo>
                <a:cubicBezTo>
                  <a:pt x="5583" y="9667"/>
                  <a:pt x="5613" y="9821"/>
                  <a:pt x="5583" y="9926"/>
                </a:cubicBezTo>
                <a:lnTo>
                  <a:pt x="5508" y="10178"/>
                </a:lnTo>
                <a:cubicBezTo>
                  <a:pt x="5478" y="10283"/>
                  <a:pt x="5534" y="10335"/>
                  <a:pt x="5635" y="10298"/>
                </a:cubicBezTo>
                <a:lnTo>
                  <a:pt x="5879" y="10204"/>
                </a:lnTo>
                <a:cubicBezTo>
                  <a:pt x="5980" y="10166"/>
                  <a:pt x="6138" y="10185"/>
                  <a:pt x="6228" y="10245"/>
                </a:cubicBezTo>
                <a:lnTo>
                  <a:pt x="6441" y="10395"/>
                </a:lnTo>
                <a:cubicBezTo>
                  <a:pt x="6531" y="10459"/>
                  <a:pt x="6603" y="10418"/>
                  <a:pt x="6595" y="10309"/>
                </a:cubicBezTo>
                <a:lnTo>
                  <a:pt x="6584" y="10046"/>
                </a:lnTo>
                <a:cubicBezTo>
                  <a:pt x="6580" y="9938"/>
                  <a:pt x="6644" y="9791"/>
                  <a:pt x="6734" y="9728"/>
                </a:cubicBezTo>
                <a:lnTo>
                  <a:pt x="6940" y="9570"/>
                </a:lnTo>
                <a:cubicBezTo>
                  <a:pt x="7026" y="9503"/>
                  <a:pt x="7011" y="9424"/>
                  <a:pt x="6906" y="9398"/>
                </a:cubicBezTo>
                <a:lnTo>
                  <a:pt x="6655" y="9330"/>
                </a:lnTo>
                <a:cubicBezTo>
                  <a:pt x="6550" y="9300"/>
                  <a:pt x="6434" y="9191"/>
                  <a:pt x="6396" y="9090"/>
                </a:cubicBezTo>
                <a:lnTo>
                  <a:pt x="6310" y="8843"/>
                </a:lnTo>
                <a:cubicBezTo>
                  <a:pt x="6273" y="8738"/>
                  <a:pt x="6194" y="8730"/>
                  <a:pt x="6134" y="8820"/>
                </a:cubicBezTo>
                <a:lnTo>
                  <a:pt x="5991" y="9038"/>
                </a:lnTo>
                <a:cubicBezTo>
                  <a:pt x="5931" y="9128"/>
                  <a:pt x="5793" y="9206"/>
                  <a:pt x="5684" y="9210"/>
                </a:cubicBezTo>
                <a:lnTo>
                  <a:pt x="5425" y="9218"/>
                </a:lnTo>
                <a:close/>
                <a:moveTo>
                  <a:pt x="7889" y="10676"/>
                </a:moveTo>
                <a:cubicBezTo>
                  <a:pt x="7892" y="10665"/>
                  <a:pt x="7900" y="10654"/>
                  <a:pt x="7907" y="10646"/>
                </a:cubicBezTo>
                <a:cubicBezTo>
                  <a:pt x="7911" y="10643"/>
                  <a:pt x="7915" y="10639"/>
                  <a:pt x="7919" y="10635"/>
                </a:cubicBezTo>
                <a:lnTo>
                  <a:pt x="7997" y="10568"/>
                </a:lnTo>
                <a:cubicBezTo>
                  <a:pt x="8001" y="10564"/>
                  <a:pt x="8005" y="10560"/>
                  <a:pt x="8009" y="10556"/>
                </a:cubicBezTo>
                <a:cubicBezTo>
                  <a:pt x="8012" y="10549"/>
                  <a:pt x="8016" y="10541"/>
                  <a:pt x="8016" y="10534"/>
                </a:cubicBezTo>
                <a:cubicBezTo>
                  <a:pt x="8016" y="10526"/>
                  <a:pt x="8016" y="10523"/>
                  <a:pt x="8012" y="10515"/>
                </a:cubicBezTo>
                <a:cubicBezTo>
                  <a:pt x="8005" y="10508"/>
                  <a:pt x="7994" y="10500"/>
                  <a:pt x="7979" y="10496"/>
                </a:cubicBezTo>
                <a:lnTo>
                  <a:pt x="7877" y="10478"/>
                </a:lnTo>
                <a:cubicBezTo>
                  <a:pt x="7866" y="10474"/>
                  <a:pt x="7855" y="10470"/>
                  <a:pt x="7844" y="10466"/>
                </a:cubicBezTo>
                <a:cubicBezTo>
                  <a:pt x="7821" y="10455"/>
                  <a:pt x="7802" y="10440"/>
                  <a:pt x="7784" y="10421"/>
                </a:cubicBezTo>
                <a:cubicBezTo>
                  <a:pt x="7776" y="10414"/>
                  <a:pt x="7769" y="10403"/>
                  <a:pt x="7765" y="10391"/>
                </a:cubicBezTo>
                <a:lnTo>
                  <a:pt x="7724" y="10298"/>
                </a:lnTo>
                <a:cubicBezTo>
                  <a:pt x="7705" y="10256"/>
                  <a:pt x="7675" y="10256"/>
                  <a:pt x="7652" y="10294"/>
                </a:cubicBezTo>
                <a:lnTo>
                  <a:pt x="7604" y="10384"/>
                </a:lnTo>
                <a:cubicBezTo>
                  <a:pt x="7585" y="10418"/>
                  <a:pt x="7544" y="10448"/>
                  <a:pt x="7502" y="10459"/>
                </a:cubicBezTo>
                <a:cubicBezTo>
                  <a:pt x="7499" y="10459"/>
                  <a:pt x="7491" y="10463"/>
                  <a:pt x="7487" y="10463"/>
                </a:cubicBezTo>
                <a:lnTo>
                  <a:pt x="7386" y="10474"/>
                </a:lnTo>
                <a:cubicBezTo>
                  <a:pt x="7360" y="10478"/>
                  <a:pt x="7345" y="10489"/>
                  <a:pt x="7345" y="10508"/>
                </a:cubicBezTo>
                <a:cubicBezTo>
                  <a:pt x="7345" y="10515"/>
                  <a:pt x="7349" y="10523"/>
                  <a:pt x="7352" y="10530"/>
                </a:cubicBezTo>
                <a:cubicBezTo>
                  <a:pt x="7356" y="10534"/>
                  <a:pt x="7356" y="10538"/>
                  <a:pt x="7360" y="10541"/>
                </a:cubicBezTo>
                <a:lnTo>
                  <a:pt x="7431" y="10616"/>
                </a:lnTo>
                <a:cubicBezTo>
                  <a:pt x="7439" y="10624"/>
                  <a:pt x="7446" y="10635"/>
                  <a:pt x="7450" y="10646"/>
                </a:cubicBezTo>
                <a:cubicBezTo>
                  <a:pt x="7457" y="10658"/>
                  <a:pt x="7461" y="10669"/>
                  <a:pt x="7465" y="10680"/>
                </a:cubicBezTo>
                <a:cubicBezTo>
                  <a:pt x="7469" y="10691"/>
                  <a:pt x="7472" y="10706"/>
                  <a:pt x="7472" y="10718"/>
                </a:cubicBezTo>
                <a:cubicBezTo>
                  <a:pt x="7472" y="10725"/>
                  <a:pt x="7472" y="10729"/>
                  <a:pt x="7472" y="10736"/>
                </a:cubicBezTo>
                <a:cubicBezTo>
                  <a:pt x="7472" y="10744"/>
                  <a:pt x="7472" y="10748"/>
                  <a:pt x="7469" y="10751"/>
                </a:cubicBezTo>
                <a:lnTo>
                  <a:pt x="7446" y="10853"/>
                </a:lnTo>
                <a:cubicBezTo>
                  <a:pt x="7446" y="10856"/>
                  <a:pt x="7446" y="10864"/>
                  <a:pt x="7446" y="10868"/>
                </a:cubicBezTo>
                <a:cubicBezTo>
                  <a:pt x="7446" y="10883"/>
                  <a:pt x="7450" y="10890"/>
                  <a:pt x="7457" y="10898"/>
                </a:cubicBezTo>
                <a:cubicBezTo>
                  <a:pt x="7469" y="10905"/>
                  <a:pt x="7484" y="10905"/>
                  <a:pt x="7502" y="10898"/>
                </a:cubicBezTo>
                <a:lnTo>
                  <a:pt x="7596" y="10853"/>
                </a:lnTo>
                <a:cubicBezTo>
                  <a:pt x="7611" y="10845"/>
                  <a:pt x="7630" y="10841"/>
                  <a:pt x="7649" y="10841"/>
                </a:cubicBezTo>
                <a:cubicBezTo>
                  <a:pt x="7660" y="10841"/>
                  <a:pt x="7675" y="10841"/>
                  <a:pt x="7686" y="10841"/>
                </a:cubicBezTo>
                <a:cubicBezTo>
                  <a:pt x="7705" y="10845"/>
                  <a:pt x="7724" y="10849"/>
                  <a:pt x="7735" y="10856"/>
                </a:cubicBezTo>
                <a:lnTo>
                  <a:pt x="7825" y="10909"/>
                </a:lnTo>
                <a:cubicBezTo>
                  <a:pt x="7829" y="10912"/>
                  <a:pt x="7832" y="10912"/>
                  <a:pt x="7840" y="10916"/>
                </a:cubicBezTo>
                <a:cubicBezTo>
                  <a:pt x="7847" y="10920"/>
                  <a:pt x="7855" y="10920"/>
                  <a:pt x="7862" y="10920"/>
                </a:cubicBezTo>
                <a:cubicBezTo>
                  <a:pt x="7870" y="10920"/>
                  <a:pt x="7874" y="10916"/>
                  <a:pt x="7877" y="10909"/>
                </a:cubicBezTo>
                <a:cubicBezTo>
                  <a:pt x="7881" y="10905"/>
                  <a:pt x="7885" y="10898"/>
                  <a:pt x="7885" y="10886"/>
                </a:cubicBezTo>
                <a:cubicBezTo>
                  <a:pt x="7885" y="10883"/>
                  <a:pt x="7885" y="10875"/>
                  <a:pt x="7885" y="10871"/>
                </a:cubicBezTo>
                <a:lnTo>
                  <a:pt x="7870" y="10770"/>
                </a:lnTo>
                <a:cubicBezTo>
                  <a:pt x="7870" y="10766"/>
                  <a:pt x="7870" y="10759"/>
                  <a:pt x="7870" y="10755"/>
                </a:cubicBezTo>
                <a:cubicBezTo>
                  <a:pt x="7870" y="10744"/>
                  <a:pt x="7874" y="10733"/>
                  <a:pt x="7874" y="10718"/>
                </a:cubicBezTo>
                <a:cubicBezTo>
                  <a:pt x="7877" y="10699"/>
                  <a:pt x="7881" y="10687"/>
                  <a:pt x="7889" y="10676"/>
                </a:cubicBezTo>
                <a:close/>
                <a:moveTo>
                  <a:pt x="6475" y="7519"/>
                </a:moveTo>
                <a:cubicBezTo>
                  <a:pt x="6509" y="7489"/>
                  <a:pt x="6498" y="7459"/>
                  <a:pt x="6456" y="7451"/>
                </a:cubicBezTo>
                <a:lnTo>
                  <a:pt x="6355" y="7433"/>
                </a:lnTo>
                <a:cubicBezTo>
                  <a:pt x="6314" y="7425"/>
                  <a:pt x="6261" y="7384"/>
                  <a:pt x="6246" y="7346"/>
                </a:cubicBezTo>
                <a:lnTo>
                  <a:pt x="6205" y="7252"/>
                </a:lnTo>
                <a:cubicBezTo>
                  <a:pt x="6186" y="7211"/>
                  <a:pt x="6156" y="7211"/>
                  <a:pt x="6134" y="7249"/>
                </a:cubicBezTo>
                <a:lnTo>
                  <a:pt x="6085" y="7339"/>
                </a:lnTo>
                <a:cubicBezTo>
                  <a:pt x="6063" y="7376"/>
                  <a:pt x="6014" y="7410"/>
                  <a:pt x="5969" y="7417"/>
                </a:cubicBezTo>
                <a:lnTo>
                  <a:pt x="5868" y="7429"/>
                </a:lnTo>
                <a:cubicBezTo>
                  <a:pt x="5823" y="7433"/>
                  <a:pt x="5815" y="7462"/>
                  <a:pt x="5845" y="7492"/>
                </a:cubicBezTo>
                <a:lnTo>
                  <a:pt x="5916" y="7567"/>
                </a:lnTo>
                <a:cubicBezTo>
                  <a:pt x="5946" y="7597"/>
                  <a:pt x="5965" y="7661"/>
                  <a:pt x="5954" y="7703"/>
                </a:cubicBezTo>
                <a:lnTo>
                  <a:pt x="5931" y="7804"/>
                </a:lnTo>
                <a:cubicBezTo>
                  <a:pt x="5924" y="7845"/>
                  <a:pt x="5946" y="7867"/>
                  <a:pt x="5988" y="7849"/>
                </a:cubicBezTo>
                <a:lnTo>
                  <a:pt x="6081" y="7804"/>
                </a:lnTo>
                <a:cubicBezTo>
                  <a:pt x="6119" y="7785"/>
                  <a:pt x="6183" y="7789"/>
                  <a:pt x="6220" y="7808"/>
                </a:cubicBezTo>
                <a:lnTo>
                  <a:pt x="6310" y="7860"/>
                </a:lnTo>
                <a:cubicBezTo>
                  <a:pt x="6348" y="7883"/>
                  <a:pt x="6374" y="7864"/>
                  <a:pt x="6366" y="7823"/>
                </a:cubicBezTo>
                <a:lnTo>
                  <a:pt x="6351" y="7721"/>
                </a:lnTo>
                <a:cubicBezTo>
                  <a:pt x="6348" y="7680"/>
                  <a:pt x="6366" y="7620"/>
                  <a:pt x="6400" y="7590"/>
                </a:cubicBezTo>
                <a:lnTo>
                  <a:pt x="6475" y="7519"/>
                </a:lnTo>
                <a:close/>
                <a:moveTo>
                  <a:pt x="6276" y="13500"/>
                </a:moveTo>
                <a:cubicBezTo>
                  <a:pt x="6310" y="13470"/>
                  <a:pt x="6299" y="13440"/>
                  <a:pt x="6258" y="13433"/>
                </a:cubicBezTo>
                <a:lnTo>
                  <a:pt x="6156" y="13414"/>
                </a:lnTo>
                <a:cubicBezTo>
                  <a:pt x="6115" y="13406"/>
                  <a:pt x="6063" y="13365"/>
                  <a:pt x="6048" y="13328"/>
                </a:cubicBezTo>
                <a:lnTo>
                  <a:pt x="6006" y="13234"/>
                </a:lnTo>
                <a:cubicBezTo>
                  <a:pt x="5988" y="13193"/>
                  <a:pt x="5958" y="13193"/>
                  <a:pt x="5935" y="13230"/>
                </a:cubicBezTo>
                <a:lnTo>
                  <a:pt x="5886" y="13320"/>
                </a:lnTo>
                <a:cubicBezTo>
                  <a:pt x="5864" y="13358"/>
                  <a:pt x="5815" y="13391"/>
                  <a:pt x="5770" y="13399"/>
                </a:cubicBezTo>
                <a:lnTo>
                  <a:pt x="5669" y="13410"/>
                </a:lnTo>
                <a:cubicBezTo>
                  <a:pt x="5624" y="13414"/>
                  <a:pt x="5617" y="13444"/>
                  <a:pt x="5647" y="13474"/>
                </a:cubicBezTo>
                <a:lnTo>
                  <a:pt x="5718" y="13549"/>
                </a:lnTo>
                <a:cubicBezTo>
                  <a:pt x="5748" y="13579"/>
                  <a:pt x="5766" y="13643"/>
                  <a:pt x="5755" y="13684"/>
                </a:cubicBezTo>
                <a:lnTo>
                  <a:pt x="5733" y="13785"/>
                </a:lnTo>
                <a:cubicBezTo>
                  <a:pt x="5725" y="13826"/>
                  <a:pt x="5748" y="13849"/>
                  <a:pt x="5789" y="13830"/>
                </a:cubicBezTo>
                <a:lnTo>
                  <a:pt x="5883" y="13785"/>
                </a:lnTo>
                <a:cubicBezTo>
                  <a:pt x="5920" y="13766"/>
                  <a:pt x="5984" y="13770"/>
                  <a:pt x="6021" y="13789"/>
                </a:cubicBezTo>
                <a:lnTo>
                  <a:pt x="6111" y="13841"/>
                </a:lnTo>
                <a:cubicBezTo>
                  <a:pt x="6149" y="13864"/>
                  <a:pt x="6175" y="13845"/>
                  <a:pt x="6168" y="13804"/>
                </a:cubicBezTo>
                <a:lnTo>
                  <a:pt x="6153" y="13703"/>
                </a:lnTo>
                <a:cubicBezTo>
                  <a:pt x="6145" y="13661"/>
                  <a:pt x="6168" y="13601"/>
                  <a:pt x="6201" y="13571"/>
                </a:cubicBezTo>
                <a:lnTo>
                  <a:pt x="6276" y="13500"/>
                </a:lnTo>
                <a:close/>
                <a:moveTo>
                  <a:pt x="8196" y="13474"/>
                </a:moveTo>
                <a:cubicBezTo>
                  <a:pt x="8264" y="13414"/>
                  <a:pt x="8245" y="13350"/>
                  <a:pt x="8159" y="13335"/>
                </a:cubicBezTo>
                <a:lnTo>
                  <a:pt x="7949" y="13297"/>
                </a:lnTo>
                <a:cubicBezTo>
                  <a:pt x="7862" y="13282"/>
                  <a:pt x="7757" y="13200"/>
                  <a:pt x="7724" y="13117"/>
                </a:cubicBezTo>
                <a:lnTo>
                  <a:pt x="7637" y="12922"/>
                </a:lnTo>
                <a:cubicBezTo>
                  <a:pt x="7600" y="12840"/>
                  <a:pt x="7536" y="12840"/>
                  <a:pt x="7495" y="12915"/>
                </a:cubicBezTo>
                <a:lnTo>
                  <a:pt x="7394" y="13102"/>
                </a:lnTo>
                <a:cubicBezTo>
                  <a:pt x="7352" y="13181"/>
                  <a:pt x="7244" y="13252"/>
                  <a:pt x="7154" y="13264"/>
                </a:cubicBezTo>
                <a:lnTo>
                  <a:pt x="6940" y="13286"/>
                </a:lnTo>
                <a:cubicBezTo>
                  <a:pt x="6850" y="13294"/>
                  <a:pt x="6828" y="13357"/>
                  <a:pt x="6891" y="13421"/>
                </a:cubicBezTo>
                <a:lnTo>
                  <a:pt x="7038" y="13575"/>
                </a:lnTo>
                <a:cubicBezTo>
                  <a:pt x="7098" y="13639"/>
                  <a:pt x="7135" y="13766"/>
                  <a:pt x="7116" y="13852"/>
                </a:cubicBezTo>
                <a:lnTo>
                  <a:pt x="7071" y="14062"/>
                </a:lnTo>
                <a:cubicBezTo>
                  <a:pt x="7053" y="14149"/>
                  <a:pt x="7105" y="14190"/>
                  <a:pt x="7184" y="14152"/>
                </a:cubicBezTo>
                <a:lnTo>
                  <a:pt x="7375" y="14059"/>
                </a:lnTo>
                <a:cubicBezTo>
                  <a:pt x="7457" y="14021"/>
                  <a:pt x="7585" y="14025"/>
                  <a:pt x="7664" y="14070"/>
                </a:cubicBezTo>
                <a:lnTo>
                  <a:pt x="7847" y="14175"/>
                </a:lnTo>
                <a:cubicBezTo>
                  <a:pt x="7926" y="14220"/>
                  <a:pt x="7979" y="14182"/>
                  <a:pt x="7967" y="14096"/>
                </a:cubicBezTo>
                <a:lnTo>
                  <a:pt x="7941" y="13886"/>
                </a:lnTo>
                <a:cubicBezTo>
                  <a:pt x="7930" y="13796"/>
                  <a:pt x="7975" y="13676"/>
                  <a:pt x="8042" y="13616"/>
                </a:cubicBezTo>
                <a:lnTo>
                  <a:pt x="8196" y="13474"/>
                </a:lnTo>
                <a:close/>
                <a:moveTo>
                  <a:pt x="8987" y="13256"/>
                </a:moveTo>
                <a:lnTo>
                  <a:pt x="9058" y="13331"/>
                </a:lnTo>
                <a:cubicBezTo>
                  <a:pt x="9088" y="13361"/>
                  <a:pt x="9107" y="13425"/>
                  <a:pt x="9096" y="13466"/>
                </a:cubicBezTo>
                <a:lnTo>
                  <a:pt x="9073" y="13568"/>
                </a:lnTo>
                <a:cubicBezTo>
                  <a:pt x="9066" y="13609"/>
                  <a:pt x="9088" y="13631"/>
                  <a:pt x="9130" y="13613"/>
                </a:cubicBezTo>
                <a:lnTo>
                  <a:pt x="9223" y="13568"/>
                </a:lnTo>
                <a:cubicBezTo>
                  <a:pt x="9261" y="13549"/>
                  <a:pt x="9325" y="13553"/>
                  <a:pt x="9362" y="13571"/>
                </a:cubicBezTo>
                <a:lnTo>
                  <a:pt x="9452" y="13624"/>
                </a:lnTo>
                <a:cubicBezTo>
                  <a:pt x="9490" y="13646"/>
                  <a:pt x="9516" y="13628"/>
                  <a:pt x="9508" y="13586"/>
                </a:cubicBezTo>
                <a:lnTo>
                  <a:pt x="9493" y="13485"/>
                </a:lnTo>
                <a:cubicBezTo>
                  <a:pt x="9490" y="13444"/>
                  <a:pt x="9508" y="13384"/>
                  <a:pt x="9542" y="13354"/>
                </a:cubicBezTo>
                <a:lnTo>
                  <a:pt x="9621" y="13286"/>
                </a:lnTo>
                <a:cubicBezTo>
                  <a:pt x="9655" y="13256"/>
                  <a:pt x="9643" y="13226"/>
                  <a:pt x="9602" y="13219"/>
                </a:cubicBezTo>
                <a:lnTo>
                  <a:pt x="9501" y="13200"/>
                </a:lnTo>
                <a:cubicBezTo>
                  <a:pt x="9460" y="13193"/>
                  <a:pt x="9407" y="13151"/>
                  <a:pt x="9392" y="13114"/>
                </a:cubicBezTo>
                <a:lnTo>
                  <a:pt x="9351" y="13020"/>
                </a:lnTo>
                <a:cubicBezTo>
                  <a:pt x="9332" y="12979"/>
                  <a:pt x="9302" y="12979"/>
                  <a:pt x="9280" y="13016"/>
                </a:cubicBezTo>
                <a:lnTo>
                  <a:pt x="9231" y="13106"/>
                </a:lnTo>
                <a:cubicBezTo>
                  <a:pt x="9208" y="13144"/>
                  <a:pt x="9160" y="13178"/>
                  <a:pt x="9115" y="13185"/>
                </a:cubicBezTo>
                <a:lnTo>
                  <a:pt x="9013" y="13196"/>
                </a:lnTo>
                <a:cubicBezTo>
                  <a:pt x="8968" y="13193"/>
                  <a:pt x="8957" y="13223"/>
                  <a:pt x="8987" y="13256"/>
                </a:cubicBezTo>
                <a:close/>
                <a:moveTo>
                  <a:pt x="11143" y="4800"/>
                </a:moveTo>
                <a:cubicBezTo>
                  <a:pt x="11177" y="4770"/>
                  <a:pt x="11166" y="4740"/>
                  <a:pt x="11124" y="4733"/>
                </a:cubicBezTo>
                <a:lnTo>
                  <a:pt x="11023" y="4714"/>
                </a:lnTo>
                <a:cubicBezTo>
                  <a:pt x="10982" y="4706"/>
                  <a:pt x="10929" y="4669"/>
                  <a:pt x="10914" y="4627"/>
                </a:cubicBezTo>
                <a:lnTo>
                  <a:pt x="10873" y="4534"/>
                </a:lnTo>
                <a:cubicBezTo>
                  <a:pt x="10854" y="4492"/>
                  <a:pt x="10824" y="4492"/>
                  <a:pt x="10802" y="4530"/>
                </a:cubicBezTo>
                <a:lnTo>
                  <a:pt x="10753" y="4620"/>
                </a:lnTo>
                <a:cubicBezTo>
                  <a:pt x="10731" y="4657"/>
                  <a:pt x="10682" y="4691"/>
                  <a:pt x="10637" y="4699"/>
                </a:cubicBezTo>
                <a:lnTo>
                  <a:pt x="10536" y="4710"/>
                </a:lnTo>
                <a:cubicBezTo>
                  <a:pt x="10491" y="4714"/>
                  <a:pt x="10483" y="4744"/>
                  <a:pt x="10513" y="4774"/>
                </a:cubicBezTo>
                <a:lnTo>
                  <a:pt x="10584" y="4849"/>
                </a:lnTo>
                <a:cubicBezTo>
                  <a:pt x="10614" y="4879"/>
                  <a:pt x="10633" y="4942"/>
                  <a:pt x="10622" y="4984"/>
                </a:cubicBezTo>
                <a:lnTo>
                  <a:pt x="10599" y="5085"/>
                </a:lnTo>
                <a:cubicBezTo>
                  <a:pt x="10592" y="5126"/>
                  <a:pt x="10614" y="5149"/>
                  <a:pt x="10656" y="5130"/>
                </a:cubicBezTo>
                <a:lnTo>
                  <a:pt x="10749" y="5085"/>
                </a:lnTo>
                <a:cubicBezTo>
                  <a:pt x="10787" y="5066"/>
                  <a:pt x="10851" y="5070"/>
                  <a:pt x="10888" y="5089"/>
                </a:cubicBezTo>
                <a:lnTo>
                  <a:pt x="10978" y="5141"/>
                </a:lnTo>
                <a:cubicBezTo>
                  <a:pt x="11016" y="5164"/>
                  <a:pt x="11042" y="5145"/>
                  <a:pt x="11034" y="5104"/>
                </a:cubicBezTo>
                <a:lnTo>
                  <a:pt x="11019" y="5002"/>
                </a:lnTo>
                <a:cubicBezTo>
                  <a:pt x="11016" y="4961"/>
                  <a:pt x="11034" y="4901"/>
                  <a:pt x="11068" y="4871"/>
                </a:cubicBezTo>
                <a:lnTo>
                  <a:pt x="11143" y="4800"/>
                </a:lnTo>
                <a:close/>
                <a:moveTo>
                  <a:pt x="9081" y="7470"/>
                </a:moveTo>
                <a:lnTo>
                  <a:pt x="9032" y="7560"/>
                </a:lnTo>
                <a:cubicBezTo>
                  <a:pt x="9010" y="7597"/>
                  <a:pt x="8961" y="7631"/>
                  <a:pt x="8916" y="7639"/>
                </a:cubicBezTo>
                <a:lnTo>
                  <a:pt x="8815" y="7650"/>
                </a:lnTo>
                <a:cubicBezTo>
                  <a:pt x="8770" y="7654"/>
                  <a:pt x="8762" y="7684"/>
                  <a:pt x="8792" y="7714"/>
                </a:cubicBezTo>
                <a:lnTo>
                  <a:pt x="8863" y="7789"/>
                </a:lnTo>
                <a:cubicBezTo>
                  <a:pt x="8893" y="7819"/>
                  <a:pt x="8912" y="7883"/>
                  <a:pt x="8901" y="7924"/>
                </a:cubicBezTo>
                <a:lnTo>
                  <a:pt x="8878" y="8025"/>
                </a:lnTo>
                <a:cubicBezTo>
                  <a:pt x="8871" y="8066"/>
                  <a:pt x="8893" y="8089"/>
                  <a:pt x="8935" y="8070"/>
                </a:cubicBezTo>
                <a:lnTo>
                  <a:pt x="9028" y="8025"/>
                </a:lnTo>
                <a:cubicBezTo>
                  <a:pt x="9066" y="8006"/>
                  <a:pt x="9130" y="8010"/>
                  <a:pt x="9167" y="8029"/>
                </a:cubicBezTo>
                <a:lnTo>
                  <a:pt x="9257" y="8081"/>
                </a:lnTo>
                <a:cubicBezTo>
                  <a:pt x="9295" y="8104"/>
                  <a:pt x="9321" y="8085"/>
                  <a:pt x="9313" y="8044"/>
                </a:cubicBezTo>
                <a:lnTo>
                  <a:pt x="9298" y="7943"/>
                </a:lnTo>
                <a:cubicBezTo>
                  <a:pt x="9291" y="7901"/>
                  <a:pt x="9313" y="7841"/>
                  <a:pt x="9347" y="7811"/>
                </a:cubicBezTo>
                <a:lnTo>
                  <a:pt x="9426" y="7744"/>
                </a:lnTo>
                <a:cubicBezTo>
                  <a:pt x="9460" y="7714"/>
                  <a:pt x="9448" y="7684"/>
                  <a:pt x="9407" y="7676"/>
                </a:cubicBezTo>
                <a:lnTo>
                  <a:pt x="9306" y="7657"/>
                </a:lnTo>
                <a:cubicBezTo>
                  <a:pt x="9265" y="7650"/>
                  <a:pt x="9212" y="7609"/>
                  <a:pt x="9197" y="7571"/>
                </a:cubicBezTo>
                <a:lnTo>
                  <a:pt x="9156" y="7478"/>
                </a:lnTo>
                <a:cubicBezTo>
                  <a:pt x="9133" y="7433"/>
                  <a:pt x="9103" y="7433"/>
                  <a:pt x="9081" y="7470"/>
                </a:cubicBezTo>
                <a:close/>
                <a:moveTo>
                  <a:pt x="8189" y="289"/>
                </a:moveTo>
                <a:cubicBezTo>
                  <a:pt x="8237" y="338"/>
                  <a:pt x="8264" y="435"/>
                  <a:pt x="8249" y="503"/>
                </a:cubicBezTo>
                <a:lnTo>
                  <a:pt x="8215" y="664"/>
                </a:lnTo>
                <a:cubicBezTo>
                  <a:pt x="8200" y="731"/>
                  <a:pt x="8241" y="761"/>
                  <a:pt x="8301" y="731"/>
                </a:cubicBezTo>
                <a:lnTo>
                  <a:pt x="8447" y="660"/>
                </a:lnTo>
                <a:cubicBezTo>
                  <a:pt x="8507" y="630"/>
                  <a:pt x="8609" y="634"/>
                  <a:pt x="8668" y="668"/>
                </a:cubicBezTo>
                <a:lnTo>
                  <a:pt x="8811" y="750"/>
                </a:lnTo>
                <a:cubicBezTo>
                  <a:pt x="8871" y="784"/>
                  <a:pt x="8912" y="758"/>
                  <a:pt x="8901" y="690"/>
                </a:cubicBezTo>
                <a:lnTo>
                  <a:pt x="8878" y="529"/>
                </a:lnTo>
                <a:cubicBezTo>
                  <a:pt x="8871" y="461"/>
                  <a:pt x="8905" y="368"/>
                  <a:pt x="8953" y="323"/>
                </a:cubicBezTo>
                <a:lnTo>
                  <a:pt x="9073" y="214"/>
                </a:lnTo>
                <a:cubicBezTo>
                  <a:pt x="9126" y="169"/>
                  <a:pt x="9111" y="120"/>
                  <a:pt x="9043" y="109"/>
                </a:cubicBezTo>
                <a:lnTo>
                  <a:pt x="8890" y="75"/>
                </a:lnTo>
                <a:cubicBezTo>
                  <a:pt x="8845" y="68"/>
                  <a:pt x="8800" y="38"/>
                  <a:pt x="8762" y="0"/>
                </a:cubicBezTo>
                <a:lnTo>
                  <a:pt x="8395" y="0"/>
                </a:lnTo>
                <a:cubicBezTo>
                  <a:pt x="8357" y="26"/>
                  <a:pt x="8316" y="45"/>
                  <a:pt x="8279" y="49"/>
                </a:cubicBezTo>
                <a:lnTo>
                  <a:pt x="8117" y="68"/>
                </a:lnTo>
                <a:cubicBezTo>
                  <a:pt x="8050" y="75"/>
                  <a:pt x="8031" y="120"/>
                  <a:pt x="8080" y="173"/>
                </a:cubicBezTo>
                <a:lnTo>
                  <a:pt x="8189" y="289"/>
                </a:lnTo>
                <a:close/>
                <a:moveTo>
                  <a:pt x="11158" y="2595"/>
                </a:moveTo>
                <a:lnTo>
                  <a:pt x="10997" y="2565"/>
                </a:lnTo>
                <a:cubicBezTo>
                  <a:pt x="10929" y="2554"/>
                  <a:pt x="10851" y="2490"/>
                  <a:pt x="10824" y="2430"/>
                </a:cubicBezTo>
                <a:lnTo>
                  <a:pt x="10757" y="2280"/>
                </a:lnTo>
                <a:cubicBezTo>
                  <a:pt x="10731" y="2216"/>
                  <a:pt x="10678" y="2216"/>
                  <a:pt x="10648" y="2276"/>
                </a:cubicBezTo>
                <a:lnTo>
                  <a:pt x="10569" y="2419"/>
                </a:lnTo>
                <a:cubicBezTo>
                  <a:pt x="10536" y="2479"/>
                  <a:pt x="10453" y="2535"/>
                  <a:pt x="10386" y="2543"/>
                </a:cubicBezTo>
                <a:lnTo>
                  <a:pt x="10224" y="2561"/>
                </a:lnTo>
                <a:cubicBezTo>
                  <a:pt x="10157" y="2569"/>
                  <a:pt x="10138" y="2614"/>
                  <a:pt x="10187" y="2666"/>
                </a:cubicBezTo>
                <a:lnTo>
                  <a:pt x="10299" y="2786"/>
                </a:lnTo>
                <a:cubicBezTo>
                  <a:pt x="10348" y="2835"/>
                  <a:pt x="10374" y="2933"/>
                  <a:pt x="10359" y="3000"/>
                </a:cubicBezTo>
                <a:lnTo>
                  <a:pt x="10326" y="3161"/>
                </a:lnTo>
                <a:cubicBezTo>
                  <a:pt x="10311" y="3229"/>
                  <a:pt x="10352" y="3259"/>
                  <a:pt x="10412" y="3229"/>
                </a:cubicBezTo>
                <a:lnTo>
                  <a:pt x="10558" y="3158"/>
                </a:lnTo>
                <a:cubicBezTo>
                  <a:pt x="10618" y="3128"/>
                  <a:pt x="10719" y="3131"/>
                  <a:pt x="10779" y="3165"/>
                </a:cubicBezTo>
                <a:lnTo>
                  <a:pt x="10922" y="3248"/>
                </a:lnTo>
                <a:cubicBezTo>
                  <a:pt x="10982" y="3281"/>
                  <a:pt x="11023" y="3255"/>
                  <a:pt x="11012" y="3188"/>
                </a:cubicBezTo>
                <a:lnTo>
                  <a:pt x="10989" y="3026"/>
                </a:lnTo>
                <a:cubicBezTo>
                  <a:pt x="10982" y="2959"/>
                  <a:pt x="11016" y="2865"/>
                  <a:pt x="11064" y="2820"/>
                </a:cubicBezTo>
                <a:lnTo>
                  <a:pt x="11184" y="2711"/>
                </a:lnTo>
                <a:cubicBezTo>
                  <a:pt x="11241" y="2655"/>
                  <a:pt x="11226" y="2606"/>
                  <a:pt x="11158" y="2595"/>
                </a:cubicBezTo>
                <a:close/>
                <a:moveTo>
                  <a:pt x="10108" y="5970"/>
                </a:moveTo>
                <a:lnTo>
                  <a:pt x="9947" y="5940"/>
                </a:lnTo>
                <a:cubicBezTo>
                  <a:pt x="9898" y="5929"/>
                  <a:pt x="9838" y="5895"/>
                  <a:pt x="9805" y="5850"/>
                </a:cubicBezTo>
                <a:cubicBezTo>
                  <a:pt x="9793" y="5835"/>
                  <a:pt x="9782" y="5820"/>
                  <a:pt x="9775" y="5805"/>
                </a:cubicBezTo>
                <a:lnTo>
                  <a:pt x="9707" y="5655"/>
                </a:lnTo>
                <a:cubicBezTo>
                  <a:pt x="9703" y="5648"/>
                  <a:pt x="9700" y="5640"/>
                  <a:pt x="9696" y="5636"/>
                </a:cubicBezTo>
                <a:cubicBezTo>
                  <a:pt x="9685" y="5618"/>
                  <a:pt x="9670" y="5610"/>
                  <a:pt x="9655" y="5610"/>
                </a:cubicBezTo>
                <a:cubicBezTo>
                  <a:pt x="9636" y="5610"/>
                  <a:pt x="9613" y="5625"/>
                  <a:pt x="9598" y="5655"/>
                </a:cubicBezTo>
                <a:lnTo>
                  <a:pt x="9520" y="5798"/>
                </a:lnTo>
                <a:cubicBezTo>
                  <a:pt x="9486" y="5858"/>
                  <a:pt x="9403" y="5914"/>
                  <a:pt x="9336" y="5921"/>
                </a:cubicBezTo>
                <a:lnTo>
                  <a:pt x="9175" y="5940"/>
                </a:lnTo>
                <a:cubicBezTo>
                  <a:pt x="9107" y="5948"/>
                  <a:pt x="9088" y="5993"/>
                  <a:pt x="9137" y="6045"/>
                </a:cubicBezTo>
                <a:lnTo>
                  <a:pt x="9250" y="6165"/>
                </a:lnTo>
                <a:cubicBezTo>
                  <a:pt x="9257" y="6173"/>
                  <a:pt x="9261" y="6180"/>
                  <a:pt x="9265" y="6188"/>
                </a:cubicBezTo>
                <a:cubicBezTo>
                  <a:pt x="9295" y="6233"/>
                  <a:pt x="9313" y="6296"/>
                  <a:pt x="9310" y="6353"/>
                </a:cubicBezTo>
                <a:cubicBezTo>
                  <a:pt x="9310" y="6360"/>
                  <a:pt x="9310" y="6371"/>
                  <a:pt x="9306" y="6379"/>
                </a:cubicBezTo>
                <a:lnTo>
                  <a:pt x="9272" y="6540"/>
                </a:lnTo>
                <a:cubicBezTo>
                  <a:pt x="9268" y="6555"/>
                  <a:pt x="9268" y="6570"/>
                  <a:pt x="9272" y="6581"/>
                </a:cubicBezTo>
                <a:cubicBezTo>
                  <a:pt x="9276" y="6604"/>
                  <a:pt x="9295" y="6619"/>
                  <a:pt x="9317" y="6619"/>
                </a:cubicBezTo>
                <a:cubicBezTo>
                  <a:pt x="9328" y="6619"/>
                  <a:pt x="9343" y="6615"/>
                  <a:pt x="9358" y="6608"/>
                </a:cubicBezTo>
                <a:lnTo>
                  <a:pt x="9505" y="6536"/>
                </a:lnTo>
                <a:cubicBezTo>
                  <a:pt x="9512" y="6533"/>
                  <a:pt x="9520" y="6529"/>
                  <a:pt x="9531" y="6525"/>
                </a:cubicBezTo>
                <a:cubicBezTo>
                  <a:pt x="9557" y="6518"/>
                  <a:pt x="9587" y="6514"/>
                  <a:pt x="9617" y="6514"/>
                </a:cubicBezTo>
                <a:cubicBezTo>
                  <a:pt x="9658" y="6514"/>
                  <a:pt x="9696" y="6525"/>
                  <a:pt x="9726" y="6544"/>
                </a:cubicBezTo>
                <a:lnTo>
                  <a:pt x="9868" y="6626"/>
                </a:lnTo>
                <a:cubicBezTo>
                  <a:pt x="9883" y="6634"/>
                  <a:pt x="9898" y="6641"/>
                  <a:pt x="9910" y="6641"/>
                </a:cubicBezTo>
                <a:cubicBezTo>
                  <a:pt x="9947" y="6645"/>
                  <a:pt x="9966" y="6615"/>
                  <a:pt x="9962" y="6566"/>
                </a:cubicBezTo>
                <a:lnTo>
                  <a:pt x="9940" y="6405"/>
                </a:lnTo>
                <a:cubicBezTo>
                  <a:pt x="9936" y="6386"/>
                  <a:pt x="9940" y="6371"/>
                  <a:pt x="9940" y="6349"/>
                </a:cubicBezTo>
                <a:cubicBezTo>
                  <a:pt x="9947" y="6293"/>
                  <a:pt x="9977" y="6232"/>
                  <a:pt x="10015" y="6195"/>
                </a:cubicBezTo>
                <a:lnTo>
                  <a:pt x="10134" y="6086"/>
                </a:lnTo>
                <a:cubicBezTo>
                  <a:pt x="10191" y="6030"/>
                  <a:pt x="10176" y="5981"/>
                  <a:pt x="10108" y="5970"/>
                </a:cubicBezTo>
                <a:close/>
                <a:moveTo>
                  <a:pt x="8987" y="1733"/>
                </a:moveTo>
                <a:lnTo>
                  <a:pt x="9058" y="1808"/>
                </a:lnTo>
                <a:cubicBezTo>
                  <a:pt x="9088" y="1838"/>
                  <a:pt x="9107" y="1901"/>
                  <a:pt x="9096" y="1943"/>
                </a:cubicBezTo>
                <a:lnTo>
                  <a:pt x="9073" y="2044"/>
                </a:lnTo>
                <a:cubicBezTo>
                  <a:pt x="9066" y="2085"/>
                  <a:pt x="9088" y="2108"/>
                  <a:pt x="9130" y="2089"/>
                </a:cubicBezTo>
                <a:lnTo>
                  <a:pt x="9223" y="2044"/>
                </a:lnTo>
                <a:cubicBezTo>
                  <a:pt x="9261" y="2025"/>
                  <a:pt x="9325" y="2029"/>
                  <a:pt x="9362" y="2048"/>
                </a:cubicBezTo>
                <a:lnTo>
                  <a:pt x="9452" y="2100"/>
                </a:lnTo>
                <a:cubicBezTo>
                  <a:pt x="9490" y="2123"/>
                  <a:pt x="9516" y="2104"/>
                  <a:pt x="9508" y="2063"/>
                </a:cubicBezTo>
                <a:lnTo>
                  <a:pt x="9493" y="1961"/>
                </a:lnTo>
                <a:cubicBezTo>
                  <a:pt x="9490" y="1920"/>
                  <a:pt x="9508" y="1860"/>
                  <a:pt x="9542" y="1830"/>
                </a:cubicBezTo>
                <a:lnTo>
                  <a:pt x="9621" y="1763"/>
                </a:lnTo>
                <a:cubicBezTo>
                  <a:pt x="9655" y="1733"/>
                  <a:pt x="9643" y="1703"/>
                  <a:pt x="9602" y="1695"/>
                </a:cubicBezTo>
                <a:lnTo>
                  <a:pt x="9501" y="1676"/>
                </a:lnTo>
                <a:cubicBezTo>
                  <a:pt x="9460" y="1669"/>
                  <a:pt x="9407" y="1628"/>
                  <a:pt x="9392" y="1590"/>
                </a:cubicBezTo>
                <a:lnTo>
                  <a:pt x="9351" y="1496"/>
                </a:lnTo>
                <a:cubicBezTo>
                  <a:pt x="9332" y="1455"/>
                  <a:pt x="9302" y="1455"/>
                  <a:pt x="9280" y="1493"/>
                </a:cubicBezTo>
                <a:lnTo>
                  <a:pt x="9231" y="1583"/>
                </a:lnTo>
                <a:cubicBezTo>
                  <a:pt x="9208" y="1620"/>
                  <a:pt x="9160" y="1654"/>
                  <a:pt x="9115" y="1661"/>
                </a:cubicBezTo>
                <a:lnTo>
                  <a:pt x="9013" y="1673"/>
                </a:lnTo>
                <a:cubicBezTo>
                  <a:pt x="8968" y="1673"/>
                  <a:pt x="8957" y="1703"/>
                  <a:pt x="8987" y="1733"/>
                </a:cubicBezTo>
                <a:close/>
                <a:moveTo>
                  <a:pt x="10048" y="563"/>
                </a:moveTo>
                <a:cubicBezTo>
                  <a:pt x="10116" y="649"/>
                  <a:pt x="10146" y="803"/>
                  <a:pt x="10116" y="908"/>
                </a:cubicBezTo>
                <a:lnTo>
                  <a:pt x="10041" y="1159"/>
                </a:lnTo>
                <a:cubicBezTo>
                  <a:pt x="10018" y="1238"/>
                  <a:pt x="10045" y="1286"/>
                  <a:pt x="10101" y="1290"/>
                </a:cubicBezTo>
                <a:cubicBezTo>
                  <a:pt x="10112" y="1290"/>
                  <a:pt x="10119" y="1290"/>
                  <a:pt x="10131" y="1286"/>
                </a:cubicBezTo>
                <a:cubicBezTo>
                  <a:pt x="10142" y="1283"/>
                  <a:pt x="10153" y="1283"/>
                  <a:pt x="10168" y="1275"/>
                </a:cubicBezTo>
                <a:lnTo>
                  <a:pt x="10412" y="1181"/>
                </a:lnTo>
                <a:cubicBezTo>
                  <a:pt x="10449" y="1166"/>
                  <a:pt x="10498" y="1159"/>
                  <a:pt x="10543" y="1163"/>
                </a:cubicBezTo>
                <a:cubicBezTo>
                  <a:pt x="10622" y="1163"/>
                  <a:pt x="10704" y="1185"/>
                  <a:pt x="10761" y="1226"/>
                </a:cubicBezTo>
                <a:lnTo>
                  <a:pt x="10974" y="1376"/>
                </a:lnTo>
                <a:cubicBezTo>
                  <a:pt x="11008" y="1399"/>
                  <a:pt x="11038" y="1410"/>
                  <a:pt x="11064" y="1406"/>
                </a:cubicBezTo>
                <a:cubicBezTo>
                  <a:pt x="11102" y="1403"/>
                  <a:pt x="11128" y="1369"/>
                  <a:pt x="11128" y="1313"/>
                </a:cubicBezTo>
                <a:cubicBezTo>
                  <a:pt x="11128" y="1305"/>
                  <a:pt x="11128" y="1301"/>
                  <a:pt x="11128" y="1294"/>
                </a:cubicBezTo>
                <a:lnTo>
                  <a:pt x="11117" y="1031"/>
                </a:lnTo>
                <a:cubicBezTo>
                  <a:pt x="11117" y="1016"/>
                  <a:pt x="11117" y="1005"/>
                  <a:pt x="11117" y="990"/>
                </a:cubicBezTo>
                <a:cubicBezTo>
                  <a:pt x="11128" y="889"/>
                  <a:pt x="11188" y="769"/>
                  <a:pt x="11263" y="713"/>
                </a:cubicBezTo>
                <a:lnTo>
                  <a:pt x="11469" y="555"/>
                </a:lnTo>
                <a:cubicBezTo>
                  <a:pt x="11514" y="521"/>
                  <a:pt x="11529" y="488"/>
                  <a:pt x="11525" y="454"/>
                </a:cubicBezTo>
                <a:cubicBezTo>
                  <a:pt x="11525" y="446"/>
                  <a:pt x="11522" y="439"/>
                  <a:pt x="11518" y="431"/>
                </a:cubicBezTo>
                <a:cubicBezTo>
                  <a:pt x="11510" y="420"/>
                  <a:pt x="11499" y="413"/>
                  <a:pt x="11488" y="401"/>
                </a:cubicBezTo>
                <a:cubicBezTo>
                  <a:pt x="11473" y="394"/>
                  <a:pt x="11458" y="386"/>
                  <a:pt x="11439" y="379"/>
                </a:cubicBezTo>
                <a:lnTo>
                  <a:pt x="11188" y="311"/>
                </a:lnTo>
                <a:cubicBezTo>
                  <a:pt x="11083" y="281"/>
                  <a:pt x="10967" y="173"/>
                  <a:pt x="10929" y="71"/>
                </a:cubicBezTo>
                <a:lnTo>
                  <a:pt x="10907" y="0"/>
                </a:lnTo>
                <a:lnTo>
                  <a:pt x="10539" y="0"/>
                </a:lnTo>
                <a:lnTo>
                  <a:pt x="10524" y="23"/>
                </a:lnTo>
                <a:cubicBezTo>
                  <a:pt x="10464" y="113"/>
                  <a:pt x="10326" y="191"/>
                  <a:pt x="10217" y="195"/>
                </a:cubicBezTo>
                <a:lnTo>
                  <a:pt x="9955" y="203"/>
                </a:lnTo>
                <a:cubicBezTo>
                  <a:pt x="9846" y="206"/>
                  <a:pt x="9812" y="278"/>
                  <a:pt x="9880" y="364"/>
                </a:cubicBezTo>
                <a:lnTo>
                  <a:pt x="10048" y="563"/>
                </a:lnTo>
                <a:close/>
                <a:moveTo>
                  <a:pt x="9460" y="3082"/>
                </a:moveTo>
                <a:cubicBezTo>
                  <a:pt x="9422" y="2977"/>
                  <a:pt x="9343" y="2970"/>
                  <a:pt x="9283" y="3060"/>
                </a:cubicBezTo>
                <a:lnTo>
                  <a:pt x="9141" y="3278"/>
                </a:lnTo>
                <a:cubicBezTo>
                  <a:pt x="9133" y="3289"/>
                  <a:pt x="9126" y="3300"/>
                  <a:pt x="9115" y="3311"/>
                </a:cubicBezTo>
                <a:cubicBezTo>
                  <a:pt x="9047" y="3386"/>
                  <a:pt x="8927" y="3446"/>
                  <a:pt x="8833" y="3450"/>
                </a:cubicBezTo>
                <a:lnTo>
                  <a:pt x="8571" y="3457"/>
                </a:lnTo>
                <a:cubicBezTo>
                  <a:pt x="8462" y="3461"/>
                  <a:pt x="8429" y="3533"/>
                  <a:pt x="8496" y="3619"/>
                </a:cubicBezTo>
                <a:lnTo>
                  <a:pt x="8661" y="3821"/>
                </a:lnTo>
                <a:cubicBezTo>
                  <a:pt x="8728" y="3908"/>
                  <a:pt x="8758" y="4061"/>
                  <a:pt x="8728" y="4166"/>
                </a:cubicBezTo>
                <a:lnTo>
                  <a:pt x="8653" y="4417"/>
                </a:lnTo>
                <a:cubicBezTo>
                  <a:pt x="8631" y="4496"/>
                  <a:pt x="8657" y="4545"/>
                  <a:pt x="8713" y="4549"/>
                </a:cubicBezTo>
                <a:cubicBezTo>
                  <a:pt x="8732" y="4549"/>
                  <a:pt x="8755" y="4545"/>
                  <a:pt x="8781" y="4538"/>
                </a:cubicBezTo>
                <a:lnTo>
                  <a:pt x="9025" y="4444"/>
                </a:lnTo>
                <a:cubicBezTo>
                  <a:pt x="9062" y="4429"/>
                  <a:pt x="9111" y="4421"/>
                  <a:pt x="9156" y="4425"/>
                </a:cubicBezTo>
                <a:cubicBezTo>
                  <a:pt x="9201" y="4429"/>
                  <a:pt x="9253" y="4432"/>
                  <a:pt x="9295" y="4447"/>
                </a:cubicBezTo>
                <a:cubicBezTo>
                  <a:pt x="9325" y="4459"/>
                  <a:pt x="9351" y="4470"/>
                  <a:pt x="9373" y="4485"/>
                </a:cubicBezTo>
                <a:lnTo>
                  <a:pt x="9587" y="4635"/>
                </a:lnTo>
                <a:cubicBezTo>
                  <a:pt x="9677" y="4699"/>
                  <a:pt x="9748" y="4657"/>
                  <a:pt x="9741" y="4549"/>
                </a:cubicBezTo>
                <a:lnTo>
                  <a:pt x="9730" y="4286"/>
                </a:lnTo>
                <a:cubicBezTo>
                  <a:pt x="9726" y="4177"/>
                  <a:pt x="9790" y="4031"/>
                  <a:pt x="9880" y="3967"/>
                </a:cubicBezTo>
                <a:lnTo>
                  <a:pt x="10086" y="3810"/>
                </a:lnTo>
                <a:cubicBezTo>
                  <a:pt x="10119" y="3784"/>
                  <a:pt x="10138" y="3757"/>
                  <a:pt x="10142" y="3735"/>
                </a:cubicBezTo>
                <a:cubicBezTo>
                  <a:pt x="10146" y="3724"/>
                  <a:pt x="10142" y="3709"/>
                  <a:pt x="10138" y="3697"/>
                </a:cubicBezTo>
                <a:cubicBezTo>
                  <a:pt x="10138" y="3694"/>
                  <a:pt x="10134" y="3690"/>
                  <a:pt x="10131" y="3686"/>
                </a:cubicBezTo>
                <a:cubicBezTo>
                  <a:pt x="10119" y="3667"/>
                  <a:pt x="10097" y="3652"/>
                  <a:pt x="10071" y="3641"/>
                </a:cubicBezTo>
                <a:cubicBezTo>
                  <a:pt x="10063" y="3638"/>
                  <a:pt x="10060" y="3638"/>
                  <a:pt x="10052" y="3634"/>
                </a:cubicBezTo>
                <a:lnTo>
                  <a:pt x="9801" y="3566"/>
                </a:lnTo>
                <a:cubicBezTo>
                  <a:pt x="9696" y="3536"/>
                  <a:pt x="9580" y="3427"/>
                  <a:pt x="9542" y="3326"/>
                </a:cubicBezTo>
                <a:lnTo>
                  <a:pt x="9460" y="3082"/>
                </a:lnTo>
                <a:close/>
                <a:moveTo>
                  <a:pt x="17457" y="14115"/>
                </a:moveTo>
                <a:lnTo>
                  <a:pt x="17296" y="14085"/>
                </a:lnTo>
                <a:cubicBezTo>
                  <a:pt x="17228" y="14074"/>
                  <a:pt x="17150" y="14010"/>
                  <a:pt x="17123" y="13950"/>
                </a:cubicBezTo>
                <a:lnTo>
                  <a:pt x="17056" y="13800"/>
                </a:lnTo>
                <a:cubicBezTo>
                  <a:pt x="17030" y="13736"/>
                  <a:pt x="16977" y="13736"/>
                  <a:pt x="16947" y="13796"/>
                </a:cubicBezTo>
                <a:lnTo>
                  <a:pt x="16868" y="13939"/>
                </a:lnTo>
                <a:cubicBezTo>
                  <a:pt x="16835" y="13999"/>
                  <a:pt x="16752" y="14055"/>
                  <a:pt x="16685" y="14062"/>
                </a:cubicBezTo>
                <a:lnTo>
                  <a:pt x="16523" y="14081"/>
                </a:lnTo>
                <a:cubicBezTo>
                  <a:pt x="16456" y="14089"/>
                  <a:pt x="16437" y="14134"/>
                  <a:pt x="16486" y="14186"/>
                </a:cubicBezTo>
                <a:lnTo>
                  <a:pt x="16598" y="14306"/>
                </a:lnTo>
                <a:cubicBezTo>
                  <a:pt x="16647" y="14355"/>
                  <a:pt x="16673" y="14452"/>
                  <a:pt x="16658" y="14520"/>
                </a:cubicBezTo>
                <a:lnTo>
                  <a:pt x="16625" y="14681"/>
                </a:lnTo>
                <a:cubicBezTo>
                  <a:pt x="16610" y="14749"/>
                  <a:pt x="16651" y="14779"/>
                  <a:pt x="16711" y="14749"/>
                </a:cubicBezTo>
                <a:lnTo>
                  <a:pt x="16857" y="14677"/>
                </a:lnTo>
                <a:cubicBezTo>
                  <a:pt x="16917" y="14647"/>
                  <a:pt x="17018" y="14651"/>
                  <a:pt x="17078" y="14685"/>
                </a:cubicBezTo>
                <a:lnTo>
                  <a:pt x="17221" y="14767"/>
                </a:lnTo>
                <a:cubicBezTo>
                  <a:pt x="17281" y="14801"/>
                  <a:pt x="17322" y="14775"/>
                  <a:pt x="17311" y="14707"/>
                </a:cubicBezTo>
                <a:lnTo>
                  <a:pt x="17288" y="14546"/>
                </a:lnTo>
                <a:cubicBezTo>
                  <a:pt x="17281" y="14479"/>
                  <a:pt x="17314" y="14385"/>
                  <a:pt x="17363" y="14340"/>
                </a:cubicBezTo>
                <a:lnTo>
                  <a:pt x="17483" y="14231"/>
                </a:lnTo>
                <a:cubicBezTo>
                  <a:pt x="17536" y="14175"/>
                  <a:pt x="17524" y="14130"/>
                  <a:pt x="17457" y="14115"/>
                </a:cubicBezTo>
                <a:close/>
                <a:moveTo>
                  <a:pt x="17566" y="12233"/>
                </a:moveTo>
                <a:lnTo>
                  <a:pt x="17772" y="12075"/>
                </a:lnTo>
                <a:cubicBezTo>
                  <a:pt x="17858" y="12008"/>
                  <a:pt x="17843" y="11929"/>
                  <a:pt x="17738" y="11902"/>
                </a:cubicBezTo>
                <a:lnTo>
                  <a:pt x="17487" y="11835"/>
                </a:lnTo>
                <a:cubicBezTo>
                  <a:pt x="17382" y="11805"/>
                  <a:pt x="17266" y="11696"/>
                  <a:pt x="17228" y="11595"/>
                </a:cubicBezTo>
                <a:lnTo>
                  <a:pt x="17142" y="11348"/>
                </a:lnTo>
                <a:cubicBezTo>
                  <a:pt x="17105" y="11243"/>
                  <a:pt x="17026" y="11235"/>
                  <a:pt x="16966" y="11325"/>
                </a:cubicBezTo>
                <a:lnTo>
                  <a:pt x="16823" y="11542"/>
                </a:lnTo>
                <a:cubicBezTo>
                  <a:pt x="16763" y="11632"/>
                  <a:pt x="16625" y="11711"/>
                  <a:pt x="16516" y="11715"/>
                </a:cubicBezTo>
                <a:lnTo>
                  <a:pt x="16253" y="11723"/>
                </a:lnTo>
                <a:cubicBezTo>
                  <a:pt x="16145" y="11726"/>
                  <a:pt x="16111" y="11798"/>
                  <a:pt x="16178" y="11884"/>
                </a:cubicBezTo>
                <a:lnTo>
                  <a:pt x="16343" y="12086"/>
                </a:lnTo>
                <a:cubicBezTo>
                  <a:pt x="16411" y="12172"/>
                  <a:pt x="16441" y="12326"/>
                  <a:pt x="16411" y="12431"/>
                </a:cubicBezTo>
                <a:lnTo>
                  <a:pt x="16336" y="12683"/>
                </a:lnTo>
                <a:cubicBezTo>
                  <a:pt x="16306" y="12787"/>
                  <a:pt x="16362" y="12840"/>
                  <a:pt x="16463" y="12803"/>
                </a:cubicBezTo>
                <a:lnTo>
                  <a:pt x="16707" y="12709"/>
                </a:lnTo>
                <a:cubicBezTo>
                  <a:pt x="16808" y="12671"/>
                  <a:pt x="16966" y="12690"/>
                  <a:pt x="17056" y="12750"/>
                </a:cubicBezTo>
                <a:lnTo>
                  <a:pt x="17269" y="12900"/>
                </a:lnTo>
                <a:cubicBezTo>
                  <a:pt x="17359" y="12964"/>
                  <a:pt x="17431" y="12923"/>
                  <a:pt x="17423" y="12814"/>
                </a:cubicBezTo>
                <a:lnTo>
                  <a:pt x="17412" y="12551"/>
                </a:lnTo>
                <a:cubicBezTo>
                  <a:pt x="17412" y="12443"/>
                  <a:pt x="17479" y="12300"/>
                  <a:pt x="17566" y="12233"/>
                </a:cubicBezTo>
                <a:close/>
                <a:moveTo>
                  <a:pt x="20483" y="10676"/>
                </a:moveTo>
                <a:cubicBezTo>
                  <a:pt x="20486" y="10665"/>
                  <a:pt x="20494" y="10654"/>
                  <a:pt x="20501" y="10646"/>
                </a:cubicBezTo>
                <a:cubicBezTo>
                  <a:pt x="20505" y="10643"/>
                  <a:pt x="20509" y="10639"/>
                  <a:pt x="20513" y="10635"/>
                </a:cubicBezTo>
                <a:lnTo>
                  <a:pt x="20591" y="10568"/>
                </a:lnTo>
                <a:cubicBezTo>
                  <a:pt x="20595" y="10564"/>
                  <a:pt x="20599" y="10560"/>
                  <a:pt x="20603" y="10556"/>
                </a:cubicBezTo>
                <a:cubicBezTo>
                  <a:pt x="20606" y="10549"/>
                  <a:pt x="20610" y="10541"/>
                  <a:pt x="20610" y="10534"/>
                </a:cubicBezTo>
                <a:cubicBezTo>
                  <a:pt x="20610" y="10526"/>
                  <a:pt x="20610" y="10523"/>
                  <a:pt x="20606" y="10515"/>
                </a:cubicBezTo>
                <a:cubicBezTo>
                  <a:pt x="20599" y="10508"/>
                  <a:pt x="20588" y="10500"/>
                  <a:pt x="20573" y="10496"/>
                </a:cubicBezTo>
                <a:lnTo>
                  <a:pt x="20471" y="10478"/>
                </a:lnTo>
                <a:cubicBezTo>
                  <a:pt x="20460" y="10474"/>
                  <a:pt x="20449" y="10470"/>
                  <a:pt x="20438" y="10466"/>
                </a:cubicBezTo>
                <a:cubicBezTo>
                  <a:pt x="20415" y="10455"/>
                  <a:pt x="20396" y="10440"/>
                  <a:pt x="20378" y="10421"/>
                </a:cubicBezTo>
                <a:cubicBezTo>
                  <a:pt x="20370" y="10414"/>
                  <a:pt x="20363" y="10403"/>
                  <a:pt x="20359" y="10391"/>
                </a:cubicBezTo>
                <a:lnTo>
                  <a:pt x="20318" y="10298"/>
                </a:lnTo>
                <a:cubicBezTo>
                  <a:pt x="20299" y="10256"/>
                  <a:pt x="20269" y="10256"/>
                  <a:pt x="20246" y="10294"/>
                </a:cubicBezTo>
                <a:lnTo>
                  <a:pt x="20198" y="10384"/>
                </a:lnTo>
                <a:cubicBezTo>
                  <a:pt x="20179" y="10418"/>
                  <a:pt x="20138" y="10448"/>
                  <a:pt x="20097" y="10459"/>
                </a:cubicBezTo>
                <a:cubicBezTo>
                  <a:pt x="20093" y="10459"/>
                  <a:pt x="20085" y="10463"/>
                  <a:pt x="20082" y="10463"/>
                </a:cubicBezTo>
                <a:lnTo>
                  <a:pt x="19980" y="10474"/>
                </a:lnTo>
                <a:cubicBezTo>
                  <a:pt x="19954" y="10478"/>
                  <a:pt x="19939" y="10489"/>
                  <a:pt x="19939" y="10508"/>
                </a:cubicBezTo>
                <a:cubicBezTo>
                  <a:pt x="19939" y="10515"/>
                  <a:pt x="19943" y="10523"/>
                  <a:pt x="19947" y="10530"/>
                </a:cubicBezTo>
                <a:cubicBezTo>
                  <a:pt x="19950" y="10534"/>
                  <a:pt x="19950" y="10538"/>
                  <a:pt x="19954" y="10541"/>
                </a:cubicBezTo>
                <a:lnTo>
                  <a:pt x="20025" y="10616"/>
                </a:lnTo>
                <a:cubicBezTo>
                  <a:pt x="20033" y="10624"/>
                  <a:pt x="20040" y="10635"/>
                  <a:pt x="20044" y="10646"/>
                </a:cubicBezTo>
                <a:cubicBezTo>
                  <a:pt x="20052" y="10658"/>
                  <a:pt x="20055" y="10669"/>
                  <a:pt x="20059" y="10680"/>
                </a:cubicBezTo>
                <a:cubicBezTo>
                  <a:pt x="20063" y="10691"/>
                  <a:pt x="20067" y="10706"/>
                  <a:pt x="20067" y="10718"/>
                </a:cubicBezTo>
                <a:cubicBezTo>
                  <a:pt x="20067" y="10725"/>
                  <a:pt x="20067" y="10729"/>
                  <a:pt x="20067" y="10736"/>
                </a:cubicBezTo>
                <a:cubicBezTo>
                  <a:pt x="20067" y="10744"/>
                  <a:pt x="20067" y="10748"/>
                  <a:pt x="20063" y="10751"/>
                </a:cubicBezTo>
                <a:lnTo>
                  <a:pt x="20040" y="10853"/>
                </a:lnTo>
                <a:cubicBezTo>
                  <a:pt x="20040" y="10856"/>
                  <a:pt x="20040" y="10864"/>
                  <a:pt x="20040" y="10868"/>
                </a:cubicBezTo>
                <a:cubicBezTo>
                  <a:pt x="20040" y="10883"/>
                  <a:pt x="20044" y="10890"/>
                  <a:pt x="20052" y="10898"/>
                </a:cubicBezTo>
                <a:cubicBezTo>
                  <a:pt x="20063" y="10905"/>
                  <a:pt x="20078" y="10905"/>
                  <a:pt x="20097" y="10898"/>
                </a:cubicBezTo>
                <a:lnTo>
                  <a:pt x="20190" y="10853"/>
                </a:lnTo>
                <a:cubicBezTo>
                  <a:pt x="20205" y="10845"/>
                  <a:pt x="20224" y="10841"/>
                  <a:pt x="20243" y="10841"/>
                </a:cubicBezTo>
                <a:cubicBezTo>
                  <a:pt x="20254" y="10841"/>
                  <a:pt x="20269" y="10841"/>
                  <a:pt x="20280" y="10841"/>
                </a:cubicBezTo>
                <a:cubicBezTo>
                  <a:pt x="20299" y="10845"/>
                  <a:pt x="20318" y="10849"/>
                  <a:pt x="20329" y="10856"/>
                </a:cubicBezTo>
                <a:lnTo>
                  <a:pt x="20419" y="10909"/>
                </a:lnTo>
                <a:cubicBezTo>
                  <a:pt x="20423" y="10912"/>
                  <a:pt x="20426" y="10912"/>
                  <a:pt x="20434" y="10916"/>
                </a:cubicBezTo>
                <a:cubicBezTo>
                  <a:pt x="20441" y="10920"/>
                  <a:pt x="20449" y="10920"/>
                  <a:pt x="20456" y="10920"/>
                </a:cubicBezTo>
                <a:cubicBezTo>
                  <a:pt x="20464" y="10920"/>
                  <a:pt x="20468" y="10916"/>
                  <a:pt x="20471" y="10909"/>
                </a:cubicBezTo>
                <a:cubicBezTo>
                  <a:pt x="20475" y="10905"/>
                  <a:pt x="20479" y="10898"/>
                  <a:pt x="20479" y="10886"/>
                </a:cubicBezTo>
                <a:cubicBezTo>
                  <a:pt x="20479" y="10883"/>
                  <a:pt x="20479" y="10875"/>
                  <a:pt x="20479" y="10871"/>
                </a:cubicBezTo>
                <a:lnTo>
                  <a:pt x="20464" y="10770"/>
                </a:lnTo>
                <a:cubicBezTo>
                  <a:pt x="20464" y="10766"/>
                  <a:pt x="20464" y="10759"/>
                  <a:pt x="20464" y="10755"/>
                </a:cubicBezTo>
                <a:cubicBezTo>
                  <a:pt x="20464" y="10744"/>
                  <a:pt x="20468" y="10733"/>
                  <a:pt x="20468" y="10718"/>
                </a:cubicBezTo>
                <a:cubicBezTo>
                  <a:pt x="20468" y="10703"/>
                  <a:pt x="20475" y="10687"/>
                  <a:pt x="20483" y="10676"/>
                </a:cubicBezTo>
                <a:close/>
                <a:moveTo>
                  <a:pt x="20453" y="3788"/>
                </a:moveTo>
                <a:cubicBezTo>
                  <a:pt x="20486" y="3757"/>
                  <a:pt x="20475" y="3728"/>
                  <a:pt x="20434" y="3720"/>
                </a:cubicBezTo>
                <a:lnTo>
                  <a:pt x="20333" y="3701"/>
                </a:lnTo>
                <a:cubicBezTo>
                  <a:pt x="20291" y="3694"/>
                  <a:pt x="20239" y="3653"/>
                  <a:pt x="20224" y="3615"/>
                </a:cubicBezTo>
                <a:lnTo>
                  <a:pt x="20183" y="3521"/>
                </a:lnTo>
                <a:cubicBezTo>
                  <a:pt x="20164" y="3480"/>
                  <a:pt x="20134" y="3480"/>
                  <a:pt x="20112" y="3518"/>
                </a:cubicBezTo>
                <a:lnTo>
                  <a:pt x="20063" y="3607"/>
                </a:lnTo>
                <a:cubicBezTo>
                  <a:pt x="20040" y="3645"/>
                  <a:pt x="19992" y="3679"/>
                  <a:pt x="19947" y="3686"/>
                </a:cubicBezTo>
                <a:lnTo>
                  <a:pt x="19845" y="3698"/>
                </a:lnTo>
                <a:cubicBezTo>
                  <a:pt x="19800" y="3701"/>
                  <a:pt x="19793" y="3731"/>
                  <a:pt x="19823" y="3761"/>
                </a:cubicBezTo>
                <a:lnTo>
                  <a:pt x="19894" y="3836"/>
                </a:lnTo>
                <a:cubicBezTo>
                  <a:pt x="19924" y="3866"/>
                  <a:pt x="19943" y="3930"/>
                  <a:pt x="19932" y="3971"/>
                </a:cubicBezTo>
                <a:lnTo>
                  <a:pt x="19909" y="4072"/>
                </a:lnTo>
                <a:cubicBezTo>
                  <a:pt x="19902" y="4114"/>
                  <a:pt x="19924" y="4136"/>
                  <a:pt x="19965" y="4117"/>
                </a:cubicBezTo>
                <a:lnTo>
                  <a:pt x="20059" y="4072"/>
                </a:lnTo>
                <a:cubicBezTo>
                  <a:pt x="20097" y="4054"/>
                  <a:pt x="20160" y="4057"/>
                  <a:pt x="20198" y="4076"/>
                </a:cubicBezTo>
                <a:lnTo>
                  <a:pt x="20288" y="4129"/>
                </a:lnTo>
                <a:cubicBezTo>
                  <a:pt x="20325" y="4151"/>
                  <a:pt x="20351" y="4132"/>
                  <a:pt x="20344" y="4091"/>
                </a:cubicBezTo>
                <a:lnTo>
                  <a:pt x="20329" y="3990"/>
                </a:lnTo>
                <a:cubicBezTo>
                  <a:pt x="20321" y="3949"/>
                  <a:pt x="20344" y="3889"/>
                  <a:pt x="20378" y="3859"/>
                </a:cubicBezTo>
                <a:lnTo>
                  <a:pt x="20453" y="3788"/>
                </a:lnTo>
                <a:close/>
                <a:moveTo>
                  <a:pt x="20606" y="8355"/>
                </a:moveTo>
                <a:lnTo>
                  <a:pt x="20445" y="8325"/>
                </a:lnTo>
                <a:cubicBezTo>
                  <a:pt x="20378" y="8314"/>
                  <a:pt x="20299" y="8250"/>
                  <a:pt x="20273" y="8190"/>
                </a:cubicBezTo>
                <a:lnTo>
                  <a:pt x="20205" y="8040"/>
                </a:lnTo>
                <a:cubicBezTo>
                  <a:pt x="20179" y="7976"/>
                  <a:pt x="20127" y="7976"/>
                  <a:pt x="20097" y="8036"/>
                </a:cubicBezTo>
                <a:lnTo>
                  <a:pt x="20018" y="8179"/>
                </a:lnTo>
                <a:cubicBezTo>
                  <a:pt x="19984" y="8239"/>
                  <a:pt x="19902" y="8295"/>
                  <a:pt x="19834" y="8302"/>
                </a:cubicBezTo>
                <a:lnTo>
                  <a:pt x="19673" y="8321"/>
                </a:lnTo>
                <a:cubicBezTo>
                  <a:pt x="19605" y="8329"/>
                  <a:pt x="19587" y="8374"/>
                  <a:pt x="19635" y="8426"/>
                </a:cubicBezTo>
                <a:lnTo>
                  <a:pt x="19748" y="8546"/>
                </a:lnTo>
                <a:cubicBezTo>
                  <a:pt x="19797" y="8595"/>
                  <a:pt x="19823" y="8692"/>
                  <a:pt x="19808" y="8760"/>
                </a:cubicBezTo>
                <a:lnTo>
                  <a:pt x="19774" y="8921"/>
                </a:lnTo>
                <a:cubicBezTo>
                  <a:pt x="19759" y="8989"/>
                  <a:pt x="19800" y="9019"/>
                  <a:pt x="19860" y="8989"/>
                </a:cubicBezTo>
                <a:lnTo>
                  <a:pt x="20007" y="8918"/>
                </a:lnTo>
                <a:cubicBezTo>
                  <a:pt x="20067" y="8888"/>
                  <a:pt x="20168" y="8891"/>
                  <a:pt x="20228" y="8925"/>
                </a:cubicBezTo>
                <a:lnTo>
                  <a:pt x="20370" y="9007"/>
                </a:lnTo>
                <a:cubicBezTo>
                  <a:pt x="20430" y="9041"/>
                  <a:pt x="20471" y="9015"/>
                  <a:pt x="20460" y="8947"/>
                </a:cubicBezTo>
                <a:lnTo>
                  <a:pt x="20438" y="8786"/>
                </a:lnTo>
                <a:cubicBezTo>
                  <a:pt x="20430" y="8719"/>
                  <a:pt x="20464" y="8625"/>
                  <a:pt x="20513" y="8580"/>
                </a:cubicBezTo>
                <a:lnTo>
                  <a:pt x="20633" y="8471"/>
                </a:lnTo>
                <a:cubicBezTo>
                  <a:pt x="20685" y="8415"/>
                  <a:pt x="20674" y="8366"/>
                  <a:pt x="20606" y="8355"/>
                </a:cubicBezTo>
                <a:close/>
                <a:moveTo>
                  <a:pt x="20715" y="6473"/>
                </a:moveTo>
                <a:lnTo>
                  <a:pt x="20921" y="6315"/>
                </a:lnTo>
                <a:cubicBezTo>
                  <a:pt x="21008" y="6248"/>
                  <a:pt x="20993" y="6169"/>
                  <a:pt x="20888" y="6143"/>
                </a:cubicBezTo>
                <a:lnTo>
                  <a:pt x="20636" y="6075"/>
                </a:lnTo>
                <a:cubicBezTo>
                  <a:pt x="20531" y="6045"/>
                  <a:pt x="20415" y="5936"/>
                  <a:pt x="20378" y="5835"/>
                </a:cubicBezTo>
                <a:lnTo>
                  <a:pt x="20291" y="5588"/>
                </a:lnTo>
                <a:cubicBezTo>
                  <a:pt x="20254" y="5483"/>
                  <a:pt x="20175" y="5475"/>
                  <a:pt x="20115" y="5565"/>
                </a:cubicBezTo>
                <a:lnTo>
                  <a:pt x="19973" y="5783"/>
                </a:lnTo>
                <a:cubicBezTo>
                  <a:pt x="19913" y="5873"/>
                  <a:pt x="19774" y="5951"/>
                  <a:pt x="19665" y="5955"/>
                </a:cubicBezTo>
                <a:lnTo>
                  <a:pt x="19403" y="5963"/>
                </a:lnTo>
                <a:cubicBezTo>
                  <a:pt x="19294" y="5966"/>
                  <a:pt x="19260" y="6038"/>
                  <a:pt x="19328" y="6124"/>
                </a:cubicBezTo>
                <a:lnTo>
                  <a:pt x="19493" y="6326"/>
                </a:lnTo>
                <a:cubicBezTo>
                  <a:pt x="19560" y="6412"/>
                  <a:pt x="19590" y="6566"/>
                  <a:pt x="19560" y="6671"/>
                </a:cubicBezTo>
                <a:lnTo>
                  <a:pt x="19485" y="6922"/>
                </a:lnTo>
                <a:cubicBezTo>
                  <a:pt x="19455" y="7028"/>
                  <a:pt x="19512" y="7080"/>
                  <a:pt x="19613" y="7042"/>
                </a:cubicBezTo>
                <a:lnTo>
                  <a:pt x="19857" y="6949"/>
                </a:lnTo>
                <a:cubicBezTo>
                  <a:pt x="19958" y="6911"/>
                  <a:pt x="20115" y="6930"/>
                  <a:pt x="20205" y="6990"/>
                </a:cubicBezTo>
                <a:lnTo>
                  <a:pt x="20419" y="7140"/>
                </a:lnTo>
                <a:cubicBezTo>
                  <a:pt x="20509" y="7204"/>
                  <a:pt x="20580" y="7163"/>
                  <a:pt x="20573" y="7054"/>
                </a:cubicBezTo>
                <a:lnTo>
                  <a:pt x="20561" y="6791"/>
                </a:lnTo>
                <a:cubicBezTo>
                  <a:pt x="20561" y="6683"/>
                  <a:pt x="20629" y="6540"/>
                  <a:pt x="20715" y="6473"/>
                </a:cubicBezTo>
                <a:close/>
                <a:moveTo>
                  <a:pt x="17442" y="16324"/>
                </a:moveTo>
                <a:cubicBezTo>
                  <a:pt x="17476" y="16294"/>
                  <a:pt x="17464" y="16264"/>
                  <a:pt x="17423" y="16256"/>
                </a:cubicBezTo>
                <a:lnTo>
                  <a:pt x="17322" y="16237"/>
                </a:lnTo>
                <a:cubicBezTo>
                  <a:pt x="17281" y="16230"/>
                  <a:pt x="17228" y="16192"/>
                  <a:pt x="17213" y="16151"/>
                </a:cubicBezTo>
                <a:lnTo>
                  <a:pt x="17172" y="16058"/>
                </a:lnTo>
                <a:cubicBezTo>
                  <a:pt x="17153" y="16016"/>
                  <a:pt x="17123" y="16016"/>
                  <a:pt x="17101" y="16054"/>
                </a:cubicBezTo>
                <a:lnTo>
                  <a:pt x="17052" y="16144"/>
                </a:lnTo>
                <a:cubicBezTo>
                  <a:pt x="17030" y="16181"/>
                  <a:pt x="16981" y="16215"/>
                  <a:pt x="16936" y="16223"/>
                </a:cubicBezTo>
                <a:lnTo>
                  <a:pt x="16835" y="16234"/>
                </a:lnTo>
                <a:cubicBezTo>
                  <a:pt x="16790" y="16237"/>
                  <a:pt x="16782" y="16267"/>
                  <a:pt x="16812" y="16298"/>
                </a:cubicBezTo>
                <a:lnTo>
                  <a:pt x="16883" y="16373"/>
                </a:lnTo>
                <a:cubicBezTo>
                  <a:pt x="16913" y="16402"/>
                  <a:pt x="16932" y="16466"/>
                  <a:pt x="16921" y="16508"/>
                </a:cubicBezTo>
                <a:lnTo>
                  <a:pt x="16898" y="16609"/>
                </a:lnTo>
                <a:cubicBezTo>
                  <a:pt x="16891" y="16650"/>
                  <a:pt x="16913" y="16673"/>
                  <a:pt x="16955" y="16654"/>
                </a:cubicBezTo>
                <a:lnTo>
                  <a:pt x="17048" y="16609"/>
                </a:lnTo>
                <a:cubicBezTo>
                  <a:pt x="17086" y="16590"/>
                  <a:pt x="17150" y="16594"/>
                  <a:pt x="17187" y="16613"/>
                </a:cubicBezTo>
                <a:lnTo>
                  <a:pt x="17277" y="16665"/>
                </a:lnTo>
                <a:cubicBezTo>
                  <a:pt x="17314" y="16688"/>
                  <a:pt x="17341" y="16669"/>
                  <a:pt x="17333" y="16628"/>
                </a:cubicBezTo>
                <a:lnTo>
                  <a:pt x="17318" y="16526"/>
                </a:lnTo>
                <a:cubicBezTo>
                  <a:pt x="17314" y="16485"/>
                  <a:pt x="17333" y="16425"/>
                  <a:pt x="17367" y="16395"/>
                </a:cubicBezTo>
                <a:lnTo>
                  <a:pt x="17442" y="16324"/>
                </a:lnTo>
                <a:close/>
                <a:moveTo>
                  <a:pt x="17562" y="5828"/>
                </a:moveTo>
                <a:cubicBezTo>
                  <a:pt x="17494" y="5835"/>
                  <a:pt x="17476" y="5880"/>
                  <a:pt x="17524" y="5933"/>
                </a:cubicBezTo>
                <a:lnTo>
                  <a:pt x="17637" y="6053"/>
                </a:lnTo>
                <a:cubicBezTo>
                  <a:pt x="17686" y="6101"/>
                  <a:pt x="17712" y="6199"/>
                  <a:pt x="17697" y="6266"/>
                </a:cubicBezTo>
                <a:lnTo>
                  <a:pt x="17663" y="6428"/>
                </a:lnTo>
                <a:cubicBezTo>
                  <a:pt x="17648" y="6495"/>
                  <a:pt x="17689" y="6525"/>
                  <a:pt x="17749" y="6495"/>
                </a:cubicBezTo>
                <a:lnTo>
                  <a:pt x="17896" y="6424"/>
                </a:lnTo>
                <a:cubicBezTo>
                  <a:pt x="17956" y="6394"/>
                  <a:pt x="18057" y="6398"/>
                  <a:pt x="18117" y="6431"/>
                </a:cubicBezTo>
                <a:lnTo>
                  <a:pt x="18259" y="6514"/>
                </a:lnTo>
                <a:cubicBezTo>
                  <a:pt x="18319" y="6548"/>
                  <a:pt x="18361" y="6521"/>
                  <a:pt x="18349" y="6454"/>
                </a:cubicBezTo>
                <a:lnTo>
                  <a:pt x="18327" y="6292"/>
                </a:lnTo>
                <a:cubicBezTo>
                  <a:pt x="18319" y="6225"/>
                  <a:pt x="18353" y="6131"/>
                  <a:pt x="18402" y="6086"/>
                </a:cubicBezTo>
                <a:lnTo>
                  <a:pt x="18522" y="5978"/>
                </a:lnTo>
                <a:cubicBezTo>
                  <a:pt x="18574" y="5933"/>
                  <a:pt x="18559" y="5884"/>
                  <a:pt x="18492" y="5873"/>
                </a:cubicBezTo>
                <a:lnTo>
                  <a:pt x="18331" y="5842"/>
                </a:lnTo>
                <a:cubicBezTo>
                  <a:pt x="18263" y="5831"/>
                  <a:pt x="18184" y="5767"/>
                  <a:pt x="18158" y="5707"/>
                </a:cubicBezTo>
                <a:lnTo>
                  <a:pt x="18091" y="5557"/>
                </a:lnTo>
                <a:cubicBezTo>
                  <a:pt x="18064" y="5494"/>
                  <a:pt x="18012" y="5494"/>
                  <a:pt x="17982" y="5554"/>
                </a:cubicBezTo>
                <a:lnTo>
                  <a:pt x="17903" y="5696"/>
                </a:lnTo>
                <a:cubicBezTo>
                  <a:pt x="17869" y="5756"/>
                  <a:pt x="17787" y="5812"/>
                  <a:pt x="17719" y="5820"/>
                </a:cubicBezTo>
                <a:lnTo>
                  <a:pt x="17562" y="5828"/>
                </a:lnTo>
                <a:close/>
                <a:moveTo>
                  <a:pt x="18304" y="2029"/>
                </a:moveTo>
                <a:cubicBezTo>
                  <a:pt x="18334" y="2059"/>
                  <a:pt x="18353" y="2123"/>
                  <a:pt x="18342" y="2164"/>
                </a:cubicBezTo>
                <a:lnTo>
                  <a:pt x="18319" y="2265"/>
                </a:lnTo>
                <a:cubicBezTo>
                  <a:pt x="18312" y="2306"/>
                  <a:pt x="18334" y="2329"/>
                  <a:pt x="18376" y="2310"/>
                </a:cubicBezTo>
                <a:lnTo>
                  <a:pt x="18469" y="2265"/>
                </a:lnTo>
                <a:cubicBezTo>
                  <a:pt x="18507" y="2246"/>
                  <a:pt x="18571" y="2250"/>
                  <a:pt x="18608" y="2269"/>
                </a:cubicBezTo>
                <a:lnTo>
                  <a:pt x="18698" y="2321"/>
                </a:lnTo>
                <a:cubicBezTo>
                  <a:pt x="18735" y="2344"/>
                  <a:pt x="18762" y="2325"/>
                  <a:pt x="18754" y="2284"/>
                </a:cubicBezTo>
                <a:lnTo>
                  <a:pt x="18739" y="2183"/>
                </a:lnTo>
                <a:cubicBezTo>
                  <a:pt x="18732" y="2141"/>
                  <a:pt x="18754" y="2081"/>
                  <a:pt x="18788" y="2051"/>
                </a:cubicBezTo>
                <a:lnTo>
                  <a:pt x="18867" y="1984"/>
                </a:lnTo>
                <a:cubicBezTo>
                  <a:pt x="18900" y="1954"/>
                  <a:pt x="18889" y="1924"/>
                  <a:pt x="18848" y="1916"/>
                </a:cubicBezTo>
                <a:lnTo>
                  <a:pt x="18747" y="1898"/>
                </a:lnTo>
                <a:cubicBezTo>
                  <a:pt x="18705" y="1890"/>
                  <a:pt x="18653" y="1849"/>
                  <a:pt x="18638" y="1811"/>
                </a:cubicBezTo>
                <a:lnTo>
                  <a:pt x="18597" y="1718"/>
                </a:lnTo>
                <a:cubicBezTo>
                  <a:pt x="18578" y="1676"/>
                  <a:pt x="18548" y="1676"/>
                  <a:pt x="18526" y="1714"/>
                </a:cubicBezTo>
                <a:lnTo>
                  <a:pt x="18477" y="1804"/>
                </a:lnTo>
                <a:cubicBezTo>
                  <a:pt x="18454" y="1841"/>
                  <a:pt x="18406" y="1875"/>
                  <a:pt x="18361" y="1883"/>
                </a:cubicBezTo>
                <a:lnTo>
                  <a:pt x="18259" y="1894"/>
                </a:lnTo>
                <a:cubicBezTo>
                  <a:pt x="18214" y="1898"/>
                  <a:pt x="18207" y="1928"/>
                  <a:pt x="18237" y="1958"/>
                </a:cubicBezTo>
                <a:lnTo>
                  <a:pt x="18304" y="2029"/>
                </a:lnTo>
                <a:close/>
                <a:moveTo>
                  <a:pt x="18091" y="4043"/>
                </a:moveTo>
                <a:cubicBezTo>
                  <a:pt x="18151" y="4106"/>
                  <a:pt x="18188" y="4234"/>
                  <a:pt x="18169" y="4320"/>
                </a:cubicBezTo>
                <a:lnTo>
                  <a:pt x="18124" y="4530"/>
                </a:lnTo>
                <a:cubicBezTo>
                  <a:pt x="18106" y="4616"/>
                  <a:pt x="18158" y="4658"/>
                  <a:pt x="18237" y="4620"/>
                </a:cubicBezTo>
                <a:lnTo>
                  <a:pt x="18428" y="4526"/>
                </a:lnTo>
                <a:cubicBezTo>
                  <a:pt x="18511" y="4489"/>
                  <a:pt x="18638" y="4493"/>
                  <a:pt x="18717" y="4538"/>
                </a:cubicBezTo>
                <a:lnTo>
                  <a:pt x="18900" y="4643"/>
                </a:lnTo>
                <a:cubicBezTo>
                  <a:pt x="18979" y="4688"/>
                  <a:pt x="19032" y="4650"/>
                  <a:pt x="19020" y="4564"/>
                </a:cubicBezTo>
                <a:lnTo>
                  <a:pt x="18994" y="4354"/>
                </a:lnTo>
                <a:cubicBezTo>
                  <a:pt x="18983" y="4264"/>
                  <a:pt x="19028" y="4144"/>
                  <a:pt x="19095" y="4084"/>
                </a:cubicBezTo>
                <a:lnTo>
                  <a:pt x="19253" y="3941"/>
                </a:lnTo>
                <a:cubicBezTo>
                  <a:pt x="19320" y="3881"/>
                  <a:pt x="19302" y="3818"/>
                  <a:pt x="19215" y="3803"/>
                </a:cubicBezTo>
                <a:lnTo>
                  <a:pt x="19005" y="3765"/>
                </a:lnTo>
                <a:cubicBezTo>
                  <a:pt x="18919" y="3750"/>
                  <a:pt x="18814" y="3668"/>
                  <a:pt x="18780" y="3585"/>
                </a:cubicBezTo>
                <a:lnTo>
                  <a:pt x="18694" y="3390"/>
                </a:lnTo>
                <a:cubicBezTo>
                  <a:pt x="18657" y="3308"/>
                  <a:pt x="18593" y="3308"/>
                  <a:pt x="18552" y="3383"/>
                </a:cubicBezTo>
                <a:lnTo>
                  <a:pt x="18451" y="3570"/>
                </a:lnTo>
                <a:cubicBezTo>
                  <a:pt x="18409" y="3649"/>
                  <a:pt x="18301" y="3720"/>
                  <a:pt x="18211" y="3731"/>
                </a:cubicBezTo>
                <a:lnTo>
                  <a:pt x="17997" y="3754"/>
                </a:lnTo>
                <a:cubicBezTo>
                  <a:pt x="17907" y="3761"/>
                  <a:pt x="17884" y="3825"/>
                  <a:pt x="17948" y="3889"/>
                </a:cubicBezTo>
                <a:lnTo>
                  <a:pt x="18091" y="4043"/>
                </a:lnTo>
                <a:close/>
                <a:moveTo>
                  <a:pt x="18694" y="394"/>
                </a:moveTo>
                <a:cubicBezTo>
                  <a:pt x="18743" y="443"/>
                  <a:pt x="18769" y="540"/>
                  <a:pt x="18754" y="608"/>
                </a:cubicBezTo>
                <a:lnTo>
                  <a:pt x="18720" y="769"/>
                </a:lnTo>
                <a:cubicBezTo>
                  <a:pt x="18705" y="836"/>
                  <a:pt x="18747" y="866"/>
                  <a:pt x="18807" y="836"/>
                </a:cubicBezTo>
                <a:lnTo>
                  <a:pt x="18953" y="765"/>
                </a:lnTo>
                <a:cubicBezTo>
                  <a:pt x="19013" y="735"/>
                  <a:pt x="19114" y="739"/>
                  <a:pt x="19174" y="773"/>
                </a:cubicBezTo>
                <a:lnTo>
                  <a:pt x="19317" y="855"/>
                </a:lnTo>
                <a:cubicBezTo>
                  <a:pt x="19377" y="889"/>
                  <a:pt x="19418" y="863"/>
                  <a:pt x="19407" y="795"/>
                </a:cubicBezTo>
                <a:lnTo>
                  <a:pt x="19384" y="634"/>
                </a:lnTo>
                <a:cubicBezTo>
                  <a:pt x="19377" y="566"/>
                  <a:pt x="19410" y="473"/>
                  <a:pt x="19459" y="428"/>
                </a:cubicBezTo>
                <a:lnTo>
                  <a:pt x="19579" y="319"/>
                </a:lnTo>
                <a:cubicBezTo>
                  <a:pt x="19632" y="274"/>
                  <a:pt x="19617" y="225"/>
                  <a:pt x="19549" y="214"/>
                </a:cubicBezTo>
                <a:lnTo>
                  <a:pt x="19388" y="184"/>
                </a:lnTo>
                <a:cubicBezTo>
                  <a:pt x="19320" y="173"/>
                  <a:pt x="19242" y="109"/>
                  <a:pt x="19215" y="49"/>
                </a:cubicBezTo>
                <a:lnTo>
                  <a:pt x="19200" y="0"/>
                </a:lnTo>
                <a:lnTo>
                  <a:pt x="18983" y="0"/>
                </a:lnTo>
                <a:lnTo>
                  <a:pt x="18964" y="34"/>
                </a:lnTo>
                <a:cubicBezTo>
                  <a:pt x="18930" y="94"/>
                  <a:pt x="18848" y="150"/>
                  <a:pt x="18780" y="158"/>
                </a:cubicBezTo>
                <a:lnTo>
                  <a:pt x="18619" y="176"/>
                </a:lnTo>
                <a:cubicBezTo>
                  <a:pt x="18552" y="184"/>
                  <a:pt x="18533" y="229"/>
                  <a:pt x="18582" y="281"/>
                </a:cubicBezTo>
                <a:lnTo>
                  <a:pt x="18694" y="394"/>
                </a:lnTo>
                <a:close/>
                <a:moveTo>
                  <a:pt x="20786" y="13474"/>
                </a:moveTo>
                <a:cubicBezTo>
                  <a:pt x="20854" y="13414"/>
                  <a:pt x="20835" y="13350"/>
                  <a:pt x="20749" y="13335"/>
                </a:cubicBezTo>
                <a:lnTo>
                  <a:pt x="20539" y="13297"/>
                </a:lnTo>
                <a:cubicBezTo>
                  <a:pt x="20453" y="13282"/>
                  <a:pt x="20348" y="13200"/>
                  <a:pt x="20314" y="13117"/>
                </a:cubicBezTo>
                <a:lnTo>
                  <a:pt x="20228" y="12922"/>
                </a:lnTo>
                <a:cubicBezTo>
                  <a:pt x="20190" y="12840"/>
                  <a:pt x="20127" y="12840"/>
                  <a:pt x="20085" y="12915"/>
                </a:cubicBezTo>
                <a:lnTo>
                  <a:pt x="19984" y="13102"/>
                </a:lnTo>
                <a:cubicBezTo>
                  <a:pt x="19943" y="13181"/>
                  <a:pt x="19834" y="13252"/>
                  <a:pt x="19744" y="13264"/>
                </a:cubicBezTo>
                <a:lnTo>
                  <a:pt x="19530" y="13286"/>
                </a:lnTo>
                <a:cubicBezTo>
                  <a:pt x="19440" y="13294"/>
                  <a:pt x="19418" y="13357"/>
                  <a:pt x="19482" y="13421"/>
                </a:cubicBezTo>
                <a:lnTo>
                  <a:pt x="19628" y="13575"/>
                </a:lnTo>
                <a:cubicBezTo>
                  <a:pt x="19688" y="13639"/>
                  <a:pt x="19725" y="13766"/>
                  <a:pt x="19707" y="13852"/>
                </a:cubicBezTo>
                <a:lnTo>
                  <a:pt x="19662" y="14062"/>
                </a:lnTo>
                <a:cubicBezTo>
                  <a:pt x="19643" y="14149"/>
                  <a:pt x="19695" y="14190"/>
                  <a:pt x="19774" y="14152"/>
                </a:cubicBezTo>
                <a:lnTo>
                  <a:pt x="19965" y="14059"/>
                </a:lnTo>
                <a:cubicBezTo>
                  <a:pt x="20048" y="14021"/>
                  <a:pt x="20175" y="14025"/>
                  <a:pt x="20254" y="14070"/>
                </a:cubicBezTo>
                <a:lnTo>
                  <a:pt x="20438" y="14175"/>
                </a:lnTo>
                <a:cubicBezTo>
                  <a:pt x="20516" y="14220"/>
                  <a:pt x="20569" y="14182"/>
                  <a:pt x="20558" y="14096"/>
                </a:cubicBezTo>
                <a:lnTo>
                  <a:pt x="20531" y="13886"/>
                </a:lnTo>
                <a:cubicBezTo>
                  <a:pt x="20520" y="13796"/>
                  <a:pt x="20565" y="13676"/>
                  <a:pt x="20633" y="13616"/>
                </a:cubicBezTo>
                <a:lnTo>
                  <a:pt x="20786" y="13474"/>
                </a:lnTo>
                <a:close/>
                <a:moveTo>
                  <a:pt x="20453" y="15308"/>
                </a:moveTo>
                <a:cubicBezTo>
                  <a:pt x="20486" y="15278"/>
                  <a:pt x="20475" y="15248"/>
                  <a:pt x="20434" y="15240"/>
                </a:cubicBezTo>
                <a:lnTo>
                  <a:pt x="20333" y="15221"/>
                </a:lnTo>
                <a:cubicBezTo>
                  <a:pt x="20291" y="15214"/>
                  <a:pt x="20239" y="15173"/>
                  <a:pt x="20224" y="15135"/>
                </a:cubicBezTo>
                <a:lnTo>
                  <a:pt x="20183" y="15041"/>
                </a:lnTo>
                <a:cubicBezTo>
                  <a:pt x="20164" y="15000"/>
                  <a:pt x="20134" y="15000"/>
                  <a:pt x="20112" y="15038"/>
                </a:cubicBezTo>
                <a:lnTo>
                  <a:pt x="20063" y="15128"/>
                </a:lnTo>
                <a:cubicBezTo>
                  <a:pt x="20040" y="15165"/>
                  <a:pt x="19992" y="15199"/>
                  <a:pt x="19947" y="15206"/>
                </a:cubicBezTo>
                <a:lnTo>
                  <a:pt x="19845" y="15218"/>
                </a:lnTo>
                <a:cubicBezTo>
                  <a:pt x="19800" y="15221"/>
                  <a:pt x="19793" y="15251"/>
                  <a:pt x="19823" y="15281"/>
                </a:cubicBezTo>
                <a:lnTo>
                  <a:pt x="19894" y="15356"/>
                </a:lnTo>
                <a:cubicBezTo>
                  <a:pt x="19924" y="15386"/>
                  <a:pt x="19943" y="15450"/>
                  <a:pt x="19932" y="15491"/>
                </a:cubicBezTo>
                <a:lnTo>
                  <a:pt x="19909" y="15593"/>
                </a:lnTo>
                <a:cubicBezTo>
                  <a:pt x="19902" y="15634"/>
                  <a:pt x="19924" y="15656"/>
                  <a:pt x="19965" y="15638"/>
                </a:cubicBezTo>
                <a:lnTo>
                  <a:pt x="20059" y="15593"/>
                </a:lnTo>
                <a:cubicBezTo>
                  <a:pt x="20097" y="15574"/>
                  <a:pt x="20160" y="15578"/>
                  <a:pt x="20198" y="15596"/>
                </a:cubicBezTo>
                <a:lnTo>
                  <a:pt x="20288" y="15649"/>
                </a:lnTo>
                <a:cubicBezTo>
                  <a:pt x="20325" y="15671"/>
                  <a:pt x="20351" y="15653"/>
                  <a:pt x="20344" y="15611"/>
                </a:cubicBezTo>
                <a:lnTo>
                  <a:pt x="20329" y="15510"/>
                </a:lnTo>
                <a:cubicBezTo>
                  <a:pt x="20321" y="15469"/>
                  <a:pt x="20344" y="15409"/>
                  <a:pt x="20378" y="15379"/>
                </a:cubicBezTo>
                <a:lnTo>
                  <a:pt x="20453" y="15308"/>
                </a:lnTo>
                <a:close/>
                <a:moveTo>
                  <a:pt x="19478" y="1901"/>
                </a:moveTo>
                <a:lnTo>
                  <a:pt x="19624" y="2055"/>
                </a:lnTo>
                <a:cubicBezTo>
                  <a:pt x="19684" y="2119"/>
                  <a:pt x="19722" y="2246"/>
                  <a:pt x="19703" y="2333"/>
                </a:cubicBezTo>
                <a:lnTo>
                  <a:pt x="19658" y="2543"/>
                </a:lnTo>
                <a:cubicBezTo>
                  <a:pt x="19639" y="2629"/>
                  <a:pt x="19692" y="2670"/>
                  <a:pt x="19770" y="2633"/>
                </a:cubicBezTo>
                <a:lnTo>
                  <a:pt x="19962" y="2539"/>
                </a:lnTo>
                <a:cubicBezTo>
                  <a:pt x="20044" y="2501"/>
                  <a:pt x="20171" y="2505"/>
                  <a:pt x="20250" y="2550"/>
                </a:cubicBezTo>
                <a:lnTo>
                  <a:pt x="20434" y="2655"/>
                </a:lnTo>
                <a:cubicBezTo>
                  <a:pt x="20513" y="2700"/>
                  <a:pt x="20565" y="2663"/>
                  <a:pt x="20554" y="2576"/>
                </a:cubicBezTo>
                <a:lnTo>
                  <a:pt x="20528" y="2366"/>
                </a:lnTo>
                <a:cubicBezTo>
                  <a:pt x="20516" y="2276"/>
                  <a:pt x="20561" y="2156"/>
                  <a:pt x="20629" y="2096"/>
                </a:cubicBezTo>
                <a:lnTo>
                  <a:pt x="20786" y="1954"/>
                </a:lnTo>
                <a:cubicBezTo>
                  <a:pt x="20854" y="1894"/>
                  <a:pt x="20835" y="1830"/>
                  <a:pt x="20749" y="1815"/>
                </a:cubicBezTo>
                <a:lnTo>
                  <a:pt x="20539" y="1778"/>
                </a:lnTo>
                <a:cubicBezTo>
                  <a:pt x="20453" y="1763"/>
                  <a:pt x="20348" y="1680"/>
                  <a:pt x="20314" y="1598"/>
                </a:cubicBezTo>
                <a:lnTo>
                  <a:pt x="20228" y="1403"/>
                </a:lnTo>
                <a:cubicBezTo>
                  <a:pt x="20190" y="1320"/>
                  <a:pt x="20127" y="1320"/>
                  <a:pt x="20085" y="1395"/>
                </a:cubicBezTo>
                <a:lnTo>
                  <a:pt x="19984" y="1583"/>
                </a:lnTo>
                <a:cubicBezTo>
                  <a:pt x="19943" y="1661"/>
                  <a:pt x="19834" y="1733"/>
                  <a:pt x="19744" y="1744"/>
                </a:cubicBezTo>
                <a:lnTo>
                  <a:pt x="19530" y="1766"/>
                </a:lnTo>
                <a:cubicBezTo>
                  <a:pt x="19440" y="1778"/>
                  <a:pt x="19418" y="1838"/>
                  <a:pt x="19478" y="1901"/>
                </a:cubicBezTo>
                <a:close/>
                <a:moveTo>
                  <a:pt x="19583" y="11835"/>
                </a:moveTo>
                <a:cubicBezTo>
                  <a:pt x="19635" y="11790"/>
                  <a:pt x="19620" y="11741"/>
                  <a:pt x="19553" y="11730"/>
                </a:cubicBezTo>
                <a:lnTo>
                  <a:pt x="19392" y="11700"/>
                </a:lnTo>
                <a:cubicBezTo>
                  <a:pt x="19324" y="11689"/>
                  <a:pt x="19245" y="11625"/>
                  <a:pt x="19219" y="11565"/>
                </a:cubicBezTo>
                <a:lnTo>
                  <a:pt x="19152" y="11415"/>
                </a:lnTo>
                <a:cubicBezTo>
                  <a:pt x="19125" y="11351"/>
                  <a:pt x="19073" y="11351"/>
                  <a:pt x="19043" y="11411"/>
                </a:cubicBezTo>
                <a:lnTo>
                  <a:pt x="18964" y="11554"/>
                </a:lnTo>
                <a:cubicBezTo>
                  <a:pt x="18930" y="11614"/>
                  <a:pt x="18848" y="11670"/>
                  <a:pt x="18780" y="11677"/>
                </a:cubicBezTo>
                <a:lnTo>
                  <a:pt x="18619" y="11696"/>
                </a:lnTo>
                <a:cubicBezTo>
                  <a:pt x="18552" y="11704"/>
                  <a:pt x="18533" y="11749"/>
                  <a:pt x="18582" y="11801"/>
                </a:cubicBezTo>
                <a:lnTo>
                  <a:pt x="18694" y="11921"/>
                </a:lnTo>
                <a:cubicBezTo>
                  <a:pt x="18743" y="11970"/>
                  <a:pt x="18769" y="12067"/>
                  <a:pt x="18754" y="12135"/>
                </a:cubicBezTo>
                <a:lnTo>
                  <a:pt x="18720" y="12296"/>
                </a:lnTo>
                <a:cubicBezTo>
                  <a:pt x="18706" y="12364"/>
                  <a:pt x="18747" y="12394"/>
                  <a:pt x="18807" y="12364"/>
                </a:cubicBezTo>
                <a:lnTo>
                  <a:pt x="18953" y="12292"/>
                </a:lnTo>
                <a:cubicBezTo>
                  <a:pt x="19013" y="12263"/>
                  <a:pt x="19114" y="12266"/>
                  <a:pt x="19174" y="12300"/>
                </a:cubicBezTo>
                <a:lnTo>
                  <a:pt x="19317" y="12383"/>
                </a:lnTo>
                <a:cubicBezTo>
                  <a:pt x="19377" y="12416"/>
                  <a:pt x="19418" y="12390"/>
                  <a:pt x="19407" y="12323"/>
                </a:cubicBezTo>
                <a:lnTo>
                  <a:pt x="19384" y="12161"/>
                </a:lnTo>
                <a:cubicBezTo>
                  <a:pt x="19377" y="12094"/>
                  <a:pt x="19410" y="12000"/>
                  <a:pt x="19459" y="11955"/>
                </a:cubicBezTo>
                <a:lnTo>
                  <a:pt x="19583" y="11835"/>
                </a:lnTo>
                <a:close/>
                <a:moveTo>
                  <a:pt x="19253" y="15461"/>
                </a:moveTo>
                <a:cubicBezTo>
                  <a:pt x="19320" y="15401"/>
                  <a:pt x="19302" y="15338"/>
                  <a:pt x="19215" y="15322"/>
                </a:cubicBezTo>
                <a:lnTo>
                  <a:pt x="19005" y="15285"/>
                </a:lnTo>
                <a:cubicBezTo>
                  <a:pt x="18919" y="15270"/>
                  <a:pt x="18814" y="15187"/>
                  <a:pt x="18780" y="15105"/>
                </a:cubicBezTo>
                <a:lnTo>
                  <a:pt x="18694" y="14910"/>
                </a:lnTo>
                <a:cubicBezTo>
                  <a:pt x="18657" y="14827"/>
                  <a:pt x="18593" y="14827"/>
                  <a:pt x="18552" y="14902"/>
                </a:cubicBezTo>
                <a:lnTo>
                  <a:pt x="18451" y="15090"/>
                </a:lnTo>
                <a:cubicBezTo>
                  <a:pt x="18409" y="15169"/>
                  <a:pt x="18301" y="15240"/>
                  <a:pt x="18211" y="15251"/>
                </a:cubicBezTo>
                <a:lnTo>
                  <a:pt x="17997" y="15274"/>
                </a:lnTo>
                <a:cubicBezTo>
                  <a:pt x="17907" y="15281"/>
                  <a:pt x="17884" y="15345"/>
                  <a:pt x="17948" y="15409"/>
                </a:cubicBezTo>
                <a:lnTo>
                  <a:pt x="18094" y="15562"/>
                </a:lnTo>
                <a:cubicBezTo>
                  <a:pt x="18154" y="15626"/>
                  <a:pt x="18192" y="15754"/>
                  <a:pt x="18173" y="15840"/>
                </a:cubicBezTo>
                <a:lnTo>
                  <a:pt x="18128" y="16050"/>
                </a:lnTo>
                <a:cubicBezTo>
                  <a:pt x="18109" y="16136"/>
                  <a:pt x="18162" y="16177"/>
                  <a:pt x="18241" y="16140"/>
                </a:cubicBezTo>
                <a:lnTo>
                  <a:pt x="18432" y="16046"/>
                </a:lnTo>
                <a:cubicBezTo>
                  <a:pt x="18514" y="16009"/>
                  <a:pt x="18642" y="16012"/>
                  <a:pt x="18720" y="16057"/>
                </a:cubicBezTo>
                <a:lnTo>
                  <a:pt x="18904" y="16162"/>
                </a:lnTo>
                <a:cubicBezTo>
                  <a:pt x="18983" y="16207"/>
                  <a:pt x="19035" y="16170"/>
                  <a:pt x="19024" y="16084"/>
                </a:cubicBezTo>
                <a:lnTo>
                  <a:pt x="18998" y="15874"/>
                </a:lnTo>
                <a:cubicBezTo>
                  <a:pt x="18987" y="15784"/>
                  <a:pt x="19032" y="15664"/>
                  <a:pt x="19099" y="15604"/>
                </a:cubicBezTo>
                <a:lnTo>
                  <a:pt x="19253" y="15461"/>
                </a:lnTo>
                <a:close/>
                <a:moveTo>
                  <a:pt x="19065" y="19042"/>
                </a:moveTo>
                <a:cubicBezTo>
                  <a:pt x="19099" y="19012"/>
                  <a:pt x="19088" y="18982"/>
                  <a:pt x="19047" y="18975"/>
                </a:cubicBezTo>
                <a:lnTo>
                  <a:pt x="18945" y="18956"/>
                </a:lnTo>
                <a:cubicBezTo>
                  <a:pt x="18904" y="18949"/>
                  <a:pt x="18852" y="18908"/>
                  <a:pt x="18837" y="18870"/>
                </a:cubicBezTo>
                <a:lnTo>
                  <a:pt x="18795" y="18776"/>
                </a:lnTo>
                <a:cubicBezTo>
                  <a:pt x="18777" y="18735"/>
                  <a:pt x="18747" y="18735"/>
                  <a:pt x="18724" y="18773"/>
                </a:cubicBezTo>
                <a:lnTo>
                  <a:pt x="18676" y="18862"/>
                </a:lnTo>
                <a:cubicBezTo>
                  <a:pt x="18653" y="18900"/>
                  <a:pt x="18604" y="18934"/>
                  <a:pt x="18559" y="18941"/>
                </a:cubicBezTo>
                <a:lnTo>
                  <a:pt x="18458" y="18952"/>
                </a:lnTo>
                <a:cubicBezTo>
                  <a:pt x="18413" y="18956"/>
                  <a:pt x="18406" y="18986"/>
                  <a:pt x="18436" y="19016"/>
                </a:cubicBezTo>
                <a:lnTo>
                  <a:pt x="18507" y="19091"/>
                </a:lnTo>
                <a:cubicBezTo>
                  <a:pt x="18537" y="19121"/>
                  <a:pt x="18556" y="19185"/>
                  <a:pt x="18544" y="19226"/>
                </a:cubicBezTo>
                <a:lnTo>
                  <a:pt x="18522" y="19328"/>
                </a:lnTo>
                <a:cubicBezTo>
                  <a:pt x="18514" y="19369"/>
                  <a:pt x="18537" y="19391"/>
                  <a:pt x="18578" y="19373"/>
                </a:cubicBezTo>
                <a:lnTo>
                  <a:pt x="18672" y="19328"/>
                </a:lnTo>
                <a:cubicBezTo>
                  <a:pt x="18709" y="19309"/>
                  <a:pt x="18773" y="19312"/>
                  <a:pt x="18810" y="19331"/>
                </a:cubicBezTo>
                <a:lnTo>
                  <a:pt x="18900" y="19384"/>
                </a:lnTo>
                <a:cubicBezTo>
                  <a:pt x="18938" y="19406"/>
                  <a:pt x="18964" y="19387"/>
                  <a:pt x="18957" y="19346"/>
                </a:cubicBezTo>
                <a:lnTo>
                  <a:pt x="18942" y="19245"/>
                </a:lnTo>
                <a:cubicBezTo>
                  <a:pt x="18938" y="19204"/>
                  <a:pt x="18957" y="19144"/>
                  <a:pt x="18990" y="19114"/>
                </a:cubicBezTo>
                <a:lnTo>
                  <a:pt x="19065" y="19042"/>
                </a:lnTo>
                <a:close/>
                <a:moveTo>
                  <a:pt x="19065" y="7519"/>
                </a:moveTo>
                <a:cubicBezTo>
                  <a:pt x="19099" y="7489"/>
                  <a:pt x="19088" y="7459"/>
                  <a:pt x="19047" y="7451"/>
                </a:cubicBezTo>
                <a:lnTo>
                  <a:pt x="18945" y="7433"/>
                </a:lnTo>
                <a:cubicBezTo>
                  <a:pt x="18904" y="7425"/>
                  <a:pt x="18852" y="7384"/>
                  <a:pt x="18837" y="7346"/>
                </a:cubicBezTo>
                <a:lnTo>
                  <a:pt x="18795" y="7252"/>
                </a:lnTo>
                <a:cubicBezTo>
                  <a:pt x="18777" y="7211"/>
                  <a:pt x="18747" y="7211"/>
                  <a:pt x="18724" y="7249"/>
                </a:cubicBezTo>
                <a:lnTo>
                  <a:pt x="18676" y="7339"/>
                </a:lnTo>
                <a:cubicBezTo>
                  <a:pt x="18653" y="7376"/>
                  <a:pt x="18604" y="7410"/>
                  <a:pt x="18559" y="7417"/>
                </a:cubicBezTo>
                <a:lnTo>
                  <a:pt x="18458" y="7429"/>
                </a:lnTo>
                <a:cubicBezTo>
                  <a:pt x="18413" y="7433"/>
                  <a:pt x="18406" y="7462"/>
                  <a:pt x="18436" y="7492"/>
                </a:cubicBezTo>
                <a:lnTo>
                  <a:pt x="18507" y="7567"/>
                </a:lnTo>
                <a:cubicBezTo>
                  <a:pt x="18537" y="7597"/>
                  <a:pt x="18556" y="7661"/>
                  <a:pt x="18544" y="7703"/>
                </a:cubicBezTo>
                <a:lnTo>
                  <a:pt x="18522" y="7804"/>
                </a:lnTo>
                <a:cubicBezTo>
                  <a:pt x="18514" y="7845"/>
                  <a:pt x="18537" y="7867"/>
                  <a:pt x="18578" y="7849"/>
                </a:cubicBezTo>
                <a:lnTo>
                  <a:pt x="18672" y="7804"/>
                </a:lnTo>
                <a:cubicBezTo>
                  <a:pt x="18709" y="7785"/>
                  <a:pt x="18773" y="7789"/>
                  <a:pt x="18810" y="7808"/>
                </a:cubicBezTo>
                <a:lnTo>
                  <a:pt x="18900" y="7860"/>
                </a:lnTo>
                <a:cubicBezTo>
                  <a:pt x="18938" y="7883"/>
                  <a:pt x="18964" y="7864"/>
                  <a:pt x="18957" y="7823"/>
                </a:cubicBezTo>
                <a:lnTo>
                  <a:pt x="18942" y="7721"/>
                </a:lnTo>
                <a:cubicBezTo>
                  <a:pt x="18938" y="7680"/>
                  <a:pt x="18957" y="7620"/>
                  <a:pt x="18990" y="7590"/>
                </a:cubicBezTo>
                <a:lnTo>
                  <a:pt x="19065" y="7519"/>
                </a:lnTo>
                <a:close/>
                <a:moveTo>
                  <a:pt x="18019" y="9218"/>
                </a:moveTo>
                <a:cubicBezTo>
                  <a:pt x="17911" y="9221"/>
                  <a:pt x="17877" y="9293"/>
                  <a:pt x="17944" y="9379"/>
                </a:cubicBezTo>
                <a:lnTo>
                  <a:pt x="18109" y="9581"/>
                </a:lnTo>
                <a:cubicBezTo>
                  <a:pt x="18177" y="9667"/>
                  <a:pt x="18207" y="9821"/>
                  <a:pt x="18177" y="9926"/>
                </a:cubicBezTo>
                <a:lnTo>
                  <a:pt x="18102" y="10178"/>
                </a:lnTo>
                <a:cubicBezTo>
                  <a:pt x="18072" y="10283"/>
                  <a:pt x="18128" y="10335"/>
                  <a:pt x="18229" y="10298"/>
                </a:cubicBezTo>
                <a:lnTo>
                  <a:pt x="18473" y="10204"/>
                </a:lnTo>
                <a:cubicBezTo>
                  <a:pt x="18574" y="10166"/>
                  <a:pt x="18732" y="10185"/>
                  <a:pt x="18822" y="10245"/>
                </a:cubicBezTo>
                <a:lnTo>
                  <a:pt x="19035" y="10395"/>
                </a:lnTo>
                <a:cubicBezTo>
                  <a:pt x="19125" y="10459"/>
                  <a:pt x="19197" y="10418"/>
                  <a:pt x="19189" y="10309"/>
                </a:cubicBezTo>
                <a:lnTo>
                  <a:pt x="19178" y="10046"/>
                </a:lnTo>
                <a:cubicBezTo>
                  <a:pt x="19174" y="9938"/>
                  <a:pt x="19238" y="9791"/>
                  <a:pt x="19328" y="9728"/>
                </a:cubicBezTo>
                <a:lnTo>
                  <a:pt x="19534" y="9570"/>
                </a:lnTo>
                <a:cubicBezTo>
                  <a:pt x="19620" y="9503"/>
                  <a:pt x="19605" y="9424"/>
                  <a:pt x="19500" y="9398"/>
                </a:cubicBezTo>
                <a:lnTo>
                  <a:pt x="19249" y="9330"/>
                </a:lnTo>
                <a:cubicBezTo>
                  <a:pt x="19144" y="9300"/>
                  <a:pt x="19028" y="9191"/>
                  <a:pt x="18990" y="9090"/>
                </a:cubicBezTo>
                <a:lnTo>
                  <a:pt x="18904" y="8843"/>
                </a:lnTo>
                <a:cubicBezTo>
                  <a:pt x="18867" y="8738"/>
                  <a:pt x="18788" y="8730"/>
                  <a:pt x="18728" y="8820"/>
                </a:cubicBezTo>
                <a:lnTo>
                  <a:pt x="18586" y="9038"/>
                </a:lnTo>
                <a:cubicBezTo>
                  <a:pt x="18526" y="9128"/>
                  <a:pt x="18387" y="9206"/>
                  <a:pt x="18278" y="9210"/>
                </a:cubicBezTo>
                <a:lnTo>
                  <a:pt x="18019" y="9218"/>
                </a:lnTo>
                <a:close/>
                <a:moveTo>
                  <a:pt x="18870" y="13500"/>
                </a:moveTo>
                <a:cubicBezTo>
                  <a:pt x="18904" y="13470"/>
                  <a:pt x="18893" y="13440"/>
                  <a:pt x="18852" y="13433"/>
                </a:cubicBezTo>
                <a:lnTo>
                  <a:pt x="18750" y="13414"/>
                </a:lnTo>
                <a:cubicBezTo>
                  <a:pt x="18709" y="13406"/>
                  <a:pt x="18657" y="13365"/>
                  <a:pt x="18642" y="13328"/>
                </a:cubicBezTo>
                <a:lnTo>
                  <a:pt x="18601" y="13234"/>
                </a:lnTo>
                <a:cubicBezTo>
                  <a:pt x="18582" y="13193"/>
                  <a:pt x="18552" y="13193"/>
                  <a:pt x="18529" y="13230"/>
                </a:cubicBezTo>
                <a:lnTo>
                  <a:pt x="18481" y="13320"/>
                </a:lnTo>
                <a:cubicBezTo>
                  <a:pt x="18458" y="13358"/>
                  <a:pt x="18409" y="13391"/>
                  <a:pt x="18364" y="13399"/>
                </a:cubicBezTo>
                <a:lnTo>
                  <a:pt x="18263" y="13410"/>
                </a:lnTo>
                <a:cubicBezTo>
                  <a:pt x="18218" y="13414"/>
                  <a:pt x="18211" y="13444"/>
                  <a:pt x="18241" y="13474"/>
                </a:cubicBezTo>
                <a:lnTo>
                  <a:pt x="18312" y="13549"/>
                </a:lnTo>
                <a:cubicBezTo>
                  <a:pt x="18342" y="13579"/>
                  <a:pt x="18361" y="13643"/>
                  <a:pt x="18349" y="13684"/>
                </a:cubicBezTo>
                <a:lnTo>
                  <a:pt x="18327" y="13785"/>
                </a:lnTo>
                <a:cubicBezTo>
                  <a:pt x="18319" y="13826"/>
                  <a:pt x="18342" y="13849"/>
                  <a:pt x="18383" y="13830"/>
                </a:cubicBezTo>
                <a:lnTo>
                  <a:pt x="18477" y="13785"/>
                </a:lnTo>
                <a:cubicBezTo>
                  <a:pt x="18514" y="13766"/>
                  <a:pt x="18578" y="13770"/>
                  <a:pt x="18616" y="13789"/>
                </a:cubicBezTo>
                <a:lnTo>
                  <a:pt x="18705" y="13841"/>
                </a:lnTo>
                <a:cubicBezTo>
                  <a:pt x="18743" y="13864"/>
                  <a:pt x="18769" y="13845"/>
                  <a:pt x="18762" y="13804"/>
                </a:cubicBezTo>
                <a:lnTo>
                  <a:pt x="18747" y="13703"/>
                </a:lnTo>
                <a:cubicBezTo>
                  <a:pt x="18739" y="13661"/>
                  <a:pt x="18762" y="13601"/>
                  <a:pt x="18795" y="13571"/>
                </a:cubicBezTo>
                <a:lnTo>
                  <a:pt x="18870" y="13500"/>
                </a:lnTo>
                <a:close/>
                <a:moveTo>
                  <a:pt x="15282" y="1733"/>
                </a:moveTo>
                <a:lnTo>
                  <a:pt x="15354" y="1808"/>
                </a:lnTo>
                <a:cubicBezTo>
                  <a:pt x="15384" y="1838"/>
                  <a:pt x="15402" y="1901"/>
                  <a:pt x="15391" y="1943"/>
                </a:cubicBezTo>
                <a:lnTo>
                  <a:pt x="15369" y="2044"/>
                </a:lnTo>
                <a:cubicBezTo>
                  <a:pt x="15361" y="2085"/>
                  <a:pt x="15384" y="2108"/>
                  <a:pt x="15425" y="2089"/>
                </a:cubicBezTo>
                <a:lnTo>
                  <a:pt x="15519" y="2044"/>
                </a:lnTo>
                <a:cubicBezTo>
                  <a:pt x="15556" y="2025"/>
                  <a:pt x="15620" y="2029"/>
                  <a:pt x="15657" y="2048"/>
                </a:cubicBezTo>
                <a:lnTo>
                  <a:pt x="15747" y="2100"/>
                </a:lnTo>
                <a:cubicBezTo>
                  <a:pt x="15785" y="2123"/>
                  <a:pt x="15811" y="2104"/>
                  <a:pt x="15804" y="2063"/>
                </a:cubicBezTo>
                <a:lnTo>
                  <a:pt x="15789" y="1961"/>
                </a:lnTo>
                <a:cubicBezTo>
                  <a:pt x="15785" y="1920"/>
                  <a:pt x="15804" y="1860"/>
                  <a:pt x="15837" y="1830"/>
                </a:cubicBezTo>
                <a:lnTo>
                  <a:pt x="15916" y="1763"/>
                </a:lnTo>
                <a:cubicBezTo>
                  <a:pt x="15950" y="1733"/>
                  <a:pt x="15938" y="1703"/>
                  <a:pt x="15897" y="1695"/>
                </a:cubicBezTo>
                <a:lnTo>
                  <a:pt x="15796" y="1676"/>
                </a:lnTo>
                <a:cubicBezTo>
                  <a:pt x="15755" y="1669"/>
                  <a:pt x="15702" y="1628"/>
                  <a:pt x="15687" y="1590"/>
                </a:cubicBezTo>
                <a:lnTo>
                  <a:pt x="15646" y="1496"/>
                </a:lnTo>
                <a:cubicBezTo>
                  <a:pt x="15627" y="1455"/>
                  <a:pt x="15597" y="1455"/>
                  <a:pt x="15575" y="1493"/>
                </a:cubicBezTo>
                <a:lnTo>
                  <a:pt x="15526" y="1583"/>
                </a:lnTo>
                <a:cubicBezTo>
                  <a:pt x="15504" y="1620"/>
                  <a:pt x="15455" y="1654"/>
                  <a:pt x="15410" y="1661"/>
                </a:cubicBezTo>
                <a:lnTo>
                  <a:pt x="15309" y="1673"/>
                </a:lnTo>
                <a:cubicBezTo>
                  <a:pt x="15264" y="1673"/>
                  <a:pt x="15252" y="1703"/>
                  <a:pt x="15282" y="1733"/>
                </a:cubicBezTo>
                <a:close/>
                <a:moveTo>
                  <a:pt x="15759" y="3082"/>
                </a:moveTo>
                <a:cubicBezTo>
                  <a:pt x="15721" y="2977"/>
                  <a:pt x="15642" y="2970"/>
                  <a:pt x="15582" y="3060"/>
                </a:cubicBezTo>
                <a:lnTo>
                  <a:pt x="15440" y="3278"/>
                </a:lnTo>
                <a:cubicBezTo>
                  <a:pt x="15380" y="3368"/>
                  <a:pt x="15241" y="3446"/>
                  <a:pt x="15132" y="3450"/>
                </a:cubicBezTo>
                <a:lnTo>
                  <a:pt x="14870" y="3457"/>
                </a:lnTo>
                <a:cubicBezTo>
                  <a:pt x="14761" y="3461"/>
                  <a:pt x="14727" y="3533"/>
                  <a:pt x="14795" y="3619"/>
                </a:cubicBezTo>
                <a:lnTo>
                  <a:pt x="14960" y="3821"/>
                </a:lnTo>
                <a:cubicBezTo>
                  <a:pt x="15027" y="3908"/>
                  <a:pt x="15057" y="4061"/>
                  <a:pt x="15027" y="4166"/>
                </a:cubicBezTo>
                <a:lnTo>
                  <a:pt x="14952" y="4417"/>
                </a:lnTo>
                <a:cubicBezTo>
                  <a:pt x="14922" y="4523"/>
                  <a:pt x="14979" y="4575"/>
                  <a:pt x="15080" y="4538"/>
                </a:cubicBezTo>
                <a:lnTo>
                  <a:pt x="15324" y="4444"/>
                </a:lnTo>
                <a:cubicBezTo>
                  <a:pt x="15425" y="4406"/>
                  <a:pt x="15582" y="4425"/>
                  <a:pt x="15672" y="4485"/>
                </a:cubicBezTo>
                <a:lnTo>
                  <a:pt x="15886" y="4635"/>
                </a:lnTo>
                <a:cubicBezTo>
                  <a:pt x="15976" y="4699"/>
                  <a:pt x="16047" y="4657"/>
                  <a:pt x="16040" y="4549"/>
                </a:cubicBezTo>
                <a:lnTo>
                  <a:pt x="16028" y="4286"/>
                </a:lnTo>
                <a:cubicBezTo>
                  <a:pt x="16025" y="4177"/>
                  <a:pt x="16088" y="4031"/>
                  <a:pt x="16178" y="3967"/>
                </a:cubicBezTo>
                <a:lnTo>
                  <a:pt x="16385" y="3810"/>
                </a:lnTo>
                <a:cubicBezTo>
                  <a:pt x="16471" y="3742"/>
                  <a:pt x="16456" y="3664"/>
                  <a:pt x="16351" y="3638"/>
                </a:cubicBezTo>
                <a:lnTo>
                  <a:pt x="16100" y="3570"/>
                </a:lnTo>
                <a:cubicBezTo>
                  <a:pt x="15995" y="3540"/>
                  <a:pt x="15878" y="3431"/>
                  <a:pt x="15841" y="3330"/>
                </a:cubicBezTo>
                <a:lnTo>
                  <a:pt x="15759" y="3082"/>
                </a:lnTo>
                <a:close/>
                <a:moveTo>
                  <a:pt x="14487" y="289"/>
                </a:moveTo>
                <a:cubicBezTo>
                  <a:pt x="14536" y="338"/>
                  <a:pt x="14562" y="435"/>
                  <a:pt x="14547" y="503"/>
                </a:cubicBezTo>
                <a:lnTo>
                  <a:pt x="14514" y="664"/>
                </a:lnTo>
                <a:cubicBezTo>
                  <a:pt x="14499" y="731"/>
                  <a:pt x="14540" y="761"/>
                  <a:pt x="14600" y="731"/>
                </a:cubicBezTo>
                <a:lnTo>
                  <a:pt x="14746" y="660"/>
                </a:lnTo>
                <a:cubicBezTo>
                  <a:pt x="14806" y="630"/>
                  <a:pt x="14907" y="634"/>
                  <a:pt x="14967" y="668"/>
                </a:cubicBezTo>
                <a:lnTo>
                  <a:pt x="15110" y="750"/>
                </a:lnTo>
                <a:cubicBezTo>
                  <a:pt x="15170" y="784"/>
                  <a:pt x="15211" y="758"/>
                  <a:pt x="15200" y="690"/>
                </a:cubicBezTo>
                <a:lnTo>
                  <a:pt x="15177" y="529"/>
                </a:lnTo>
                <a:cubicBezTo>
                  <a:pt x="15170" y="461"/>
                  <a:pt x="15204" y="368"/>
                  <a:pt x="15252" y="323"/>
                </a:cubicBezTo>
                <a:lnTo>
                  <a:pt x="15372" y="214"/>
                </a:lnTo>
                <a:cubicBezTo>
                  <a:pt x="15425" y="169"/>
                  <a:pt x="15410" y="120"/>
                  <a:pt x="15342" y="109"/>
                </a:cubicBezTo>
                <a:lnTo>
                  <a:pt x="15185" y="75"/>
                </a:lnTo>
                <a:cubicBezTo>
                  <a:pt x="15140" y="68"/>
                  <a:pt x="15095" y="38"/>
                  <a:pt x="15057" y="0"/>
                </a:cubicBezTo>
                <a:lnTo>
                  <a:pt x="14690" y="0"/>
                </a:lnTo>
                <a:cubicBezTo>
                  <a:pt x="14652" y="26"/>
                  <a:pt x="14611" y="45"/>
                  <a:pt x="14574" y="49"/>
                </a:cubicBezTo>
                <a:lnTo>
                  <a:pt x="14412" y="68"/>
                </a:lnTo>
                <a:cubicBezTo>
                  <a:pt x="14345" y="75"/>
                  <a:pt x="14326" y="120"/>
                  <a:pt x="14375" y="173"/>
                </a:cubicBezTo>
                <a:lnTo>
                  <a:pt x="14487" y="289"/>
                </a:lnTo>
                <a:close/>
                <a:moveTo>
                  <a:pt x="12954" y="15461"/>
                </a:moveTo>
                <a:cubicBezTo>
                  <a:pt x="13021" y="15401"/>
                  <a:pt x="13003" y="15338"/>
                  <a:pt x="12917" y="15322"/>
                </a:cubicBezTo>
                <a:lnTo>
                  <a:pt x="12707" y="15285"/>
                </a:lnTo>
                <a:cubicBezTo>
                  <a:pt x="12620" y="15270"/>
                  <a:pt x="12515" y="15187"/>
                  <a:pt x="12482" y="15105"/>
                </a:cubicBezTo>
                <a:lnTo>
                  <a:pt x="12395" y="14910"/>
                </a:lnTo>
                <a:cubicBezTo>
                  <a:pt x="12358" y="14827"/>
                  <a:pt x="12294" y="14827"/>
                  <a:pt x="12253" y="14902"/>
                </a:cubicBezTo>
                <a:lnTo>
                  <a:pt x="12152" y="15090"/>
                </a:lnTo>
                <a:cubicBezTo>
                  <a:pt x="12110" y="15169"/>
                  <a:pt x="12002" y="15240"/>
                  <a:pt x="11912" y="15251"/>
                </a:cubicBezTo>
                <a:lnTo>
                  <a:pt x="11698" y="15274"/>
                </a:lnTo>
                <a:cubicBezTo>
                  <a:pt x="11608" y="15281"/>
                  <a:pt x="11585" y="15345"/>
                  <a:pt x="11649" y="15409"/>
                </a:cubicBezTo>
                <a:lnTo>
                  <a:pt x="11795" y="15562"/>
                </a:lnTo>
                <a:cubicBezTo>
                  <a:pt x="11855" y="15626"/>
                  <a:pt x="11893" y="15754"/>
                  <a:pt x="11874" y="15840"/>
                </a:cubicBezTo>
                <a:lnTo>
                  <a:pt x="11829" y="16050"/>
                </a:lnTo>
                <a:cubicBezTo>
                  <a:pt x="11810" y="16136"/>
                  <a:pt x="11863" y="16177"/>
                  <a:pt x="11942" y="16140"/>
                </a:cubicBezTo>
                <a:lnTo>
                  <a:pt x="12133" y="16046"/>
                </a:lnTo>
                <a:cubicBezTo>
                  <a:pt x="12215" y="16009"/>
                  <a:pt x="12343" y="16012"/>
                  <a:pt x="12422" y="16057"/>
                </a:cubicBezTo>
                <a:lnTo>
                  <a:pt x="12605" y="16162"/>
                </a:lnTo>
                <a:cubicBezTo>
                  <a:pt x="12684" y="16207"/>
                  <a:pt x="12737" y="16170"/>
                  <a:pt x="12725" y="16084"/>
                </a:cubicBezTo>
                <a:lnTo>
                  <a:pt x="12699" y="15874"/>
                </a:lnTo>
                <a:cubicBezTo>
                  <a:pt x="12688" y="15784"/>
                  <a:pt x="12733" y="15664"/>
                  <a:pt x="12800" y="15604"/>
                </a:cubicBezTo>
                <a:lnTo>
                  <a:pt x="12954" y="15461"/>
                </a:lnTo>
                <a:close/>
                <a:moveTo>
                  <a:pt x="15282" y="13256"/>
                </a:moveTo>
                <a:lnTo>
                  <a:pt x="15354" y="13331"/>
                </a:lnTo>
                <a:cubicBezTo>
                  <a:pt x="15384" y="13361"/>
                  <a:pt x="15402" y="13425"/>
                  <a:pt x="15391" y="13466"/>
                </a:cubicBezTo>
                <a:lnTo>
                  <a:pt x="15369" y="13568"/>
                </a:lnTo>
                <a:cubicBezTo>
                  <a:pt x="15361" y="13609"/>
                  <a:pt x="15384" y="13631"/>
                  <a:pt x="15425" y="13613"/>
                </a:cubicBezTo>
                <a:lnTo>
                  <a:pt x="15519" y="13568"/>
                </a:lnTo>
                <a:cubicBezTo>
                  <a:pt x="15556" y="13549"/>
                  <a:pt x="15620" y="13553"/>
                  <a:pt x="15657" y="13571"/>
                </a:cubicBezTo>
                <a:lnTo>
                  <a:pt x="15747" y="13624"/>
                </a:lnTo>
                <a:cubicBezTo>
                  <a:pt x="15785" y="13646"/>
                  <a:pt x="15811" y="13628"/>
                  <a:pt x="15804" y="13586"/>
                </a:cubicBezTo>
                <a:lnTo>
                  <a:pt x="15789" y="13485"/>
                </a:lnTo>
                <a:cubicBezTo>
                  <a:pt x="15785" y="13444"/>
                  <a:pt x="15804" y="13384"/>
                  <a:pt x="15837" y="13354"/>
                </a:cubicBezTo>
                <a:lnTo>
                  <a:pt x="15916" y="13286"/>
                </a:lnTo>
                <a:cubicBezTo>
                  <a:pt x="15950" y="13256"/>
                  <a:pt x="15938" y="13226"/>
                  <a:pt x="15897" y="13219"/>
                </a:cubicBezTo>
                <a:lnTo>
                  <a:pt x="15796" y="13200"/>
                </a:lnTo>
                <a:cubicBezTo>
                  <a:pt x="15755" y="13193"/>
                  <a:pt x="15702" y="13151"/>
                  <a:pt x="15687" y="13114"/>
                </a:cubicBezTo>
                <a:lnTo>
                  <a:pt x="15646" y="13020"/>
                </a:lnTo>
                <a:cubicBezTo>
                  <a:pt x="15627" y="12979"/>
                  <a:pt x="15597" y="12979"/>
                  <a:pt x="15575" y="13016"/>
                </a:cubicBezTo>
                <a:lnTo>
                  <a:pt x="15526" y="13106"/>
                </a:lnTo>
                <a:cubicBezTo>
                  <a:pt x="15504" y="13144"/>
                  <a:pt x="15455" y="13178"/>
                  <a:pt x="15410" y="13185"/>
                </a:cubicBezTo>
                <a:lnTo>
                  <a:pt x="15309" y="13196"/>
                </a:lnTo>
                <a:cubicBezTo>
                  <a:pt x="15264" y="13193"/>
                  <a:pt x="15252" y="13223"/>
                  <a:pt x="15282" y="13256"/>
                </a:cubicBezTo>
                <a:close/>
                <a:moveTo>
                  <a:pt x="16343" y="563"/>
                </a:moveTo>
                <a:cubicBezTo>
                  <a:pt x="16411" y="649"/>
                  <a:pt x="16441" y="803"/>
                  <a:pt x="16411" y="908"/>
                </a:cubicBezTo>
                <a:lnTo>
                  <a:pt x="16336" y="1159"/>
                </a:lnTo>
                <a:cubicBezTo>
                  <a:pt x="16306" y="1264"/>
                  <a:pt x="16362" y="1316"/>
                  <a:pt x="16463" y="1279"/>
                </a:cubicBezTo>
                <a:lnTo>
                  <a:pt x="16707" y="1185"/>
                </a:lnTo>
                <a:cubicBezTo>
                  <a:pt x="16808" y="1148"/>
                  <a:pt x="16966" y="1166"/>
                  <a:pt x="17056" y="1226"/>
                </a:cubicBezTo>
                <a:lnTo>
                  <a:pt x="17269" y="1376"/>
                </a:lnTo>
                <a:cubicBezTo>
                  <a:pt x="17359" y="1440"/>
                  <a:pt x="17431" y="1399"/>
                  <a:pt x="17423" y="1290"/>
                </a:cubicBezTo>
                <a:lnTo>
                  <a:pt x="17412" y="1028"/>
                </a:lnTo>
                <a:cubicBezTo>
                  <a:pt x="17408" y="919"/>
                  <a:pt x="17472" y="773"/>
                  <a:pt x="17562" y="709"/>
                </a:cubicBezTo>
                <a:lnTo>
                  <a:pt x="17768" y="551"/>
                </a:lnTo>
                <a:cubicBezTo>
                  <a:pt x="17854" y="484"/>
                  <a:pt x="17839" y="405"/>
                  <a:pt x="17734" y="379"/>
                </a:cubicBezTo>
                <a:lnTo>
                  <a:pt x="17483" y="311"/>
                </a:lnTo>
                <a:cubicBezTo>
                  <a:pt x="17378" y="281"/>
                  <a:pt x="17262" y="173"/>
                  <a:pt x="17225" y="71"/>
                </a:cubicBezTo>
                <a:lnTo>
                  <a:pt x="17206" y="0"/>
                </a:lnTo>
                <a:lnTo>
                  <a:pt x="16838" y="0"/>
                </a:lnTo>
                <a:lnTo>
                  <a:pt x="16823" y="23"/>
                </a:lnTo>
                <a:cubicBezTo>
                  <a:pt x="16763" y="113"/>
                  <a:pt x="16625" y="191"/>
                  <a:pt x="16516" y="195"/>
                </a:cubicBezTo>
                <a:lnTo>
                  <a:pt x="16253" y="203"/>
                </a:lnTo>
                <a:cubicBezTo>
                  <a:pt x="16145" y="206"/>
                  <a:pt x="16111" y="278"/>
                  <a:pt x="16178" y="364"/>
                </a:cubicBezTo>
                <a:lnTo>
                  <a:pt x="16343" y="563"/>
                </a:lnTo>
                <a:close/>
                <a:moveTo>
                  <a:pt x="12770" y="19042"/>
                </a:moveTo>
                <a:cubicBezTo>
                  <a:pt x="12804" y="19012"/>
                  <a:pt x="12793" y="18982"/>
                  <a:pt x="12752" y="18975"/>
                </a:cubicBezTo>
                <a:lnTo>
                  <a:pt x="12650" y="18956"/>
                </a:lnTo>
                <a:cubicBezTo>
                  <a:pt x="12609" y="18949"/>
                  <a:pt x="12557" y="18908"/>
                  <a:pt x="12542" y="18870"/>
                </a:cubicBezTo>
                <a:lnTo>
                  <a:pt x="12500" y="18776"/>
                </a:lnTo>
                <a:cubicBezTo>
                  <a:pt x="12482" y="18735"/>
                  <a:pt x="12452" y="18735"/>
                  <a:pt x="12429" y="18773"/>
                </a:cubicBezTo>
                <a:lnTo>
                  <a:pt x="12380" y="18862"/>
                </a:lnTo>
                <a:cubicBezTo>
                  <a:pt x="12358" y="18900"/>
                  <a:pt x="12309" y="18934"/>
                  <a:pt x="12264" y="18941"/>
                </a:cubicBezTo>
                <a:lnTo>
                  <a:pt x="12163" y="18952"/>
                </a:lnTo>
                <a:cubicBezTo>
                  <a:pt x="12118" y="18956"/>
                  <a:pt x="12110" y="18986"/>
                  <a:pt x="12140" y="19016"/>
                </a:cubicBezTo>
                <a:lnTo>
                  <a:pt x="12212" y="19091"/>
                </a:lnTo>
                <a:cubicBezTo>
                  <a:pt x="12242" y="19121"/>
                  <a:pt x="12260" y="19185"/>
                  <a:pt x="12249" y="19226"/>
                </a:cubicBezTo>
                <a:lnTo>
                  <a:pt x="12227" y="19328"/>
                </a:lnTo>
                <a:cubicBezTo>
                  <a:pt x="12219" y="19369"/>
                  <a:pt x="12242" y="19391"/>
                  <a:pt x="12283" y="19373"/>
                </a:cubicBezTo>
                <a:lnTo>
                  <a:pt x="12377" y="19328"/>
                </a:lnTo>
                <a:cubicBezTo>
                  <a:pt x="12414" y="19309"/>
                  <a:pt x="12478" y="19312"/>
                  <a:pt x="12515" y="19331"/>
                </a:cubicBezTo>
                <a:lnTo>
                  <a:pt x="12605" y="19384"/>
                </a:lnTo>
                <a:cubicBezTo>
                  <a:pt x="12643" y="19406"/>
                  <a:pt x="12669" y="19387"/>
                  <a:pt x="12662" y="19346"/>
                </a:cubicBezTo>
                <a:lnTo>
                  <a:pt x="12647" y="19245"/>
                </a:lnTo>
                <a:cubicBezTo>
                  <a:pt x="12643" y="19204"/>
                  <a:pt x="12662" y="19144"/>
                  <a:pt x="12695" y="19114"/>
                </a:cubicBezTo>
                <a:lnTo>
                  <a:pt x="12770" y="19042"/>
                </a:lnTo>
                <a:close/>
                <a:moveTo>
                  <a:pt x="14491" y="13474"/>
                </a:moveTo>
                <a:cubicBezTo>
                  <a:pt x="14559" y="13414"/>
                  <a:pt x="14540" y="13350"/>
                  <a:pt x="14454" y="13335"/>
                </a:cubicBezTo>
                <a:lnTo>
                  <a:pt x="14244" y="13297"/>
                </a:lnTo>
                <a:cubicBezTo>
                  <a:pt x="14158" y="13282"/>
                  <a:pt x="14053" y="13200"/>
                  <a:pt x="14019" y="13117"/>
                </a:cubicBezTo>
                <a:lnTo>
                  <a:pt x="13933" y="12922"/>
                </a:lnTo>
                <a:cubicBezTo>
                  <a:pt x="13895" y="12840"/>
                  <a:pt x="13831" y="12840"/>
                  <a:pt x="13790" y="12915"/>
                </a:cubicBezTo>
                <a:lnTo>
                  <a:pt x="13689" y="13102"/>
                </a:lnTo>
                <a:cubicBezTo>
                  <a:pt x="13648" y="13181"/>
                  <a:pt x="13539" y="13252"/>
                  <a:pt x="13449" y="13264"/>
                </a:cubicBezTo>
                <a:lnTo>
                  <a:pt x="13235" y="13286"/>
                </a:lnTo>
                <a:cubicBezTo>
                  <a:pt x="13145" y="13294"/>
                  <a:pt x="13123" y="13357"/>
                  <a:pt x="13186" y="13421"/>
                </a:cubicBezTo>
                <a:lnTo>
                  <a:pt x="13333" y="13575"/>
                </a:lnTo>
                <a:cubicBezTo>
                  <a:pt x="13393" y="13639"/>
                  <a:pt x="13430" y="13766"/>
                  <a:pt x="13411" y="13852"/>
                </a:cubicBezTo>
                <a:lnTo>
                  <a:pt x="13366" y="14062"/>
                </a:lnTo>
                <a:cubicBezTo>
                  <a:pt x="13348" y="14149"/>
                  <a:pt x="13400" y="14190"/>
                  <a:pt x="13479" y="14152"/>
                </a:cubicBezTo>
                <a:lnTo>
                  <a:pt x="13670" y="14059"/>
                </a:lnTo>
                <a:cubicBezTo>
                  <a:pt x="13753" y="14021"/>
                  <a:pt x="13880" y="14025"/>
                  <a:pt x="13959" y="14070"/>
                </a:cubicBezTo>
                <a:lnTo>
                  <a:pt x="14143" y="14175"/>
                </a:lnTo>
                <a:cubicBezTo>
                  <a:pt x="14221" y="14220"/>
                  <a:pt x="14274" y="14182"/>
                  <a:pt x="14263" y="14096"/>
                </a:cubicBezTo>
                <a:lnTo>
                  <a:pt x="14236" y="13886"/>
                </a:lnTo>
                <a:cubicBezTo>
                  <a:pt x="14225" y="13796"/>
                  <a:pt x="14270" y="13676"/>
                  <a:pt x="14338" y="13616"/>
                </a:cubicBezTo>
                <a:lnTo>
                  <a:pt x="14491" y="13474"/>
                </a:lnTo>
                <a:close/>
                <a:moveTo>
                  <a:pt x="13288" y="11835"/>
                </a:moveTo>
                <a:cubicBezTo>
                  <a:pt x="13340" y="11790"/>
                  <a:pt x="13325" y="11741"/>
                  <a:pt x="13258" y="11730"/>
                </a:cubicBezTo>
                <a:lnTo>
                  <a:pt x="13096" y="11700"/>
                </a:lnTo>
                <a:cubicBezTo>
                  <a:pt x="13029" y="11689"/>
                  <a:pt x="12950" y="11625"/>
                  <a:pt x="12924" y="11565"/>
                </a:cubicBezTo>
                <a:lnTo>
                  <a:pt x="12857" y="11415"/>
                </a:lnTo>
                <a:cubicBezTo>
                  <a:pt x="12830" y="11351"/>
                  <a:pt x="12778" y="11351"/>
                  <a:pt x="12748" y="11411"/>
                </a:cubicBezTo>
                <a:lnTo>
                  <a:pt x="12669" y="11554"/>
                </a:lnTo>
                <a:cubicBezTo>
                  <a:pt x="12635" y="11614"/>
                  <a:pt x="12553" y="11670"/>
                  <a:pt x="12485" y="11677"/>
                </a:cubicBezTo>
                <a:lnTo>
                  <a:pt x="12324" y="11696"/>
                </a:lnTo>
                <a:cubicBezTo>
                  <a:pt x="12257" y="11704"/>
                  <a:pt x="12238" y="11749"/>
                  <a:pt x="12287" y="11801"/>
                </a:cubicBezTo>
                <a:lnTo>
                  <a:pt x="12399" y="11921"/>
                </a:lnTo>
                <a:cubicBezTo>
                  <a:pt x="12448" y="11970"/>
                  <a:pt x="12474" y="12067"/>
                  <a:pt x="12459" y="12135"/>
                </a:cubicBezTo>
                <a:lnTo>
                  <a:pt x="12425" y="12296"/>
                </a:lnTo>
                <a:cubicBezTo>
                  <a:pt x="12410" y="12364"/>
                  <a:pt x="12452" y="12394"/>
                  <a:pt x="12512" y="12364"/>
                </a:cubicBezTo>
                <a:lnTo>
                  <a:pt x="12658" y="12292"/>
                </a:lnTo>
                <a:cubicBezTo>
                  <a:pt x="12718" y="12263"/>
                  <a:pt x="12819" y="12266"/>
                  <a:pt x="12879" y="12300"/>
                </a:cubicBezTo>
                <a:lnTo>
                  <a:pt x="13021" y="12383"/>
                </a:lnTo>
                <a:cubicBezTo>
                  <a:pt x="13081" y="12416"/>
                  <a:pt x="13123" y="12390"/>
                  <a:pt x="13111" y="12323"/>
                </a:cubicBezTo>
                <a:lnTo>
                  <a:pt x="13089" y="12161"/>
                </a:lnTo>
                <a:cubicBezTo>
                  <a:pt x="13081" y="12094"/>
                  <a:pt x="13115" y="12000"/>
                  <a:pt x="13164" y="11955"/>
                </a:cubicBezTo>
                <a:lnTo>
                  <a:pt x="13288" y="11835"/>
                </a:lnTo>
                <a:close/>
                <a:moveTo>
                  <a:pt x="14154" y="15308"/>
                </a:moveTo>
                <a:cubicBezTo>
                  <a:pt x="14188" y="15278"/>
                  <a:pt x="14176" y="15248"/>
                  <a:pt x="14135" y="15240"/>
                </a:cubicBezTo>
                <a:lnTo>
                  <a:pt x="14034" y="15221"/>
                </a:lnTo>
                <a:cubicBezTo>
                  <a:pt x="13993" y="15214"/>
                  <a:pt x="13940" y="15173"/>
                  <a:pt x="13925" y="15135"/>
                </a:cubicBezTo>
                <a:lnTo>
                  <a:pt x="13884" y="15041"/>
                </a:lnTo>
                <a:cubicBezTo>
                  <a:pt x="13865" y="15000"/>
                  <a:pt x="13835" y="15000"/>
                  <a:pt x="13813" y="15038"/>
                </a:cubicBezTo>
                <a:lnTo>
                  <a:pt x="13764" y="15128"/>
                </a:lnTo>
                <a:cubicBezTo>
                  <a:pt x="13741" y="15165"/>
                  <a:pt x="13693" y="15199"/>
                  <a:pt x="13648" y="15206"/>
                </a:cubicBezTo>
                <a:lnTo>
                  <a:pt x="13546" y="15218"/>
                </a:lnTo>
                <a:cubicBezTo>
                  <a:pt x="13501" y="15221"/>
                  <a:pt x="13494" y="15251"/>
                  <a:pt x="13524" y="15281"/>
                </a:cubicBezTo>
                <a:lnTo>
                  <a:pt x="13595" y="15356"/>
                </a:lnTo>
                <a:cubicBezTo>
                  <a:pt x="13625" y="15386"/>
                  <a:pt x="13644" y="15450"/>
                  <a:pt x="13633" y="15491"/>
                </a:cubicBezTo>
                <a:lnTo>
                  <a:pt x="13610" y="15593"/>
                </a:lnTo>
                <a:cubicBezTo>
                  <a:pt x="13603" y="15634"/>
                  <a:pt x="13625" y="15656"/>
                  <a:pt x="13666" y="15638"/>
                </a:cubicBezTo>
                <a:lnTo>
                  <a:pt x="13760" y="15593"/>
                </a:lnTo>
                <a:cubicBezTo>
                  <a:pt x="13798" y="15574"/>
                  <a:pt x="13861" y="15578"/>
                  <a:pt x="13899" y="15596"/>
                </a:cubicBezTo>
                <a:lnTo>
                  <a:pt x="13989" y="15649"/>
                </a:lnTo>
                <a:cubicBezTo>
                  <a:pt x="14026" y="15671"/>
                  <a:pt x="14053" y="15653"/>
                  <a:pt x="14045" y="15611"/>
                </a:cubicBezTo>
                <a:lnTo>
                  <a:pt x="14030" y="15510"/>
                </a:lnTo>
                <a:cubicBezTo>
                  <a:pt x="14023" y="15469"/>
                  <a:pt x="14045" y="15409"/>
                  <a:pt x="14079" y="15379"/>
                </a:cubicBezTo>
                <a:lnTo>
                  <a:pt x="14154" y="15308"/>
                </a:lnTo>
                <a:close/>
                <a:moveTo>
                  <a:pt x="15380" y="7470"/>
                </a:moveTo>
                <a:lnTo>
                  <a:pt x="15331" y="7560"/>
                </a:lnTo>
                <a:cubicBezTo>
                  <a:pt x="15309" y="7597"/>
                  <a:pt x="15260" y="7631"/>
                  <a:pt x="15215" y="7639"/>
                </a:cubicBezTo>
                <a:lnTo>
                  <a:pt x="15110" y="7650"/>
                </a:lnTo>
                <a:cubicBezTo>
                  <a:pt x="15065" y="7654"/>
                  <a:pt x="15057" y="7684"/>
                  <a:pt x="15087" y="7714"/>
                </a:cubicBezTo>
                <a:lnTo>
                  <a:pt x="15159" y="7789"/>
                </a:lnTo>
                <a:cubicBezTo>
                  <a:pt x="15189" y="7819"/>
                  <a:pt x="15207" y="7883"/>
                  <a:pt x="15196" y="7924"/>
                </a:cubicBezTo>
                <a:lnTo>
                  <a:pt x="15174" y="8025"/>
                </a:lnTo>
                <a:cubicBezTo>
                  <a:pt x="15166" y="8066"/>
                  <a:pt x="15189" y="8089"/>
                  <a:pt x="15230" y="8070"/>
                </a:cubicBezTo>
                <a:lnTo>
                  <a:pt x="15324" y="8025"/>
                </a:lnTo>
                <a:cubicBezTo>
                  <a:pt x="15361" y="8006"/>
                  <a:pt x="15425" y="8010"/>
                  <a:pt x="15462" y="8029"/>
                </a:cubicBezTo>
                <a:lnTo>
                  <a:pt x="15552" y="8081"/>
                </a:lnTo>
                <a:cubicBezTo>
                  <a:pt x="15590" y="8104"/>
                  <a:pt x="15616" y="8085"/>
                  <a:pt x="15609" y="8044"/>
                </a:cubicBezTo>
                <a:lnTo>
                  <a:pt x="15594" y="7943"/>
                </a:lnTo>
                <a:cubicBezTo>
                  <a:pt x="15590" y="7901"/>
                  <a:pt x="15609" y="7841"/>
                  <a:pt x="15642" y="7811"/>
                </a:cubicBezTo>
                <a:lnTo>
                  <a:pt x="15721" y="7744"/>
                </a:lnTo>
                <a:cubicBezTo>
                  <a:pt x="15755" y="7714"/>
                  <a:pt x="15744" y="7684"/>
                  <a:pt x="15702" y="7676"/>
                </a:cubicBezTo>
                <a:lnTo>
                  <a:pt x="15601" y="7657"/>
                </a:lnTo>
                <a:cubicBezTo>
                  <a:pt x="15560" y="7650"/>
                  <a:pt x="15507" y="7609"/>
                  <a:pt x="15492" y="7571"/>
                </a:cubicBezTo>
                <a:lnTo>
                  <a:pt x="15451" y="7478"/>
                </a:lnTo>
                <a:cubicBezTo>
                  <a:pt x="15432" y="7433"/>
                  <a:pt x="15399" y="7433"/>
                  <a:pt x="15380" y="7470"/>
                </a:cubicBezTo>
                <a:close/>
                <a:moveTo>
                  <a:pt x="17303" y="9548"/>
                </a:moveTo>
                <a:cubicBezTo>
                  <a:pt x="17337" y="9518"/>
                  <a:pt x="17326" y="9488"/>
                  <a:pt x="17284" y="9480"/>
                </a:cubicBezTo>
                <a:lnTo>
                  <a:pt x="17183" y="9461"/>
                </a:lnTo>
                <a:cubicBezTo>
                  <a:pt x="17142" y="9454"/>
                  <a:pt x="17090" y="9412"/>
                  <a:pt x="17075" y="9375"/>
                </a:cubicBezTo>
                <a:lnTo>
                  <a:pt x="17033" y="9281"/>
                </a:lnTo>
                <a:cubicBezTo>
                  <a:pt x="17015" y="9240"/>
                  <a:pt x="16985" y="9240"/>
                  <a:pt x="16962" y="9277"/>
                </a:cubicBezTo>
                <a:lnTo>
                  <a:pt x="16913" y="9367"/>
                </a:lnTo>
                <a:cubicBezTo>
                  <a:pt x="16891" y="9405"/>
                  <a:pt x="16842" y="9439"/>
                  <a:pt x="16797" y="9446"/>
                </a:cubicBezTo>
                <a:lnTo>
                  <a:pt x="16696" y="9458"/>
                </a:lnTo>
                <a:cubicBezTo>
                  <a:pt x="16651" y="9461"/>
                  <a:pt x="16643" y="9491"/>
                  <a:pt x="16673" y="9521"/>
                </a:cubicBezTo>
                <a:lnTo>
                  <a:pt x="16745" y="9596"/>
                </a:lnTo>
                <a:cubicBezTo>
                  <a:pt x="16775" y="9626"/>
                  <a:pt x="16793" y="9690"/>
                  <a:pt x="16782" y="9731"/>
                </a:cubicBezTo>
                <a:lnTo>
                  <a:pt x="16760" y="9833"/>
                </a:lnTo>
                <a:cubicBezTo>
                  <a:pt x="16752" y="9874"/>
                  <a:pt x="16775" y="9896"/>
                  <a:pt x="16816" y="9878"/>
                </a:cubicBezTo>
                <a:lnTo>
                  <a:pt x="16910" y="9833"/>
                </a:lnTo>
                <a:cubicBezTo>
                  <a:pt x="16947" y="9814"/>
                  <a:pt x="17011" y="9818"/>
                  <a:pt x="17048" y="9836"/>
                </a:cubicBezTo>
                <a:lnTo>
                  <a:pt x="17138" y="9889"/>
                </a:lnTo>
                <a:cubicBezTo>
                  <a:pt x="17176" y="9911"/>
                  <a:pt x="17202" y="9893"/>
                  <a:pt x="17195" y="9851"/>
                </a:cubicBezTo>
                <a:lnTo>
                  <a:pt x="17180" y="9750"/>
                </a:lnTo>
                <a:cubicBezTo>
                  <a:pt x="17176" y="9709"/>
                  <a:pt x="17195" y="9649"/>
                  <a:pt x="17228" y="9619"/>
                </a:cubicBezTo>
                <a:lnTo>
                  <a:pt x="17303" y="9548"/>
                </a:lnTo>
                <a:close/>
                <a:moveTo>
                  <a:pt x="14975" y="10290"/>
                </a:moveTo>
                <a:cubicBezTo>
                  <a:pt x="14960" y="10358"/>
                  <a:pt x="14986" y="10395"/>
                  <a:pt x="15035" y="10395"/>
                </a:cubicBezTo>
                <a:cubicBezTo>
                  <a:pt x="15050" y="10395"/>
                  <a:pt x="15069" y="10391"/>
                  <a:pt x="15091" y="10380"/>
                </a:cubicBezTo>
                <a:lnTo>
                  <a:pt x="15282" y="10286"/>
                </a:lnTo>
                <a:cubicBezTo>
                  <a:pt x="15324" y="10267"/>
                  <a:pt x="15376" y="10260"/>
                  <a:pt x="15429" y="10260"/>
                </a:cubicBezTo>
                <a:cubicBezTo>
                  <a:pt x="15481" y="10264"/>
                  <a:pt x="15534" y="10275"/>
                  <a:pt x="15571" y="10298"/>
                </a:cubicBezTo>
                <a:lnTo>
                  <a:pt x="15755" y="10402"/>
                </a:lnTo>
                <a:cubicBezTo>
                  <a:pt x="15774" y="10414"/>
                  <a:pt x="15792" y="10421"/>
                  <a:pt x="15807" y="10421"/>
                </a:cubicBezTo>
                <a:cubicBezTo>
                  <a:pt x="15856" y="10425"/>
                  <a:pt x="15882" y="10387"/>
                  <a:pt x="15875" y="10324"/>
                </a:cubicBezTo>
                <a:lnTo>
                  <a:pt x="15848" y="10114"/>
                </a:lnTo>
                <a:cubicBezTo>
                  <a:pt x="15837" y="10024"/>
                  <a:pt x="15882" y="9904"/>
                  <a:pt x="15950" y="9844"/>
                </a:cubicBezTo>
                <a:lnTo>
                  <a:pt x="16107" y="9701"/>
                </a:lnTo>
                <a:cubicBezTo>
                  <a:pt x="16175" y="9641"/>
                  <a:pt x="16156" y="9577"/>
                  <a:pt x="16070" y="9562"/>
                </a:cubicBezTo>
                <a:lnTo>
                  <a:pt x="15860" y="9525"/>
                </a:lnTo>
                <a:cubicBezTo>
                  <a:pt x="15774" y="9510"/>
                  <a:pt x="15669" y="9427"/>
                  <a:pt x="15635" y="9345"/>
                </a:cubicBezTo>
                <a:lnTo>
                  <a:pt x="15549" y="9150"/>
                </a:lnTo>
                <a:cubicBezTo>
                  <a:pt x="15530" y="9109"/>
                  <a:pt x="15504" y="9086"/>
                  <a:pt x="15477" y="9086"/>
                </a:cubicBezTo>
                <a:cubicBezTo>
                  <a:pt x="15451" y="9086"/>
                  <a:pt x="15425" y="9105"/>
                  <a:pt x="15402" y="9142"/>
                </a:cubicBezTo>
                <a:lnTo>
                  <a:pt x="15301" y="9330"/>
                </a:lnTo>
                <a:cubicBezTo>
                  <a:pt x="15260" y="9409"/>
                  <a:pt x="15151" y="9480"/>
                  <a:pt x="15061" y="9491"/>
                </a:cubicBezTo>
                <a:lnTo>
                  <a:pt x="14847" y="9514"/>
                </a:lnTo>
                <a:cubicBezTo>
                  <a:pt x="14757" y="9521"/>
                  <a:pt x="14735" y="9585"/>
                  <a:pt x="14799" y="9649"/>
                </a:cubicBezTo>
                <a:lnTo>
                  <a:pt x="14945" y="9802"/>
                </a:lnTo>
                <a:cubicBezTo>
                  <a:pt x="15005" y="9866"/>
                  <a:pt x="15042" y="9994"/>
                  <a:pt x="15024" y="10080"/>
                </a:cubicBezTo>
                <a:lnTo>
                  <a:pt x="14975" y="10290"/>
                </a:lnTo>
                <a:close/>
                <a:moveTo>
                  <a:pt x="17641" y="7714"/>
                </a:moveTo>
                <a:cubicBezTo>
                  <a:pt x="17708" y="7654"/>
                  <a:pt x="17689" y="7590"/>
                  <a:pt x="17603" y="7575"/>
                </a:cubicBezTo>
                <a:lnTo>
                  <a:pt x="17393" y="7538"/>
                </a:lnTo>
                <a:cubicBezTo>
                  <a:pt x="17307" y="7523"/>
                  <a:pt x="17202" y="7440"/>
                  <a:pt x="17168" y="7358"/>
                </a:cubicBezTo>
                <a:lnTo>
                  <a:pt x="17082" y="7163"/>
                </a:lnTo>
                <a:cubicBezTo>
                  <a:pt x="17045" y="7080"/>
                  <a:pt x="16981" y="7080"/>
                  <a:pt x="16940" y="7155"/>
                </a:cubicBezTo>
                <a:lnTo>
                  <a:pt x="16838" y="7342"/>
                </a:lnTo>
                <a:cubicBezTo>
                  <a:pt x="16797" y="7421"/>
                  <a:pt x="16688" y="7493"/>
                  <a:pt x="16598" y="7504"/>
                </a:cubicBezTo>
                <a:lnTo>
                  <a:pt x="16385" y="7526"/>
                </a:lnTo>
                <a:cubicBezTo>
                  <a:pt x="16295" y="7534"/>
                  <a:pt x="16272" y="7598"/>
                  <a:pt x="16336" y="7661"/>
                </a:cubicBezTo>
                <a:lnTo>
                  <a:pt x="16482" y="7815"/>
                </a:lnTo>
                <a:cubicBezTo>
                  <a:pt x="16542" y="7879"/>
                  <a:pt x="16580" y="8006"/>
                  <a:pt x="16561" y="8093"/>
                </a:cubicBezTo>
                <a:lnTo>
                  <a:pt x="16516" y="8303"/>
                </a:lnTo>
                <a:cubicBezTo>
                  <a:pt x="16497" y="8389"/>
                  <a:pt x="16550" y="8430"/>
                  <a:pt x="16628" y="8393"/>
                </a:cubicBezTo>
                <a:lnTo>
                  <a:pt x="16820" y="8299"/>
                </a:lnTo>
                <a:cubicBezTo>
                  <a:pt x="16902" y="8261"/>
                  <a:pt x="17030" y="8265"/>
                  <a:pt x="17108" y="8310"/>
                </a:cubicBezTo>
                <a:lnTo>
                  <a:pt x="17292" y="8415"/>
                </a:lnTo>
                <a:cubicBezTo>
                  <a:pt x="17371" y="8460"/>
                  <a:pt x="17423" y="8423"/>
                  <a:pt x="17412" y="8336"/>
                </a:cubicBezTo>
                <a:lnTo>
                  <a:pt x="17386" y="8126"/>
                </a:lnTo>
                <a:cubicBezTo>
                  <a:pt x="17374" y="8036"/>
                  <a:pt x="17419" y="7916"/>
                  <a:pt x="17487" y="7856"/>
                </a:cubicBezTo>
                <a:lnTo>
                  <a:pt x="17641" y="7714"/>
                </a:lnTo>
                <a:close/>
                <a:moveTo>
                  <a:pt x="15721" y="19260"/>
                </a:moveTo>
                <a:cubicBezTo>
                  <a:pt x="15755" y="19230"/>
                  <a:pt x="15744" y="19200"/>
                  <a:pt x="15702" y="19193"/>
                </a:cubicBezTo>
                <a:lnTo>
                  <a:pt x="15601" y="19174"/>
                </a:lnTo>
                <a:cubicBezTo>
                  <a:pt x="15560" y="19166"/>
                  <a:pt x="15507" y="19125"/>
                  <a:pt x="15492" y="19087"/>
                </a:cubicBezTo>
                <a:lnTo>
                  <a:pt x="15451" y="18994"/>
                </a:lnTo>
                <a:cubicBezTo>
                  <a:pt x="15432" y="18952"/>
                  <a:pt x="15402" y="18952"/>
                  <a:pt x="15380" y="18990"/>
                </a:cubicBezTo>
                <a:lnTo>
                  <a:pt x="15331" y="19080"/>
                </a:lnTo>
                <a:cubicBezTo>
                  <a:pt x="15309" y="19117"/>
                  <a:pt x="15260" y="19151"/>
                  <a:pt x="15215" y="19159"/>
                </a:cubicBezTo>
                <a:lnTo>
                  <a:pt x="15114" y="19170"/>
                </a:lnTo>
                <a:cubicBezTo>
                  <a:pt x="15069" y="19174"/>
                  <a:pt x="15061" y="19204"/>
                  <a:pt x="15091" y="19234"/>
                </a:cubicBezTo>
                <a:lnTo>
                  <a:pt x="15162" y="19309"/>
                </a:lnTo>
                <a:cubicBezTo>
                  <a:pt x="15192" y="19339"/>
                  <a:pt x="15211" y="19402"/>
                  <a:pt x="15200" y="19444"/>
                </a:cubicBezTo>
                <a:lnTo>
                  <a:pt x="15177" y="19545"/>
                </a:lnTo>
                <a:cubicBezTo>
                  <a:pt x="15170" y="19586"/>
                  <a:pt x="15192" y="19609"/>
                  <a:pt x="15234" y="19590"/>
                </a:cubicBezTo>
                <a:lnTo>
                  <a:pt x="15327" y="19545"/>
                </a:lnTo>
                <a:cubicBezTo>
                  <a:pt x="15365" y="19526"/>
                  <a:pt x="15429" y="19530"/>
                  <a:pt x="15466" y="19549"/>
                </a:cubicBezTo>
                <a:lnTo>
                  <a:pt x="15556" y="19601"/>
                </a:lnTo>
                <a:cubicBezTo>
                  <a:pt x="15594" y="19624"/>
                  <a:pt x="15620" y="19605"/>
                  <a:pt x="15612" y="19564"/>
                </a:cubicBezTo>
                <a:lnTo>
                  <a:pt x="15597" y="19462"/>
                </a:lnTo>
                <a:cubicBezTo>
                  <a:pt x="15594" y="19421"/>
                  <a:pt x="15612" y="19361"/>
                  <a:pt x="15646" y="19331"/>
                </a:cubicBezTo>
                <a:lnTo>
                  <a:pt x="15721" y="19260"/>
                </a:lnTo>
                <a:close/>
                <a:moveTo>
                  <a:pt x="16403" y="5970"/>
                </a:moveTo>
                <a:lnTo>
                  <a:pt x="16242" y="5940"/>
                </a:lnTo>
                <a:cubicBezTo>
                  <a:pt x="16175" y="5929"/>
                  <a:pt x="16096" y="5865"/>
                  <a:pt x="16070" y="5805"/>
                </a:cubicBezTo>
                <a:lnTo>
                  <a:pt x="16002" y="5655"/>
                </a:lnTo>
                <a:cubicBezTo>
                  <a:pt x="15976" y="5591"/>
                  <a:pt x="15923" y="5591"/>
                  <a:pt x="15893" y="5651"/>
                </a:cubicBezTo>
                <a:lnTo>
                  <a:pt x="15815" y="5794"/>
                </a:lnTo>
                <a:cubicBezTo>
                  <a:pt x="15781" y="5854"/>
                  <a:pt x="15699" y="5910"/>
                  <a:pt x="15631" y="5917"/>
                </a:cubicBezTo>
                <a:lnTo>
                  <a:pt x="15470" y="5936"/>
                </a:lnTo>
                <a:cubicBezTo>
                  <a:pt x="15402" y="5944"/>
                  <a:pt x="15384" y="5989"/>
                  <a:pt x="15432" y="6041"/>
                </a:cubicBezTo>
                <a:lnTo>
                  <a:pt x="15545" y="6161"/>
                </a:lnTo>
                <a:cubicBezTo>
                  <a:pt x="15594" y="6210"/>
                  <a:pt x="15620" y="6307"/>
                  <a:pt x="15605" y="6375"/>
                </a:cubicBezTo>
                <a:lnTo>
                  <a:pt x="15571" y="6536"/>
                </a:lnTo>
                <a:cubicBezTo>
                  <a:pt x="15556" y="6604"/>
                  <a:pt x="15597" y="6634"/>
                  <a:pt x="15657" y="6604"/>
                </a:cubicBezTo>
                <a:lnTo>
                  <a:pt x="15804" y="6533"/>
                </a:lnTo>
                <a:cubicBezTo>
                  <a:pt x="15863" y="6503"/>
                  <a:pt x="15965" y="6506"/>
                  <a:pt x="16025" y="6540"/>
                </a:cubicBezTo>
                <a:lnTo>
                  <a:pt x="16167" y="6623"/>
                </a:lnTo>
                <a:cubicBezTo>
                  <a:pt x="16227" y="6656"/>
                  <a:pt x="16268" y="6630"/>
                  <a:pt x="16257" y="6562"/>
                </a:cubicBezTo>
                <a:lnTo>
                  <a:pt x="16235" y="6401"/>
                </a:lnTo>
                <a:cubicBezTo>
                  <a:pt x="16227" y="6334"/>
                  <a:pt x="16261" y="6240"/>
                  <a:pt x="16310" y="6195"/>
                </a:cubicBezTo>
                <a:lnTo>
                  <a:pt x="16430" y="6086"/>
                </a:lnTo>
                <a:cubicBezTo>
                  <a:pt x="16486" y="6030"/>
                  <a:pt x="16471" y="5981"/>
                  <a:pt x="16403" y="5970"/>
                </a:cubicBezTo>
                <a:close/>
                <a:moveTo>
                  <a:pt x="16182" y="15491"/>
                </a:moveTo>
                <a:lnTo>
                  <a:pt x="16388" y="15334"/>
                </a:lnTo>
                <a:cubicBezTo>
                  <a:pt x="16475" y="15266"/>
                  <a:pt x="16460" y="15188"/>
                  <a:pt x="16355" y="15161"/>
                </a:cubicBezTo>
                <a:lnTo>
                  <a:pt x="16103" y="15094"/>
                </a:lnTo>
                <a:cubicBezTo>
                  <a:pt x="15998" y="15064"/>
                  <a:pt x="15882" y="14955"/>
                  <a:pt x="15845" y="14854"/>
                </a:cubicBezTo>
                <a:lnTo>
                  <a:pt x="15759" y="14606"/>
                </a:lnTo>
                <a:cubicBezTo>
                  <a:pt x="15721" y="14501"/>
                  <a:pt x="15642" y="14494"/>
                  <a:pt x="15582" y="14584"/>
                </a:cubicBezTo>
                <a:lnTo>
                  <a:pt x="15440" y="14801"/>
                </a:lnTo>
                <a:cubicBezTo>
                  <a:pt x="15380" y="14891"/>
                  <a:pt x="15241" y="14970"/>
                  <a:pt x="15132" y="14974"/>
                </a:cubicBezTo>
                <a:lnTo>
                  <a:pt x="14870" y="14981"/>
                </a:lnTo>
                <a:cubicBezTo>
                  <a:pt x="14761" y="14985"/>
                  <a:pt x="14727" y="15056"/>
                  <a:pt x="14795" y="15143"/>
                </a:cubicBezTo>
                <a:lnTo>
                  <a:pt x="14960" y="15345"/>
                </a:lnTo>
                <a:cubicBezTo>
                  <a:pt x="15027" y="15431"/>
                  <a:pt x="15057" y="15585"/>
                  <a:pt x="15027" y="15690"/>
                </a:cubicBezTo>
                <a:lnTo>
                  <a:pt x="14952" y="15941"/>
                </a:lnTo>
                <a:cubicBezTo>
                  <a:pt x="14922" y="16046"/>
                  <a:pt x="14979" y="16099"/>
                  <a:pt x="15080" y="16061"/>
                </a:cubicBezTo>
                <a:lnTo>
                  <a:pt x="15324" y="15968"/>
                </a:lnTo>
                <a:cubicBezTo>
                  <a:pt x="15425" y="15930"/>
                  <a:pt x="15582" y="15949"/>
                  <a:pt x="15672" y="16009"/>
                </a:cubicBezTo>
                <a:lnTo>
                  <a:pt x="15886" y="16159"/>
                </a:lnTo>
                <a:cubicBezTo>
                  <a:pt x="15976" y="16223"/>
                  <a:pt x="16047" y="16181"/>
                  <a:pt x="16040" y="16073"/>
                </a:cubicBezTo>
                <a:lnTo>
                  <a:pt x="16028" y="15810"/>
                </a:lnTo>
                <a:cubicBezTo>
                  <a:pt x="16028" y="15701"/>
                  <a:pt x="16092" y="15555"/>
                  <a:pt x="16182" y="15491"/>
                </a:cubicBezTo>
                <a:close/>
                <a:moveTo>
                  <a:pt x="17442" y="4800"/>
                </a:moveTo>
                <a:cubicBezTo>
                  <a:pt x="17476" y="4770"/>
                  <a:pt x="17464" y="4740"/>
                  <a:pt x="17423" y="4733"/>
                </a:cubicBezTo>
                <a:lnTo>
                  <a:pt x="17322" y="4714"/>
                </a:lnTo>
                <a:cubicBezTo>
                  <a:pt x="17281" y="4706"/>
                  <a:pt x="17228" y="4669"/>
                  <a:pt x="17213" y="4627"/>
                </a:cubicBezTo>
                <a:lnTo>
                  <a:pt x="17172" y="4534"/>
                </a:lnTo>
                <a:cubicBezTo>
                  <a:pt x="17153" y="4492"/>
                  <a:pt x="17123" y="4492"/>
                  <a:pt x="17101" y="4530"/>
                </a:cubicBezTo>
                <a:lnTo>
                  <a:pt x="17052" y="4620"/>
                </a:lnTo>
                <a:cubicBezTo>
                  <a:pt x="17030" y="4657"/>
                  <a:pt x="16981" y="4691"/>
                  <a:pt x="16936" y="4699"/>
                </a:cubicBezTo>
                <a:lnTo>
                  <a:pt x="16835" y="4710"/>
                </a:lnTo>
                <a:cubicBezTo>
                  <a:pt x="16790" y="4714"/>
                  <a:pt x="16782" y="4744"/>
                  <a:pt x="16812" y="4774"/>
                </a:cubicBezTo>
                <a:lnTo>
                  <a:pt x="16883" y="4849"/>
                </a:lnTo>
                <a:cubicBezTo>
                  <a:pt x="16913" y="4879"/>
                  <a:pt x="16932" y="4942"/>
                  <a:pt x="16921" y="4984"/>
                </a:cubicBezTo>
                <a:lnTo>
                  <a:pt x="16898" y="5085"/>
                </a:lnTo>
                <a:cubicBezTo>
                  <a:pt x="16891" y="5126"/>
                  <a:pt x="16913" y="5149"/>
                  <a:pt x="16955" y="5130"/>
                </a:cubicBezTo>
                <a:lnTo>
                  <a:pt x="17048" y="5085"/>
                </a:lnTo>
                <a:cubicBezTo>
                  <a:pt x="17086" y="5066"/>
                  <a:pt x="17150" y="5070"/>
                  <a:pt x="17187" y="5089"/>
                </a:cubicBezTo>
                <a:lnTo>
                  <a:pt x="17277" y="5141"/>
                </a:lnTo>
                <a:cubicBezTo>
                  <a:pt x="17314" y="5164"/>
                  <a:pt x="17341" y="5145"/>
                  <a:pt x="17333" y="5104"/>
                </a:cubicBezTo>
                <a:lnTo>
                  <a:pt x="17318" y="5002"/>
                </a:lnTo>
                <a:cubicBezTo>
                  <a:pt x="17314" y="4961"/>
                  <a:pt x="17333" y="4901"/>
                  <a:pt x="17367" y="4871"/>
                </a:cubicBezTo>
                <a:lnTo>
                  <a:pt x="17442" y="4800"/>
                </a:lnTo>
                <a:close/>
                <a:moveTo>
                  <a:pt x="17457" y="2595"/>
                </a:moveTo>
                <a:lnTo>
                  <a:pt x="17296" y="2565"/>
                </a:lnTo>
                <a:cubicBezTo>
                  <a:pt x="17228" y="2554"/>
                  <a:pt x="17150" y="2490"/>
                  <a:pt x="17123" y="2430"/>
                </a:cubicBezTo>
                <a:lnTo>
                  <a:pt x="17056" y="2280"/>
                </a:lnTo>
                <a:cubicBezTo>
                  <a:pt x="17030" y="2216"/>
                  <a:pt x="16977" y="2216"/>
                  <a:pt x="16947" y="2276"/>
                </a:cubicBezTo>
                <a:lnTo>
                  <a:pt x="16868" y="2419"/>
                </a:lnTo>
                <a:cubicBezTo>
                  <a:pt x="16835" y="2479"/>
                  <a:pt x="16752" y="2535"/>
                  <a:pt x="16685" y="2543"/>
                </a:cubicBezTo>
                <a:lnTo>
                  <a:pt x="16523" y="2561"/>
                </a:lnTo>
                <a:cubicBezTo>
                  <a:pt x="16456" y="2569"/>
                  <a:pt x="16437" y="2614"/>
                  <a:pt x="16486" y="2666"/>
                </a:cubicBezTo>
                <a:lnTo>
                  <a:pt x="16598" y="2786"/>
                </a:lnTo>
                <a:cubicBezTo>
                  <a:pt x="16647" y="2835"/>
                  <a:pt x="16673" y="2933"/>
                  <a:pt x="16658" y="3000"/>
                </a:cubicBezTo>
                <a:lnTo>
                  <a:pt x="16625" y="3161"/>
                </a:lnTo>
                <a:cubicBezTo>
                  <a:pt x="16610" y="3229"/>
                  <a:pt x="16651" y="3259"/>
                  <a:pt x="16711" y="3229"/>
                </a:cubicBezTo>
                <a:lnTo>
                  <a:pt x="16857" y="3158"/>
                </a:lnTo>
                <a:cubicBezTo>
                  <a:pt x="16917" y="3128"/>
                  <a:pt x="17018" y="3131"/>
                  <a:pt x="17078" y="3165"/>
                </a:cubicBezTo>
                <a:lnTo>
                  <a:pt x="17221" y="3248"/>
                </a:lnTo>
                <a:cubicBezTo>
                  <a:pt x="17281" y="3281"/>
                  <a:pt x="17322" y="3255"/>
                  <a:pt x="17311" y="3188"/>
                </a:cubicBezTo>
                <a:lnTo>
                  <a:pt x="17288" y="3026"/>
                </a:lnTo>
                <a:cubicBezTo>
                  <a:pt x="17281" y="2959"/>
                  <a:pt x="17314" y="2865"/>
                  <a:pt x="17363" y="2820"/>
                </a:cubicBezTo>
                <a:lnTo>
                  <a:pt x="17483" y="2711"/>
                </a:lnTo>
                <a:cubicBezTo>
                  <a:pt x="17536" y="2655"/>
                  <a:pt x="17524" y="2606"/>
                  <a:pt x="17457" y="2595"/>
                </a:cubicBezTo>
                <a:close/>
                <a:moveTo>
                  <a:pt x="8012" y="8355"/>
                </a:moveTo>
                <a:lnTo>
                  <a:pt x="7851" y="8325"/>
                </a:lnTo>
                <a:cubicBezTo>
                  <a:pt x="7784" y="8314"/>
                  <a:pt x="7705" y="8250"/>
                  <a:pt x="7679" y="8190"/>
                </a:cubicBezTo>
                <a:lnTo>
                  <a:pt x="7611" y="8040"/>
                </a:lnTo>
                <a:cubicBezTo>
                  <a:pt x="7585" y="7976"/>
                  <a:pt x="7532" y="7976"/>
                  <a:pt x="7502" y="8036"/>
                </a:cubicBezTo>
                <a:lnTo>
                  <a:pt x="7424" y="8179"/>
                </a:lnTo>
                <a:cubicBezTo>
                  <a:pt x="7390" y="8239"/>
                  <a:pt x="7307" y="8295"/>
                  <a:pt x="7240" y="8302"/>
                </a:cubicBezTo>
                <a:lnTo>
                  <a:pt x="7079" y="8321"/>
                </a:lnTo>
                <a:cubicBezTo>
                  <a:pt x="7011" y="8329"/>
                  <a:pt x="6993" y="8374"/>
                  <a:pt x="7041" y="8426"/>
                </a:cubicBezTo>
                <a:lnTo>
                  <a:pt x="7154" y="8546"/>
                </a:lnTo>
                <a:cubicBezTo>
                  <a:pt x="7202" y="8595"/>
                  <a:pt x="7229" y="8692"/>
                  <a:pt x="7214" y="8760"/>
                </a:cubicBezTo>
                <a:lnTo>
                  <a:pt x="7180" y="8921"/>
                </a:lnTo>
                <a:cubicBezTo>
                  <a:pt x="7165" y="8989"/>
                  <a:pt x="7206" y="9019"/>
                  <a:pt x="7266" y="8989"/>
                </a:cubicBezTo>
                <a:lnTo>
                  <a:pt x="7412" y="8918"/>
                </a:lnTo>
                <a:cubicBezTo>
                  <a:pt x="7472" y="8888"/>
                  <a:pt x="7574" y="8891"/>
                  <a:pt x="7634" y="8925"/>
                </a:cubicBezTo>
                <a:lnTo>
                  <a:pt x="7776" y="9007"/>
                </a:lnTo>
                <a:cubicBezTo>
                  <a:pt x="7836" y="9041"/>
                  <a:pt x="7877" y="9015"/>
                  <a:pt x="7866" y="8947"/>
                </a:cubicBezTo>
                <a:lnTo>
                  <a:pt x="7844" y="8786"/>
                </a:lnTo>
                <a:cubicBezTo>
                  <a:pt x="7836" y="8719"/>
                  <a:pt x="7870" y="8625"/>
                  <a:pt x="7919" y="8580"/>
                </a:cubicBezTo>
                <a:lnTo>
                  <a:pt x="8039" y="8471"/>
                </a:lnTo>
                <a:cubicBezTo>
                  <a:pt x="8091" y="8415"/>
                  <a:pt x="8080" y="8366"/>
                  <a:pt x="8012" y="8355"/>
                </a:cubicBezTo>
                <a:close/>
                <a:moveTo>
                  <a:pt x="9940" y="17914"/>
                </a:moveTo>
                <a:cubicBezTo>
                  <a:pt x="9936" y="17895"/>
                  <a:pt x="9940" y="17880"/>
                  <a:pt x="9940" y="17858"/>
                </a:cubicBezTo>
                <a:cubicBezTo>
                  <a:pt x="9947" y="17801"/>
                  <a:pt x="9977" y="17741"/>
                  <a:pt x="10015" y="17704"/>
                </a:cubicBezTo>
                <a:lnTo>
                  <a:pt x="10134" y="17595"/>
                </a:lnTo>
                <a:cubicBezTo>
                  <a:pt x="10187" y="17550"/>
                  <a:pt x="10172" y="17501"/>
                  <a:pt x="10104" y="17490"/>
                </a:cubicBezTo>
                <a:lnTo>
                  <a:pt x="9943" y="17460"/>
                </a:lnTo>
                <a:cubicBezTo>
                  <a:pt x="9895" y="17449"/>
                  <a:pt x="9835" y="17415"/>
                  <a:pt x="9801" y="17370"/>
                </a:cubicBezTo>
                <a:cubicBezTo>
                  <a:pt x="9790" y="17355"/>
                  <a:pt x="9778" y="17340"/>
                  <a:pt x="9771" y="17325"/>
                </a:cubicBezTo>
                <a:lnTo>
                  <a:pt x="9703" y="17175"/>
                </a:lnTo>
                <a:cubicBezTo>
                  <a:pt x="9700" y="17168"/>
                  <a:pt x="9696" y="17160"/>
                  <a:pt x="9692" y="17156"/>
                </a:cubicBezTo>
                <a:cubicBezTo>
                  <a:pt x="9681" y="17138"/>
                  <a:pt x="9666" y="17130"/>
                  <a:pt x="9651" y="17130"/>
                </a:cubicBezTo>
                <a:cubicBezTo>
                  <a:pt x="9632" y="17130"/>
                  <a:pt x="9610" y="17145"/>
                  <a:pt x="9595" y="17175"/>
                </a:cubicBezTo>
                <a:lnTo>
                  <a:pt x="9516" y="17318"/>
                </a:lnTo>
                <a:cubicBezTo>
                  <a:pt x="9482" y="17378"/>
                  <a:pt x="9400" y="17434"/>
                  <a:pt x="9332" y="17441"/>
                </a:cubicBezTo>
                <a:lnTo>
                  <a:pt x="9171" y="17460"/>
                </a:lnTo>
                <a:cubicBezTo>
                  <a:pt x="9103" y="17468"/>
                  <a:pt x="9085" y="17512"/>
                  <a:pt x="9133" y="17565"/>
                </a:cubicBezTo>
                <a:lnTo>
                  <a:pt x="9246" y="17685"/>
                </a:lnTo>
                <a:cubicBezTo>
                  <a:pt x="9253" y="17693"/>
                  <a:pt x="9257" y="17700"/>
                  <a:pt x="9261" y="17708"/>
                </a:cubicBezTo>
                <a:cubicBezTo>
                  <a:pt x="9291" y="17753"/>
                  <a:pt x="9310" y="17816"/>
                  <a:pt x="9306" y="17873"/>
                </a:cubicBezTo>
                <a:cubicBezTo>
                  <a:pt x="9306" y="17880"/>
                  <a:pt x="9306" y="17891"/>
                  <a:pt x="9302" y="17899"/>
                </a:cubicBezTo>
                <a:lnTo>
                  <a:pt x="9268" y="18060"/>
                </a:lnTo>
                <a:cubicBezTo>
                  <a:pt x="9265" y="18075"/>
                  <a:pt x="9265" y="18090"/>
                  <a:pt x="9268" y="18101"/>
                </a:cubicBezTo>
                <a:cubicBezTo>
                  <a:pt x="9272" y="18124"/>
                  <a:pt x="9291" y="18139"/>
                  <a:pt x="9313" y="18139"/>
                </a:cubicBezTo>
                <a:cubicBezTo>
                  <a:pt x="9325" y="18139"/>
                  <a:pt x="9340" y="18135"/>
                  <a:pt x="9355" y="18128"/>
                </a:cubicBezTo>
                <a:lnTo>
                  <a:pt x="9501" y="18056"/>
                </a:lnTo>
                <a:cubicBezTo>
                  <a:pt x="9508" y="18053"/>
                  <a:pt x="9516" y="18049"/>
                  <a:pt x="9527" y="18045"/>
                </a:cubicBezTo>
                <a:cubicBezTo>
                  <a:pt x="9553" y="18038"/>
                  <a:pt x="9583" y="18034"/>
                  <a:pt x="9613" y="18034"/>
                </a:cubicBezTo>
                <a:cubicBezTo>
                  <a:pt x="9655" y="18034"/>
                  <a:pt x="9692" y="18045"/>
                  <a:pt x="9722" y="18064"/>
                </a:cubicBezTo>
                <a:lnTo>
                  <a:pt x="9865" y="18146"/>
                </a:lnTo>
                <a:cubicBezTo>
                  <a:pt x="9880" y="18154"/>
                  <a:pt x="9895" y="18161"/>
                  <a:pt x="9906" y="18161"/>
                </a:cubicBezTo>
                <a:cubicBezTo>
                  <a:pt x="9943" y="18165"/>
                  <a:pt x="9962" y="18135"/>
                  <a:pt x="9958" y="18086"/>
                </a:cubicBezTo>
                <a:lnTo>
                  <a:pt x="9940" y="17914"/>
                </a:lnTo>
                <a:close/>
                <a:moveTo>
                  <a:pt x="9767" y="21086"/>
                </a:moveTo>
                <a:lnTo>
                  <a:pt x="9557" y="21049"/>
                </a:lnTo>
                <a:cubicBezTo>
                  <a:pt x="9471" y="21034"/>
                  <a:pt x="9366" y="20951"/>
                  <a:pt x="9332" y="20869"/>
                </a:cubicBezTo>
                <a:lnTo>
                  <a:pt x="9246" y="20674"/>
                </a:lnTo>
                <a:cubicBezTo>
                  <a:pt x="9208" y="20591"/>
                  <a:pt x="9145" y="20591"/>
                  <a:pt x="9103" y="20666"/>
                </a:cubicBezTo>
                <a:lnTo>
                  <a:pt x="9002" y="20854"/>
                </a:lnTo>
                <a:cubicBezTo>
                  <a:pt x="8961" y="20932"/>
                  <a:pt x="8852" y="21004"/>
                  <a:pt x="8762" y="21015"/>
                </a:cubicBezTo>
                <a:lnTo>
                  <a:pt x="8549" y="21037"/>
                </a:lnTo>
                <a:cubicBezTo>
                  <a:pt x="8459" y="21045"/>
                  <a:pt x="8436" y="21109"/>
                  <a:pt x="8500" y="21172"/>
                </a:cubicBezTo>
                <a:lnTo>
                  <a:pt x="8646" y="21326"/>
                </a:lnTo>
                <a:cubicBezTo>
                  <a:pt x="8706" y="21390"/>
                  <a:pt x="8740" y="21514"/>
                  <a:pt x="8725" y="21600"/>
                </a:cubicBezTo>
                <a:lnTo>
                  <a:pt x="9550" y="21600"/>
                </a:lnTo>
                <a:cubicBezTo>
                  <a:pt x="9553" y="21517"/>
                  <a:pt x="9595" y="21420"/>
                  <a:pt x="9651" y="21367"/>
                </a:cubicBezTo>
                <a:lnTo>
                  <a:pt x="9808" y="21225"/>
                </a:lnTo>
                <a:cubicBezTo>
                  <a:pt x="9872" y="21165"/>
                  <a:pt x="9857" y="21101"/>
                  <a:pt x="9767" y="21086"/>
                </a:cubicBezTo>
                <a:close/>
                <a:moveTo>
                  <a:pt x="14592" y="17662"/>
                </a:moveTo>
                <a:lnTo>
                  <a:pt x="14341" y="17595"/>
                </a:lnTo>
                <a:cubicBezTo>
                  <a:pt x="14236" y="17565"/>
                  <a:pt x="14120" y="17456"/>
                  <a:pt x="14083" y="17355"/>
                </a:cubicBezTo>
                <a:lnTo>
                  <a:pt x="13996" y="17108"/>
                </a:lnTo>
                <a:cubicBezTo>
                  <a:pt x="13959" y="17003"/>
                  <a:pt x="13880" y="16995"/>
                  <a:pt x="13820" y="17085"/>
                </a:cubicBezTo>
                <a:lnTo>
                  <a:pt x="13678" y="17303"/>
                </a:lnTo>
                <a:cubicBezTo>
                  <a:pt x="13618" y="17392"/>
                  <a:pt x="13479" y="17471"/>
                  <a:pt x="13370" y="17475"/>
                </a:cubicBezTo>
                <a:lnTo>
                  <a:pt x="13108" y="17483"/>
                </a:lnTo>
                <a:cubicBezTo>
                  <a:pt x="12999" y="17486"/>
                  <a:pt x="12965" y="17558"/>
                  <a:pt x="13033" y="17644"/>
                </a:cubicBezTo>
                <a:lnTo>
                  <a:pt x="13198" y="17846"/>
                </a:lnTo>
                <a:cubicBezTo>
                  <a:pt x="13265" y="17933"/>
                  <a:pt x="13295" y="18086"/>
                  <a:pt x="13265" y="18191"/>
                </a:cubicBezTo>
                <a:lnTo>
                  <a:pt x="13190" y="18443"/>
                </a:lnTo>
                <a:cubicBezTo>
                  <a:pt x="13160" y="18548"/>
                  <a:pt x="13216" y="18600"/>
                  <a:pt x="13318" y="18563"/>
                </a:cubicBezTo>
                <a:lnTo>
                  <a:pt x="13561" y="18469"/>
                </a:lnTo>
                <a:cubicBezTo>
                  <a:pt x="13663" y="18431"/>
                  <a:pt x="13820" y="18450"/>
                  <a:pt x="13910" y="18510"/>
                </a:cubicBezTo>
                <a:lnTo>
                  <a:pt x="14124" y="18660"/>
                </a:lnTo>
                <a:cubicBezTo>
                  <a:pt x="14214" y="18724"/>
                  <a:pt x="14285" y="18683"/>
                  <a:pt x="14278" y="18574"/>
                </a:cubicBezTo>
                <a:lnTo>
                  <a:pt x="14266" y="18311"/>
                </a:lnTo>
                <a:cubicBezTo>
                  <a:pt x="14263" y="18203"/>
                  <a:pt x="14326" y="18056"/>
                  <a:pt x="14416" y="17993"/>
                </a:cubicBezTo>
                <a:lnTo>
                  <a:pt x="14622" y="17835"/>
                </a:lnTo>
                <a:cubicBezTo>
                  <a:pt x="14712" y="17768"/>
                  <a:pt x="14697" y="17689"/>
                  <a:pt x="14592" y="17662"/>
                </a:cubicBezTo>
                <a:close/>
                <a:moveTo>
                  <a:pt x="1713" y="19875"/>
                </a:moveTo>
                <a:lnTo>
                  <a:pt x="1552" y="19845"/>
                </a:lnTo>
                <a:cubicBezTo>
                  <a:pt x="1485" y="19834"/>
                  <a:pt x="1406" y="19770"/>
                  <a:pt x="1380" y="19710"/>
                </a:cubicBezTo>
                <a:lnTo>
                  <a:pt x="1312" y="19560"/>
                </a:lnTo>
                <a:cubicBezTo>
                  <a:pt x="1286" y="19496"/>
                  <a:pt x="1234" y="19496"/>
                  <a:pt x="1204" y="19556"/>
                </a:cubicBezTo>
                <a:lnTo>
                  <a:pt x="1125" y="19699"/>
                </a:lnTo>
                <a:cubicBezTo>
                  <a:pt x="1091" y="19759"/>
                  <a:pt x="1009" y="19815"/>
                  <a:pt x="941" y="19823"/>
                </a:cubicBezTo>
                <a:lnTo>
                  <a:pt x="780" y="19841"/>
                </a:lnTo>
                <a:cubicBezTo>
                  <a:pt x="712" y="19849"/>
                  <a:pt x="694" y="19894"/>
                  <a:pt x="742" y="19946"/>
                </a:cubicBezTo>
                <a:lnTo>
                  <a:pt x="855" y="20066"/>
                </a:lnTo>
                <a:cubicBezTo>
                  <a:pt x="904" y="20115"/>
                  <a:pt x="930" y="20213"/>
                  <a:pt x="915" y="20280"/>
                </a:cubicBezTo>
                <a:lnTo>
                  <a:pt x="881" y="20441"/>
                </a:lnTo>
                <a:cubicBezTo>
                  <a:pt x="866" y="20509"/>
                  <a:pt x="907" y="20539"/>
                  <a:pt x="967" y="20509"/>
                </a:cubicBezTo>
                <a:lnTo>
                  <a:pt x="1114" y="20437"/>
                </a:lnTo>
                <a:cubicBezTo>
                  <a:pt x="1174" y="20408"/>
                  <a:pt x="1275" y="20411"/>
                  <a:pt x="1335" y="20445"/>
                </a:cubicBezTo>
                <a:lnTo>
                  <a:pt x="1477" y="20528"/>
                </a:lnTo>
                <a:cubicBezTo>
                  <a:pt x="1537" y="20561"/>
                  <a:pt x="1578" y="20535"/>
                  <a:pt x="1567" y="20468"/>
                </a:cubicBezTo>
                <a:lnTo>
                  <a:pt x="1545" y="20306"/>
                </a:lnTo>
                <a:cubicBezTo>
                  <a:pt x="1537" y="20239"/>
                  <a:pt x="1571" y="20145"/>
                  <a:pt x="1620" y="20100"/>
                </a:cubicBezTo>
                <a:lnTo>
                  <a:pt x="1740" y="19991"/>
                </a:lnTo>
                <a:cubicBezTo>
                  <a:pt x="1796" y="19935"/>
                  <a:pt x="1781" y="19890"/>
                  <a:pt x="1713" y="19875"/>
                </a:cubicBezTo>
                <a:close/>
                <a:moveTo>
                  <a:pt x="8668" y="12188"/>
                </a:moveTo>
                <a:lnTo>
                  <a:pt x="8811" y="12270"/>
                </a:lnTo>
                <a:cubicBezTo>
                  <a:pt x="8871" y="12304"/>
                  <a:pt x="8912" y="12278"/>
                  <a:pt x="8901" y="12210"/>
                </a:cubicBezTo>
                <a:lnTo>
                  <a:pt x="8878" y="12049"/>
                </a:lnTo>
                <a:cubicBezTo>
                  <a:pt x="8871" y="11981"/>
                  <a:pt x="8905" y="11888"/>
                  <a:pt x="8953" y="11843"/>
                </a:cubicBezTo>
                <a:lnTo>
                  <a:pt x="9073" y="11734"/>
                </a:lnTo>
                <a:cubicBezTo>
                  <a:pt x="9126" y="11689"/>
                  <a:pt x="9111" y="11640"/>
                  <a:pt x="9043" y="11629"/>
                </a:cubicBezTo>
                <a:lnTo>
                  <a:pt x="8882" y="11599"/>
                </a:lnTo>
                <a:cubicBezTo>
                  <a:pt x="8815" y="11588"/>
                  <a:pt x="8736" y="11524"/>
                  <a:pt x="8710" y="11464"/>
                </a:cubicBezTo>
                <a:lnTo>
                  <a:pt x="8642" y="11314"/>
                </a:lnTo>
                <a:cubicBezTo>
                  <a:pt x="8616" y="11250"/>
                  <a:pt x="8564" y="11250"/>
                  <a:pt x="8534" y="11310"/>
                </a:cubicBezTo>
                <a:lnTo>
                  <a:pt x="8455" y="11453"/>
                </a:lnTo>
                <a:cubicBezTo>
                  <a:pt x="8421" y="11513"/>
                  <a:pt x="8339" y="11569"/>
                  <a:pt x="8271" y="11576"/>
                </a:cubicBezTo>
                <a:lnTo>
                  <a:pt x="8110" y="11595"/>
                </a:lnTo>
                <a:cubicBezTo>
                  <a:pt x="8042" y="11603"/>
                  <a:pt x="8024" y="11648"/>
                  <a:pt x="8072" y="11700"/>
                </a:cubicBezTo>
                <a:lnTo>
                  <a:pt x="8185" y="11820"/>
                </a:lnTo>
                <a:cubicBezTo>
                  <a:pt x="8234" y="11869"/>
                  <a:pt x="8260" y="11966"/>
                  <a:pt x="8245" y="12034"/>
                </a:cubicBezTo>
                <a:lnTo>
                  <a:pt x="8211" y="12195"/>
                </a:lnTo>
                <a:cubicBezTo>
                  <a:pt x="8196" y="12263"/>
                  <a:pt x="8237" y="12293"/>
                  <a:pt x="8297" y="12263"/>
                </a:cubicBezTo>
                <a:lnTo>
                  <a:pt x="8444" y="12191"/>
                </a:lnTo>
                <a:cubicBezTo>
                  <a:pt x="8511" y="12150"/>
                  <a:pt x="8609" y="12154"/>
                  <a:pt x="8668" y="12188"/>
                </a:cubicBezTo>
                <a:close/>
                <a:moveTo>
                  <a:pt x="13205" y="20917"/>
                </a:moveTo>
                <a:lnTo>
                  <a:pt x="12954" y="20850"/>
                </a:lnTo>
                <a:cubicBezTo>
                  <a:pt x="12849" y="20820"/>
                  <a:pt x="12733" y="20711"/>
                  <a:pt x="12695" y="20610"/>
                </a:cubicBezTo>
                <a:lnTo>
                  <a:pt x="12609" y="20362"/>
                </a:lnTo>
                <a:cubicBezTo>
                  <a:pt x="12572" y="20258"/>
                  <a:pt x="12493" y="20250"/>
                  <a:pt x="12433" y="20340"/>
                </a:cubicBezTo>
                <a:lnTo>
                  <a:pt x="12290" y="20558"/>
                </a:lnTo>
                <a:cubicBezTo>
                  <a:pt x="12230" y="20648"/>
                  <a:pt x="12092" y="20726"/>
                  <a:pt x="11983" y="20730"/>
                </a:cubicBezTo>
                <a:lnTo>
                  <a:pt x="11720" y="20737"/>
                </a:lnTo>
                <a:cubicBezTo>
                  <a:pt x="11612" y="20741"/>
                  <a:pt x="11578" y="20812"/>
                  <a:pt x="11645" y="20899"/>
                </a:cubicBezTo>
                <a:lnTo>
                  <a:pt x="11810" y="21101"/>
                </a:lnTo>
                <a:cubicBezTo>
                  <a:pt x="11878" y="21187"/>
                  <a:pt x="11908" y="21341"/>
                  <a:pt x="11878" y="21446"/>
                </a:cubicBezTo>
                <a:lnTo>
                  <a:pt x="11833" y="21596"/>
                </a:lnTo>
                <a:lnTo>
                  <a:pt x="12887" y="21596"/>
                </a:lnTo>
                <a:lnTo>
                  <a:pt x="12887" y="21566"/>
                </a:lnTo>
                <a:cubicBezTo>
                  <a:pt x="12883" y="21458"/>
                  <a:pt x="12946" y="21311"/>
                  <a:pt x="13036" y="21248"/>
                </a:cubicBezTo>
                <a:lnTo>
                  <a:pt x="13243" y="21090"/>
                </a:lnTo>
                <a:cubicBezTo>
                  <a:pt x="13329" y="21026"/>
                  <a:pt x="13314" y="20947"/>
                  <a:pt x="13205" y="20917"/>
                </a:cubicBezTo>
                <a:close/>
                <a:moveTo>
                  <a:pt x="14308" y="19875"/>
                </a:moveTo>
                <a:lnTo>
                  <a:pt x="14146" y="19845"/>
                </a:lnTo>
                <a:cubicBezTo>
                  <a:pt x="14079" y="19834"/>
                  <a:pt x="14000" y="19770"/>
                  <a:pt x="13974" y="19710"/>
                </a:cubicBezTo>
                <a:lnTo>
                  <a:pt x="13906" y="19560"/>
                </a:lnTo>
                <a:cubicBezTo>
                  <a:pt x="13880" y="19496"/>
                  <a:pt x="13828" y="19496"/>
                  <a:pt x="13798" y="19556"/>
                </a:cubicBezTo>
                <a:lnTo>
                  <a:pt x="13719" y="19699"/>
                </a:lnTo>
                <a:cubicBezTo>
                  <a:pt x="13685" y="19759"/>
                  <a:pt x="13603" y="19815"/>
                  <a:pt x="13535" y="19823"/>
                </a:cubicBezTo>
                <a:lnTo>
                  <a:pt x="13374" y="19841"/>
                </a:lnTo>
                <a:cubicBezTo>
                  <a:pt x="13306" y="19849"/>
                  <a:pt x="13288" y="19894"/>
                  <a:pt x="13336" y="19946"/>
                </a:cubicBezTo>
                <a:lnTo>
                  <a:pt x="13449" y="20066"/>
                </a:lnTo>
                <a:cubicBezTo>
                  <a:pt x="13498" y="20115"/>
                  <a:pt x="13524" y="20213"/>
                  <a:pt x="13509" y="20280"/>
                </a:cubicBezTo>
                <a:lnTo>
                  <a:pt x="13475" y="20441"/>
                </a:lnTo>
                <a:cubicBezTo>
                  <a:pt x="13460" y="20509"/>
                  <a:pt x="13501" y="20539"/>
                  <a:pt x="13561" y="20509"/>
                </a:cubicBezTo>
                <a:lnTo>
                  <a:pt x="13708" y="20437"/>
                </a:lnTo>
                <a:cubicBezTo>
                  <a:pt x="13768" y="20408"/>
                  <a:pt x="13869" y="20411"/>
                  <a:pt x="13929" y="20445"/>
                </a:cubicBezTo>
                <a:lnTo>
                  <a:pt x="14071" y="20528"/>
                </a:lnTo>
                <a:cubicBezTo>
                  <a:pt x="14131" y="20561"/>
                  <a:pt x="14173" y="20535"/>
                  <a:pt x="14161" y="20468"/>
                </a:cubicBezTo>
                <a:lnTo>
                  <a:pt x="14139" y="20306"/>
                </a:lnTo>
                <a:cubicBezTo>
                  <a:pt x="14131" y="20239"/>
                  <a:pt x="14165" y="20145"/>
                  <a:pt x="14214" y="20100"/>
                </a:cubicBezTo>
                <a:lnTo>
                  <a:pt x="14334" y="19991"/>
                </a:lnTo>
                <a:cubicBezTo>
                  <a:pt x="14390" y="19935"/>
                  <a:pt x="14375" y="19890"/>
                  <a:pt x="14308" y="19875"/>
                </a:cubicBezTo>
                <a:close/>
                <a:moveTo>
                  <a:pt x="11818" y="17948"/>
                </a:moveTo>
                <a:lnTo>
                  <a:pt x="11960" y="18030"/>
                </a:lnTo>
                <a:cubicBezTo>
                  <a:pt x="12020" y="18064"/>
                  <a:pt x="12062" y="18038"/>
                  <a:pt x="12050" y="17970"/>
                </a:cubicBezTo>
                <a:lnTo>
                  <a:pt x="12028" y="17809"/>
                </a:lnTo>
                <a:cubicBezTo>
                  <a:pt x="12020" y="17741"/>
                  <a:pt x="12054" y="17648"/>
                  <a:pt x="12103" y="17603"/>
                </a:cubicBezTo>
                <a:lnTo>
                  <a:pt x="12223" y="17494"/>
                </a:lnTo>
                <a:cubicBezTo>
                  <a:pt x="12275" y="17449"/>
                  <a:pt x="12260" y="17400"/>
                  <a:pt x="12193" y="17389"/>
                </a:cubicBezTo>
                <a:lnTo>
                  <a:pt x="12032" y="17359"/>
                </a:lnTo>
                <a:cubicBezTo>
                  <a:pt x="11964" y="17348"/>
                  <a:pt x="11885" y="17284"/>
                  <a:pt x="11859" y="17224"/>
                </a:cubicBezTo>
                <a:lnTo>
                  <a:pt x="11792" y="17074"/>
                </a:lnTo>
                <a:cubicBezTo>
                  <a:pt x="11765" y="17010"/>
                  <a:pt x="11713" y="17010"/>
                  <a:pt x="11683" y="17070"/>
                </a:cubicBezTo>
                <a:lnTo>
                  <a:pt x="11604" y="17213"/>
                </a:lnTo>
                <a:cubicBezTo>
                  <a:pt x="11570" y="17273"/>
                  <a:pt x="11488" y="17329"/>
                  <a:pt x="11421" y="17336"/>
                </a:cubicBezTo>
                <a:lnTo>
                  <a:pt x="11259" y="17355"/>
                </a:lnTo>
                <a:cubicBezTo>
                  <a:pt x="11192" y="17363"/>
                  <a:pt x="11173" y="17408"/>
                  <a:pt x="11222" y="17460"/>
                </a:cubicBezTo>
                <a:lnTo>
                  <a:pt x="11334" y="17580"/>
                </a:lnTo>
                <a:cubicBezTo>
                  <a:pt x="11383" y="17629"/>
                  <a:pt x="11409" y="17726"/>
                  <a:pt x="11394" y="17794"/>
                </a:cubicBezTo>
                <a:lnTo>
                  <a:pt x="11361" y="17955"/>
                </a:lnTo>
                <a:cubicBezTo>
                  <a:pt x="11346" y="18023"/>
                  <a:pt x="11387" y="18053"/>
                  <a:pt x="11447" y="18023"/>
                </a:cubicBezTo>
                <a:lnTo>
                  <a:pt x="11593" y="17951"/>
                </a:lnTo>
                <a:cubicBezTo>
                  <a:pt x="11660" y="17910"/>
                  <a:pt x="11758" y="17914"/>
                  <a:pt x="11818" y="17948"/>
                </a:cubicBezTo>
                <a:close/>
                <a:moveTo>
                  <a:pt x="11304" y="19099"/>
                </a:moveTo>
                <a:lnTo>
                  <a:pt x="11094" y="19061"/>
                </a:lnTo>
                <a:cubicBezTo>
                  <a:pt x="11008" y="19046"/>
                  <a:pt x="10903" y="18964"/>
                  <a:pt x="10869" y="18881"/>
                </a:cubicBezTo>
                <a:lnTo>
                  <a:pt x="10783" y="18686"/>
                </a:lnTo>
                <a:cubicBezTo>
                  <a:pt x="10746" y="18604"/>
                  <a:pt x="10682" y="18604"/>
                  <a:pt x="10641" y="18679"/>
                </a:cubicBezTo>
                <a:lnTo>
                  <a:pt x="10539" y="18866"/>
                </a:lnTo>
                <a:cubicBezTo>
                  <a:pt x="10498" y="18945"/>
                  <a:pt x="10389" y="19016"/>
                  <a:pt x="10299" y="19027"/>
                </a:cubicBezTo>
                <a:lnTo>
                  <a:pt x="10086" y="19050"/>
                </a:lnTo>
                <a:cubicBezTo>
                  <a:pt x="9996" y="19057"/>
                  <a:pt x="9973" y="19121"/>
                  <a:pt x="10037" y="19185"/>
                </a:cubicBezTo>
                <a:lnTo>
                  <a:pt x="10183" y="19339"/>
                </a:lnTo>
                <a:cubicBezTo>
                  <a:pt x="10243" y="19402"/>
                  <a:pt x="10281" y="19530"/>
                  <a:pt x="10262" y="19616"/>
                </a:cubicBezTo>
                <a:lnTo>
                  <a:pt x="10217" y="19826"/>
                </a:lnTo>
                <a:cubicBezTo>
                  <a:pt x="10198" y="19912"/>
                  <a:pt x="10251" y="19954"/>
                  <a:pt x="10329" y="19916"/>
                </a:cubicBezTo>
                <a:lnTo>
                  <a:pt x="10521" y="19822"/>
                </a:lnTo>
                <a:cubicBezTo>
                  <a:pt x="10603" y="19785"/>
                  <a:pt x="10731" y="19789"/>
                  <a:pt x="10809" y="19834"/>
                </a:cubicBezTo>
                <a:lnTo>
                  <a:pt x="10993" y="19939"/>
                </a:lnTo>
                <a:cubicBezTo>
                  <a:pt x="11072" y="19984"/>
                  <a:pt x="11124" y="19946"/>
                  <a:pt x="11113" y="19860"/>
                </a:cubicBezTo>
                <a:lnTo>
                  <a:pt x="11087" y="19650"/>
                </a:lnTo>
                <a:cubicBezTo>
                  <a:pt x="11076" y="19560"/>
                  <a:pt x="11121" y="19440"/>
                  <a:pt x="11188" y="19380"/>
                </a:cubicBezTo>
                <a:lnTo>
                  <a:pt x="11346" y="19238"/>
                </a:lnTo>
                <a:cubicBezTo>
                  <a:pt x="11409" y="19178"/>
                  <a:pt x="11391" y="19114"/>
                  <a:pt x="11304" y="19099"/>
                </a:cubicBezTo>
                <a:close/>
                <a:moveTo>
                  <a:pt x="8294" y="17662"/>
                </a:moveTo>
                <a:lnTo>
                  <a:pt x="8042" y="17595"/>
                </a:lnTo>
                <a:cubicBezTo>
                  <a:pt x="7937" y="17565"/>
                  <a:pt x="7821" y="17456"/>
                  <a:pt x="7784" y="17355"/>
                </a:cubicBezTo>
                <a:lnTo>
                  <a:pt x="7697" y="17108"/>
                </a:lnTo>
                <a:cubicBezTo>
                  <a:pt x="7660" y="17003"/>
                  <a:pt x="7581" y="16995"/>
                  <a:pt x="7521" y="17085"/>
                </a:cubicBezTo>
                <a:lnTo>
                  <a:pt x="7379" y="17303"/>
                </a:lnTo>
                <a:cubicBezTo>
                  <a:pt x="7319" y="17392"/>
                  <a:pt x="7180" y="17471"/>
                  <a:pt x="7071" y="17475"/>
                </a:cubicBezTo>
                <a:lnTo>
                  <a:pt x="6809" y="17483"/>
                </a:lnTo>
                <a:cubicBezTo>
                  <a:pt x="6700" y="17486"/>
                  <a:pt x="6666" y="17558"/>
                  <a:pt x="6734" y="17644"/>
                </a:cubicBezTo>
                <a:lnTo>
                  <a:pt x="6899" y="17846"/>
                </a:lnTo>
                <a:cubicBezTo>
                  <a:pt x="6966" y="17933"/>
                  <a:pt x="6996" y="18086"/>
                  <a:pt x="6966" y="18191"/>
                </a:cubicBezTo>
                <a:lnTo>
                  <a:pt x="6891" y="18443"/>
                </a:lnTo>
                <a:cubicBezTo>
                  <a:pt x="6861" y="18548"/>
                  <a:pt x="6918" y="18600"/>
                  <a:pt x="7019" y="18563"/>
                </a:cubicBezTo>
                <a:lnTo>
                  <a:pt x="7262" y="18469"/>
                </a:lnTo>
                <a:cubicBezTo>
                  <a:pt x="7364" y="18431"/>
                  <a:pt x="7521" y="18450"/>
                  <a:pt x="7611" y="18510"/>
                </a:cubicBezTo>
                <a:lnTo>
                  <a:pt x="7825" y="18660"/>
                </a:lnTo>
                <a:cubicBezTo>
                  <a:pt x="7915" y="18724"/>
                  <a:pt x="7986" y="18683"/>
                  <a:pt x="7979" y="18574"/>
                </a:cubicBezTo>
                <a:lnTo>
                  <a:pt x="7967" y="18311"/>
                </a:lnTo>
                <a:cubicBezTo>
                  <a:pt x="7964" y="18203"/>
                  <a:pt x="8027" y="18056"/>
                  <a:pt x="8117" y="17993"/>
                </a:cubicBezTo>
                <a:lnTo>
                  <a:pt x="8324" y="17835"/>
                </a:lnTo>
                <a:cubicBezTo>
                  <a:pt x="8417" y="17768"/>
                  <a:pt x="8402" y="17689"/>
                  <a:pt x="8294" y="17662"/>
                </a:cubicBezTo>
                <a:close/>
                <a:moveTo>
                  <a:pt x="3472" y="21086"/>
                </a:moveTo>
                <a:lnTo>
                  <a:pt x="3262" y="21049"/>
                </a:lnTo>
                <a:cubicBezTo>
                  <a:pt x="3176" y="21034"/>
                  <a:pt x="3071" y="20951"/>
                  <a:pt x="3037" y="20869"/>
                </a:cubicBezTo>
                <a:lnTo>
                  <a:pt x="2951" y="20674"/>
                </a:lnTo>
                <a:cubicBezTo>
                  <a:pt x="2913" y="20591"/>
                  <a:pt x="2850" y="20591"/>
                  <a:pt x="2808" y="20666"/>
                </a:cubicBezTo>
                <a:lnTo>
                  <a:pt x="2707" y="20854"/>
                </a:lnTo>
                <a:cubicBezTo>
                  <a:pt x="2666" y="20932"/>
                  <a:pt x="2557" y="21004"/>
                  <a:pt x="2467" y="21015"/>
                </a:cubicBezTo>
                <a:lnTo>
                  <a:pt x="2250" y="21037"/>
                </a:lnTo>
                <a:cubicBezTo>
                  <a:pt x="2160" y="21045"/>
                  <a:pt x="2137" y="21109"/>
                  <a:pt x="2201" y="21172"/>
                </a:cubicBezTo>
                <a:lnTo>
                  <a:pt x="2347" y="21326"/>
                </a:lnTo>
                <a:cubicBezTo>
                  <a:pt x="2407" y="21390"/>
                  <a:pt x="2441" y="21514"/>
                  <a:pt x="2426" y="21600"/>
                </a:cubicBezTo>
                <a:lnTo>
                  <a:pt x="3251" y="21600"/>
                </a:lnTo>
                <a:cubicBezTo>
                  <a:pt x="3254" y="21517"/>
                  <a:pt x="3296" y="21420"/>
                  <a:pt x="3352" y="21367"/>
                </a:cubicBezTo>
                <a:lnTo>
                  <a:pt x="3509" y="21225"/>
                </a:lnTo>
                <a:cubicBezTo>
                  <a:pt x="3577" y="21165"/>
                  <a:pt x="3558" y="21101"/>
                  <a:pt x="3472" y="21086"/>
                </a:cubicBezTo>
                <a:close/>
                <a:moveTo>
                  <a:pt x="3644" y="17914"/>
                </a:moveTo>
                <a:cubicBezTo>
                  <a:pt x="3637" y="17846"/>
                  <a:pt x="3671" y="17753"/>
                  <a:pt x="3719" y="17708"/>
                </a:cubicBezTo>
                <a:lnTo>
                  <a:pt x="3839" y="17599"/>
                </a:lnTo>
                <a:cubicBezTo>
                  <a:pt x="3892" y="17554"/>
                  <a:pt x="3877" y="17505"/>
                  <a:pt x="3809" y="17494"/>
                </a:cubicBezTo>
                <a:lnTo>
                  <a:pt x="3648" y="17464"/>
                </a:lnTo>
                <a:cubicBezTo>
                  <a:pt x="3581" y="17453"/>
                  <a:pt x="3502" y="17389"/>
                  <a:pt x="3476" y="17329"/>
                </a:cubicBezTo>
                <a:lnTo>
                  <a:pt x="3408" y="17179"/>
                </a:lnTo>
                <a:cubicBezTo>
                  <a:pt x="3382" y="17115"/>
                  <a:pt x="3329" y="17115"/>
                  <a:pt x="3299" y="17175"/>
                </a:cubicBezTo>
                <a:lnTo>
                  <a:pt x="3221" y="17318"/>
                </a:lnTo>
                <a:cubicBezTo>
                  <a:pt x="3187" y="17378"/>
                  <a:pt x="3104" y="17434"/>
                  <a:pt x="3037" y="17441"/>
                </a:cubicBezTo>
                <a:lnTo>
                  <a:pt x="2876" y="17460"/>
                </a:lnTo>
                <a:cubicBezTo>
                  <a:pt x="2808" y="17468"/>
                  <a:pt x="2790" y="17512"/>
                  <a:pt x="2838" y="17565"/>
                </a:cubicBezTo>
                <a:lnTo>
                  <a:pt x="2951" y="17685"/>
                </a:lnTo>
                <a:cubicBezTo>
                  <a:pt x="2999" y="17734"/>
                  <a:pt x="3026" y="17831"/>
                  <a:pt x="3011" y="17899"/>
                </a:cubicBezTo>
                <a:lnTo>
                  <a:pt x="2977" y="18060"/>
                </a:lnTo>
                <a:cubicBezTo>
                  <a:pt x="2962" y="18127"/>
                  <a:pt x="3003" y="18158"/>
                  <a:pt x="3063" y="18127"/>
                </a:cubicBezTo>
                <a:lnTo>
                  <a:pt x="3209" y="18056"/>
                </a:lnTo>
                <a:cubicBezTo>
                  <a:pt x="3269" y="18026"/>
                  <a:pt x="3371" y="18030"/>
                  <a:pt x="3431" y="18064"/>
                </a:cubicBezTo>
                <a:lnTo>
                  <a:pt x="3573" y="18146"/>
                </a:lnTo>
                <a:cubicBezTo>
                  <a:pt x="3633" y="18180"/>
                  <a:pt x="3674" y="18154"/>
                  <a:pt x="3663" y="18086"/>
                </a:cubicBezTo>
                <a:lnTo>
                  <a:pt x="3644" y="17914"/>
                </a:lnTo>
                <a:close/>
                <a:moveTo>
                  <a:pt x="2373" y="12188"/>
                </a:moveTo>
                <a:lnTo>
                  <a:pt x="2516" y="12270"/>
                </a:lnTo>
                <a:cubicBezTo>
                  <a:pt x="2576" y="12304"/>
                  <a:pt x="2617" y="12278"/>
                  <a:pt x="2606" y="12210"/>
                </a:cubicBezTo>
                <a:lnTo>
                  <a:pt x="2583" y="12049"/>
                </a:lnTo>
                <a:cubicBezTo>
                  <a:pt x="2576" y="11981"/>
                  <a:pt x="2610" y="11888"/>
                  <a:pt x="2658" y="11843"/>
                </a:cubicBezTo>
                <a:lnTo>
                  <a:pt x="2778" y="11734"/>
                </a:lnTo>
                <a:cubicBezTo>
                  <a:pt x="2831" y="11689"/>
                  <a:pt x="2816" y="11640"/>
                  <a:pt x="2748" y="11629"/>
                </a:cubicBezTo>
                <a:lnTo>
                  <a:pt x="2587" y="11599"/>
                </a:lnTo>
                <a:cubicBezTo>
                  <a:pt x="2520" y="11588"/>
                  <a:pt x="2441" y="11524"/>
                  <a:pt x="2415" y="11464"/>
                </a:cubicBezTo>
                <a:lnTo>
                  <a:pt x="2347" y="11314"/>
                </a:lnTo>
                <a:cubicBezTo>
                  <a:pt x="2321" y="11250"/>
                  <a:pt x="2268" y="11250"/>
                  <a:pt x="2238" y="11310"/>
                </a:cubicBezTo>
                <a:lnTo>
                  <a:pt x="2160" y="11453"/>
                </a:lnTo>
                <a:cubicBezTo>
                  <a:pt x="2126" y="11513"/>
                  <a:pt x="2043" y="11569"/>
                  <a:pt x="1976" y="11576"/>
                </a:cubicBezTo>
                <a:lnTo>
                  <a:pt x="1815" y="11595"/>
                </a:lnTo>
                <a:cubicBezTo>
                  <a:pt x="1747" y="11603"/>
                  <a:pt x="1728" y="11648"/>
                  <a:pt x="1777" y="11700"/>
                </a:cubicBezTo>
                <a:lnTo>
                  <a:pt x="1890" y="11820"/>
                </a:lnTo>
                <a:cubicBezTo>
                  <a:pt x="1938" y="11869"/>
                  <a:pt x="1965" y="11966"/>
                  <a:pt x="1950" y="12034"/>
                </a:cubicBezTo>
                <a:lnTo>
                  <a:pt x="1916" y="12195"/>
                </a:lnTo>
                <a:cubicBezTo>
                  <a:pt x="1901" y="12263"/>
                  <a:pt x="1942" y="12293"/>
                  <a:pt x="2002" y="12263"/>
                </a:cubicBezTo>
                <a:lnTo>
                  <a:pt x="2148" y="12191"/>
                </a:lnTo>
                <a:cubicBezTo>
                  <a:pt x="2216" y="12150"/>
                  <a:pt x="2313" y="12154"/>
                  <a:pt x="2373" y="12188"/>
                </a:cubicBezTo>
                <a:close/>
                <a:moveTo>
                  <a:pt x="1998" y="17662"/>
                </a:moveTo>
                <a:lnTo>
                  <a:pt x="1747" y="17595"/>
                </a:lnTo>
                <a:cubicBezTo>
                  <a:pt x="1642" y="17565"/>
                  <a:pt x="1526" y="17456"/>
                  <a:pt x="1488" y="17355"/>
                </a:cubicBezTo>
                <a:lnTo>
                  <a:pt x="1402" y="17108"/>
                </a:lnTo>
                <a:cubicBezTo>
                  <a:pt x="1365" y="17003"/>
                  <a:pt x="1286" y="16995"/>
                  <a:pt x="1226" y="17085"/>
                </a:cubicBezTo>
                <a:lnTo>
                  <a:pt x="1084" y="17303"/>
                </a:lnTo>
                <a:cubicBezTo>
                  <a:pt x="1024" y="17392"/>
                  <a:pt x="885" y="17471"/>
                  <a:pt x="776" y="17475"/>
                </a:cubicBezTo>
                <a:lnTo>
                  <a:pt x="514" y="17483"/>
                </a:lnTo>
                <a:cubicBezTo>
                  <a:pt x="405" y="17486"/>
                  <a:pt x="371" y="17558"/>
                  <a:pt x="439" y="17644"/>
                </a:cubicBezTo>
                <a:lnTo>
                  <a:pt x="604" y="17846"/>
                </a:lnTo>
                <a:cubicBezTo>
                  <a:pt x="671" y="17933"/>
                  <a:pt x="701" y="18086"/>
                  <a:pt x="671" y="18191"/>
                </a:cubicBezTo>
                <a:lnTo>
                  <a:pt x="596" y="18443"/>
                </a:lnTo>
                <a:cubicBezTo>
                  <a:pt x="566" y="18548"/>
                  <a:pt x="622" y="18600"/>
                  <a:pt x="724" y="18563"/>
                </a:cubicBezTo>
                <a:lnTo>
                  <a:pt x="967" y="18469"/>
                </a:lnTo>
                <a:cubicBezTo>
                  <a:pt x="1069" y="18431"/>
                  <a:pt x="1226" y="18450"/>
                  <a:pt x="1316" y="18510"/>
                </a:cubicBezTo>
                <a:lnTo>
                  <a:pt x="1530" y="18660"/>
                </a:lnTo>
                <a:cubicBezTo>
                  <a:pt x="1620" y="18724"/>
                  <a:pt x="1691" y="18683"/>
                  <a:pt x="1683" y="18574"/>
                </a:cubicBezTo>
                <a:lnTo>
                  <a:pt x="1672" y="18311"/>
                </a:lnTo>
                <a:cubicBezTo>
                  <a:pt x="1668" y="18203"/>
                  <a:pt x="1732" y="18056"/>
                  <a:pt x="1822" y="17993"/>
                </a:cubicBezTo>
                <a:lnTo>
                  <a:pt x="2028" y="17835"/>
                </a:lnTo>
                <a:cubicBezTo>
                  <a:pt x="2118" y="17768"/>
                  <a:pt x="2103" y="17689"/>
                  <a:pt x="1998" y="17662"/>
                </a:cubicBezTo>
                <a:close/>
                <a:moveTo>
                  <a:pt x="5523" y="17948"/>
                </a:moveTo>
                <a:lnTo>
                  <a:pt x="5665" y="18030"/>
                </a:lnTo>
                <a:cubicBezTo>
                  <a:pt x="5725" y="18064"/>
                  <a:pt x="5766" y="18038"/>
                  <a:pt x="5755" y="17970"/>
                </a:cubicBezTo>
                <a:lnTo>
                  <a:pt x="5733" y="17809"/>
                </a:lnTo>
                <a:cubicBezTo>
                  <a:pt x="5725" y="17741"/>
                  <a:pt x="5759" y="17648"/>
                  <a:pt x="5808" y="17603"/>
                </a:cubicBezTo>
                <a:lnTo>
                  <a:pt x="5928" y="17494"/>
                </a:lnTo>
                <a:cubicBezTo>
                  <a:pt x="5980" y="17449"/>
                  <a:pt x="5965" y="17400"/>
                  <a:pt x="5898" y="17389"/>
                </a:cubicBezTo>
                <a:lnTo>
                  <a:pt x="5737" y="17359"/>
                </a:lnTo>
                <a:cubicBezTo>
                  <a:pt x="5669" y="17348"/>
                  <a:pt x="5590" y="17284"/>
                  <a:pt x="5564" y="17224"/>
                </a:cubicBezTo>
                <a:lnTo>
                  <a:pt x="5497" y="17074"/>
                </a:lnTo>
                <a:cubicBezTo>
                  <a:pt x="5470" y="17010"/>
                  <a:pt x="5418" y="17010"/>
                  <a:pt x="5388" y="17070"/>
                </a:cubicBezTo>
                <a:lnTo>
                  <a:pt x="5309" y="17213"/>
                </a:lnTo>
                <a:cubicBezTo>
                  <a:pt x="5275" y="17273"/>
                  <a:pt x="5193" y="17329"/>
                  <a:pt x="5125" y="17336"/>
                </a:cubicBezTo>
                <a:lnTo>
                  <a:pt x="4964" y="17355"/>
                </a:lnTo>
                <a:cubicBezTo>
                  <a:pt x="4897" y="17363"/>
                  <a:pt x="4878" y="17408"/>
                  <a:pt x="4927" y="17460"/>
                </a:cubicBezTo>
                <a:lnTo>
                  <a:pt x="5039" y="17580"/>
                </a:lnTo>
                <a:cubicBezTo>
                  <a:pt x="5088" y="17629"/>
                  <a:pt x="5114" y="17726"/>
                  <a:pt x="5099" y="17794"/>
                </a:cubicBezTo>
                <a:lnTo>
                  <a:pt x="5065" y="17955"/>
                </a:lnTo>
                <a:cubicBezTo>
                  <a:pt x="5050" y="18023"/>
                  <a:pt x="5092" y="18053"/>
                  <a:pt x="5152" y="18023"/>
                </a:cubicBezTo>
                <a:lnTo>
                  <a:pt x="5298" y="17951"/>
                </a:lnTo>
                <a:cubicBezTo>
                  <a:pt x="5362" y="17910"/>
                  <a:pt x="5463" y="17914"/>
                  <a:pt x="5523" y="17948"/>
                </a:cubicBezTo>
                <a:close/>
                <a:moveTo>
                  <a:pt x="4690" y="21004"/>
                </a:moveTo>
                <a:lnTo>
                  <a:pt x="4589" y="20985"/>
                </a:lnTo>
                <a:cubicBezTo>
                  <a:pt x="4548" y="20977"/>
                  <a:pt x="4495" y="20936"/>
                  <a:pt x="4480" y="20899"/>
                </a:cubicBezTo>
                <a:lnTo>
                  <a:pt x="4439" y="20805"/>
                </a:lnTo>
                <a:cubicBezTo>
                  <a:pt x="4420" y="20764"/>
                  <a:pt x="4390" y="20764"/>
                  <a:pt x="4368" y="20801"/>
                </a:cubicBezTo>
                <a:lnTo>
                  <a:pt x="4319" y="20891"/>
                </a:lnTo>
                <a:cubicBezTo>
                  <a:pt x="4297" y="20929"/>
                  <a:pt x="4248" y="20963"/>
                  <a:pt x="4203" y="20970"/>
                </a:cubicBezTo>
                <a:lnTo>
                  <a:pt x="4102" y="20981"/>
                </a:lnTo>
                <a:cubicBezTo>
                  <a:pt x="4057" y="20985"/>
                  <a:pt x="4049" y="21015"/>
                  <a:pt x="4079" y="21045"/>
                </a:cubicBezTo>
                <a:lnTo>
                  <a:pt x="4151" y="21120"/>
                </a:lnTo>
                <a:cubicBezTo>
                  <a:pt x="4181" y="21150"/>
                  <a:pt x="4199" y="21214"/>
                  <a:pt x="4188" y="21255"/>
                </a:cubicBezTo>
                <a:lnTo>
                  <a:pt x="4166" y="21356"/>
                </a:lnTo>
                <a:cubicBezTo>
                  <a:pt x="4158" y="21397"/>
                  <a:pt x="4181" y="21420"/>
                  <a:pt x="4222" y="21401"/>
                </a:cubicBezTo>
                <a:lnTo>
                  <a:pt x="4316" y="21356"/>
                </a:lnTo>
                <a:cubicBezTo>
                  <a:pt x="4353" y="21337"/>
                  <a:pt x="4417" y="21341"/>
                  <a:pt x="4454" y="21360"/>
                </a:cubicBezTo>
                <a:lnTo>
                  <a:pt x="4544" y="21412"/>
                </a:lnTo>
                <a:cubicBezTo>
                  <a:pt x="4582" y="21435"/>
                  <a:pt x="4608" y="21416"/>
                  <a:pt x="4600" y="21375"/>
                </a:cubicBezTo>
                <a:lnTo>
                  <a:pt x="4585" y="21274"/>
                </a:lnTo>
                <a:cubicBezTo>
                  <a:pt x="4582" y="21233"/>
                  <a:pt x="4600" y="21172"/>
                  <a:pt x="4634" y="21142"/>
                </a:cubicBezTo>
                <a:lnTo>
                  <a:pt x="4713" y="21075"/>
                </a:lnTo>
                <a:cubicBezTo>
                  <a:pt x="4743" y="21041"/>
                  <a:pt x="4735" y="21011"/>
                  <a:pt x="4690" y="21004"/>
                </a:cubicBezTo>
                <a:close/>
                <a:moveTo>
                  <a:pt x="8012" y="19875"/>
                </a:moveTo>
                <a:lnTo>
                  <a:pt x="7851" y="19845"/>
                </a:lnTo>
                <a:cubicBezTo>
                  <a:pt x="7784" y="19834"/>
                  <a:pt x="7705" y="19770"/>
                  <a:pt x="7679" y="19710"/>
                </a:cubicBezTo>
                <a:lnTo>
                  <a:pt x="7611" y="19560"/>
                </a:lnTo>
                <a:cubicBezTo>
                  <a:pt x="7585" y="19496"/>
                  <a:pt x="7532" y="19496"/>
                  <a:pt x="7502" y="19556"/>
                </a:cubicBezTo>
                <a:lnTo>
                  <a:pt x="7424" y="19699"/>
                </a:lnTo>
                <a:cubicBezTo>
                  <a:pt x="7390" y="19759"/>
                  <a:pt x="7307" y="19815"/>
                  <a:pt x="7240" y="19823"/>
                </a:cubicBezTo>
                <a:lnTo>
                  <a:pt x="7079" y="19841"/>
                </a:lnTo>
                <a:cubicBezTo>
                  <a:pt x="7011" y="19849"/>
                  <a:pt x="6993" y="19894"/>
                  <a:pt x="7041" y="19946"/>
                </a:cubicBezTo>
                <a:lnTo>
                  <a:pt x="7154" y="20066"/>
                </a:lnTo>
                <a:cubicBezTo>
                  <a:pt x="7202" y="20115"/>
                  <a:pt x="7229" y="20213"/>
                  <a:pt x="7214" y="20280"/>
                </a:cubicBezTo>
                <a:lnTo>
                  <a:pt x="7180" y="20441"/>
                </a:lnTo>
                <a:cubicBezTo>
                  <a:pt x="7165" y="20509"/>
                  <a:pt x="7206" y="20539"/>
                  <a:pt x="7266" y="20509"/>
                </a:cubicBezTo>
                <a:lnTo>
                  <a:pt x="7412" y="20437"/>
                </a:lnTo>
                <a:cubicBezTo>
                  <a:pt x="7472" y="20408"/>
                  <a:pt x="7574" y="20411"/>
                  <a:pt x="7634" y="20445"/>
                </a:cubicBezTo>
                <a:lnTo>
                  <a:pt x="7776" y="20528"/>
                </a:lnTo>
                <a:cubicBezTo>
                  <a:pt x="7836" y="20561"/>
                  <a:pt x="7877" y="20535"/>
                  <a:pt x="7866" y="20468"/>
                </a:cubicBezTo>
                <a:lnTo>
                  <a:pt x="7844" y="20306"/>
                </a:lnTo>
                <a:cubicBezTo>
                  <a:pt x="7836" y="20239"/>
                  <a:pt x="7870" y="20145"/>
                  <a:pt x="7919" y="20100"/>
                </a:cubicBezTo>
                <a:lnTo>
                  <a:pt x="8039" y="19991"/>
                </a:lnTo>
                <a:cubicBezTo>
                  <a:pt x="8091" y="19935"/>
                  <a:pt x="8080" y="19890"/>
                  <a:pt x="8012" y="19875"/>
                </a:cubicBezTo>
                <a:close/>
                <a:moveTo>
                  <a:pt x="6910" y="20917"/>
                </a:moveTo>
                <a:lnTo>
                  <a:pt x="6659" y="20850"/>
                </a:lnTo>
                <a:cubicBezTo>
                  <a:pt x="6554" y="20820"/>
                  <a:pt x="6438" y="20711"/>
                  <a:pt x="6400" y="20610"/>
                </a:cubicBezTo>
                <a:lnTo>
                  <a:pt x="6314" y="20362"/>
                </a:lnTo>
                <a:cubicBezTo>
                  <a:pt x="6276" y="20258"/>
                  <a:pt x="6198" y="20250"/>
                  <a:pt x="6138" y="20340"/>
                </a:cubicBezTo>
                <a:lnTo>
                  <a:pt x="5995" y="20558"/>
                </a:lnTo>
                <a:cubicBezTo>
                  <a:pt x="5935" y="20648"/>
                  <a:pt x="5796" y="20726"/>
                  <a:pt x="5688" y="20730"/>
                </a:cubicBezTo>
                <a:lnTo>
                  <a:pt x="5425" y="20737"/>
                </a:lnTo>
                <a:cubicBezTo>
                  <a:pt x="5317" y="20741"/>
                  <a:pt x="5283" y="20812"/>
                  <a:pt x="5350" y="20899"/>
                </a:cubicBezTo>
                <a:lnTo>
                  <a:pt x="5515" y="21101"/>
                </a:lnTo>
                <a:cubicBezTo>
                  <a:pt x="5583" y="21187"/>
                  <a:pt x="5613" y="21341"/>
                  <a:pt x="5583" y="21446"/>
                </a:cubicBezTo>
                <a:lnTo>
                  <a:pt x="5538" y="21596"/>
                </a:lnTo>
                <a:lnTo>
                  <a:pt x="6591" y="21596"/>
                </a:lnTo>
                <a:lnTo>
                  <a:pt x="6591" y="21566"/>
                </a:lnTo>
                <a:cubicBezTo>
                  <a:pt x="6588" y="21458"/>
                  <a:pt x="6651" y="21311"/>
                  <a:pt x="6741" y="21248"/>
                </a:cubicBezTo>
                <a:lnTo>
                  <a:pt x="6948" y="21090"/>
                </a:lnTo>
                <a:cubicBezTo>
                  <a:pt x="7030" y="21026"/>
                  <a:pt x="7015" y="20947"/>
                  <a:pt x="6910" y="20917"/>
                </a:cubicBezTo>
                <a:close/>
                <a:moveTo>
                  <a:pt x="5005" y="19099"/>
                </a:moveTo>
                <a:lnTo>
                  <a:pt x="4795" y="19061"/>
                </a:lnTo>
                <a:cubicBezTo>
                  <a:pt x="4709" y="19046"/>
                  <a:pt x="4604" y="18964"/>
                  <a:pt x="4570" y="18881"/>
                </a:cubicBezTo>
                <a:lnTo>
                  <a:pt x="4484" y="18686"/>
                </a:lnTo>
                <a:cubicBezTo>
                  <a:pt x="4447" y="18604"/>
                  <a:pt x="4383" y="18604"/>
                  <a:pt x="4342" y="18679"/>
                </a:cubicBezTo>
                <a:lnTo>
                  <a:pt x="4241" y="18866"/>
                </a:lnTo>
                <a:cubicBezTo>
                  <a:pt x="4199" y="18945"/>
                  <a:pt x="4091" y="19016"/>
                  <a:pt x="4001" y="19027"/>
                </a:cubicBezTo>
                <a:lnTo>
                  <a:pt x="3787" y="19050"/>
                </a:lnTo>
                <a:cubicBezTo>
                  <a:pt x="3697" y="19058"/>
                  <a:pt x="3674" y="19121"/>
                  <a:pt x="3738" y="19185"/>
                </a:cubicBezTo>
                <a:lnTo>
                  <a:pt x="3884" y="19339"/>
                </a:lnTo>
                <a:cubicBezTo>
                  <a:pt x="3944" y="19403"/>
                  <a:pt x="3982" y="19530"/>
                  <a:pt x="3963" y="19616"/>
                </a:cubicBezTo>
                <a:lnTo>
                  <a:pt x="3918" y="19826"/>
                </a:lnTo>
                <a:cubicBezTo>
                  <a:pt x="3899" y="19913"/>
                  <a:pt x="3952" y="19954"/>
                  <a:pt x="4031" y="19916"/>
                </a:cubicBezTo>
                <a:lnTo>
                  <a:pt x="4222" y="19823"/>
                </a:lnTo>
                <a:cubicBezTo>
                  <a:pt x="4304" y="19785"/>
                  <a:pt x="4432" y="19789"/>
                  <a:pt x="4510" y="19834"/>
                </a:cubicBezTo>
                <a:lnTo>
                  <a:pt x="4694" y="19939"/>
                </a:lnTo>
                <a:cubicBezTo>
                  <a:pt x="4773" y="19984"/>
                  <a:pt x="4825" y="19946"/>
                  <a:pt x="4814" y="19860"/>
                </a:cubicBezTo>
                <a:lnTo>
                  <a:pt x="4788" y="19650"/>
                </a:lnTo>
                <a:cubicBezTo>
                  <a:pt x="4777" y="19560"/>
                  <a:pt x="4822" y="19440"/>
                  <a:pt x="4889" y="19380"/>
                </a:cubicBezTo>
                <a:lnTo>
                  <a:pt x="5047" y="19238"/>
                </a:lnTo>
                <a:cubicBezTo>
                  <a:pt x="5114" y="19178"/>
                  <a:pt x="5095" y="19114"/>
                  <a:pt x="5005" y="19099"/>
                </a:cubicBezTo>
                <a:close/>
                <a:moveTo>
                  <a:pt x="10989" y="21004"/>
                </a:moveTo>
                <a:lnTo>
                  <a:pt x="10888" y="20985"/>
                </a:lnTo>
                <a:cubicBezTo>
                  <a:pt x="10847" y="20977"/>
                  <a:pt x="10794" y="20936"/>
                  <a:pt x="10779" y="20899"/>
                </a:cubicBezTo>
                <a:lnTo>
                  <a:pt x="10738" y="20805"/>
                </a:lnTo>
                <a:cubicBezTo>
                  <a:pt x="10719" y="20764"/>
                  <a:pt x="10689" y="20764"/>
                  <a:pt x="10667" y="20801"/>
                </a:cubicBezTo>
                <a:lnTo>
                  <a:pt x="10618" y="20891"/>
                </a:lnTo>
                <a:cubicBezTo>
                  <a:pt x="10596" y="20929"/>
                  <a:pt x="10547" y="20963"/>
                  <a:pt x="10502" y="20970"/>
                </a:cubicBezTo>
                <a:lnTo>
                  <a:pt x="10401" y="20981"/>
                </a:lnTo>
                <a:cubicBezTo>
                  <a:pt x="10356" y="20985"/>
                  <a:pt x="10348" y="21015"/>
                  <a:pt x="10378" y="21045"/>
                </a:cubicBezTo>
                <a:lnTo>
                  <a:pt x="10449" y="21120"/>
                </a:lnTo>
                <a:cubicBezTo>
                  <a:pt x="10479" y="21150"/>
                  <a:pt x="10498" y="21214"/>
                  <a:pt x="10487" y="21255"/>
                </a:cubicBezTo>
                <a:lnTo>
                  <a:pt x="10464" y="21356"/>
                </a:lnTo>
                <a:cubicBezTo>
                  <a:pt x="10457" y="21397"/>
                  <a:pt x="10479" y="21420"/>
                  <a:pt x="10521" y="21401"/>
                </a:cubicBezTo>
                <a:lnTo>
                  <a:pt x="10614" y="21356"/>
                </a:lnTo>
                <a:cubicBezTo>
                  <a:pt x="10652" y="21337"/>
                  <a:pt x="10716" y="21341"/>
                  <a:pt x="10753" y="21360"/>
                </a:cubicBezTo>
                <a:lnTo>
                  <a:pt x="10843" y="21412"/>
                </a:lnTo>
                <a:cubicBezTo>
                  <a:pt x="10881" y="21435"/>
                  <a:pt x="10907" y="21416"/>
                  <a:pt x="10899" y="21375"/>
                </a:cubicBezTo>
                <a:lnTo>
                  <a:pt x="10884" y="21274"/>
                </a:lnTo>
                <a:cubicBezTo>
                  <a:pt x="10877" y="21233"/>
                  <a:pt x="10899" y="21172"/>
                  <a:pt x="10933" y="21142"/>
                </a:cubicBezTo>
                <a:lnTo>
                  <a:pt x="11012" y="21075"/>
                </a:lnTo>
                <a:cubicBezTo>
                  <a:pt x="11038" y="21041"/>
                  <a:pt x="11031" y="21011"/>
                  <a:pt x="10989" y="21004"/>
                </a:cubicBezTo>
                <a:close/>
                <a:moveTo>
                  <a:pt x="21353" y="9491"/>
                </a:moveTo>
                <a:lnTo>
                  <a:pt x="21139" y="9514"/>
                </a:lnTo>
                <a:cubicBezTo>
                  <a:pt x="21049" y="9521"/>
                  <a:pt x="21026" y="9585"/>
                  <a:pt x="21090" y="9649"/>
                </a:cubicBezTo>
                <a:lnTo>
                  <a:pt x="21236" y="9803"/>
                </a:lnTo>
                <a:cubicBezTo>
                  <a:pt x="21296" y="9866"/>
                  <a:pt x="21334" y="9994"/>
                  <a:pt x="21315" y="10080"/>
                </a:cubicBezTo>
                <a:lnTo>
                  <a:pt x="21270" y="10290"/>
                </a:lnTo>
                <a:cubicBezTo>
                  <a:pt x="21251" y="10376"/>
                  <a:pt x="21304" y="10418"/>
                  <a:pt x="21383" y="10380"/>
                </a:cubicBezTo>
                <a:lnTo>
                  <a:pt x="21574" y="10286"/>
                </a:lnTo>
                <a:cubicBezTo>
                  <a:pt x="21581" y="10283"/>
                  <a:pt x="21585" y="10283"/>
                  <a:pt x="21592" y="10279"/>
                </a:cubicBezTo>
                <a:lnTo>
                  <a:pt x="21592" y="9323"/>
                </a:lnTo>
                <a:lnTo>
                  <a:pt x="21589" y="9330"/>
                </a:lnTo>
                <a:cubicBezTo>
                  <a:pt x="21551" y="9412"/>
                  <a:pt x="21443" y="9484"/>
                  <a:pt x="21353" y="9491"/>
                </a:cubicBezTo>
                <a:close/>
                <a:moveTo>
                  <a:pt x="21308" y="11460"/>
                </a:moveTo>
                <a:lnTo>
                  <a:pt x="21240" y="11310"/>
                </a:lnTo>
                <a:cubicBezTo>
                  <a:pt x="21214" y="11246"/>
                  <a:pt x="21161" y="11246"/>
                  <a:pt x="21131" y="11306"/>
                </a:cubicBezTo>
                <a:lnTo>
                  <a:pt x="21053" y="11449"/>
                </a:lnTo>
                <a:cubicBezTo>
                  <a:pt x="21019" y="11509"/>
                  <a:pt x="20936" y="11565"/>
                  <a:pt x="20869" y="11572"/>
                </a:cubicBezTo>
                <a:lnTo>
                  <a:pt x="20708" y="11591"/>
                </a:lnTo>
                <a:cubicBezTo>
                  <a:pt x="20640" y="11599"/>
                  <a:pt x="20621" y="11644"/>
                  <a:pt x="20670" y="11696"/>
                </a:cubicBezTo>
                <a:lnTo>
                  <a:pt x="20783" y="11816"/>
                </a:lnTo>
                <a:cubicBezTo>
                  <a:pt x="20831" y="11865"/>
                  <a:pt x="20858" y="11962"/>
                  <a:pt x="20843" y="12030"/>
                </a:cubicBezTo>
                <a:lnTo>
                  <a:pt x="20809" y="12191"/>
                </a:lnTo>
                <a:cubicBezTo>
                  <a:pt x="20794" y="12259"/>
                  <a:pt x="20835" y="12289"/>
                  <a:pt x="20895" y="12259"/>
                </a:cubicBezTo>
                <a:lnTo>
                  <a:pt x="21041" y="12187"/>
                </a:lnTo>
                <a:cubicBezTo>
                  <a:pt x="21101" y="12157"/>
                  <a:pt x="21203" y="12161"/>
                  <a:pt x="21263" y="12195"/>
                </a:cubicBezTo>
                <a:lnTo>
                  <a:pt x="21405" y="12277"/>
                </a:lnTo>
                <a:cubicBezTo>
                  <a:pt x="21465" y="12311"/>
                  <a:pt x="21506" y="12285"/>
                  <a:pt x="21495" y="12217"/>
                </a:cubicBezTo>
                <a:lnTo>
                  <a:pt x="21473" y="12056"/>
                </a:lnTo>
                <a:cubicBezTo>
                  <a:pt x="21465" y="11989"/>
                  <a:pt x="21499" y="11895"/>
                  <a:pt x="21548" y="11850"/>
                </a:cubicBezTo>
                <a:lnTo>
                  <a:pt x="21592" y="11809"/>
                </a:lnTo>
                <a:lnTo>
                  <a:pt x="21592" y="11625"/>
                </a:lnTo>
                <a:lnTo>
                  <a:pt x="21480" y="11602"/>
                </a:lnTo>
                <a:cubicBezTo>
                  <a:pt x="21416" y="11584"/>
                  <a:pt x="21338" y="11520"/>
                  <a:pt x="21308" y="11460"/>
                </a:cubicBezTo>
                <a:close/>
                <a:moveTo>
                  <a:pt x="21581" y="13256"/>
                </a:moveTo>
                <a:lnTo>
                  <a:pt x="21596" y="13275"/>
                </a:lnTo>
                <a:lnTo>
                  <a:pt x="21596" y="13193"/>
                </a:lnTo>
                <a:cubicBezTo>
                  <a:pt x="21559" y="13196"/>
                  <a:pt x="21551" y="13226"/>
                  <a:pt x="21581" y="13256"/>
                </a:cubicBezTo>
                <a:close/>
                <a:moveTo>
                  <a:pt x="21165" y="14977"/>
                </a:moveTo>
                <a:cubicBezTo>
                  <a:pt x="21056" y="14981"/>
                  <a:pt x="21023" y="15052"/>
                  <a:pt x="21090" y="15139"/>
                </a:cubicBezTo>
                <a:lnTo>
                  <a:pt x="21255" y="15341"/>
                </a:lnTo>
                <a:cubicBezTo>
                  <a:pt x="21323" y="15427"/>
                  <a:pt x="21353" y="15581"/>
                  <a:pt x="21323" y="15686"/>
                </a:cubicBezTo>
                <a:lnTo>
                  <a:pt x="21248" y="15938"/>
                </a:lnTo>
                <a:cubicBezTo>
                  <a:pt x="21218" y="16042"/>
                  <a:pt x="21274" y="16095"/>
                  <a:pt x="21375" y="16058"/>
                </a:cubicBezTo>
                <a:lnTo>
                  <a:pt x="21592" y="15975"/>
                </a:lnTo>
                <a:lnTo>
                  <a:pt x="21592" y="14921"/>
                </a:lnTo>
                <a:cubicBezTo>
                  <a:pt x="21536" y="14951"/>
                  <a:pt x="21476" y="14970"/>
                  <a:pt x="21424" y="14970"/>
                </a:cubicBezTo>
                <a:lnTo>
                  <a:pt x="21165" y="14977"/>
                </a:lnTo>
                <a:close/>
                <a:moveTo>
                  <a:pt x="21484" y="75"/>
                </a:moveTo>
                <a:cubicBezTo>
                  <a:pt x="21439" y="68"/>
                  <a:pt x="21394" y="38"/>
                  <a:pt x="21356" y="0"/>
                </a:cubicBezTo>
                <a:lnTo>
                  <a:pt x="20989" y="0"/>
                </a:lnTo>
                <a:cubicBezTo>
                  <a:pt x="20951" y="26"/>
                  <a:pt x="20910" y="45"/>
                  <a:pt x="20873" y="49"/>
                </a:cubicBezTo>
                <a:lnTo>
                  <a:pt x="20711" y="68"/>
                </a:lnTo>
                <a:cubicBezTo>
                  <a:pt x="20644" y="75"/>
                  <a:pt x="20625" y="120"/>
                  <a:pt x="20674" y="173"/>
                </a:cubicBezTo>
                <a:lnTo>
                  <a:pt x="20786" y="293"/>
                </a:lnTo>
                <a:cubicBezTo>
                  <a:pt x="20835" y="341"/>
                  <a:pt x="20861" y="439"/>
                  <a:pt x="20846" y="506"/>
                </a:cubicBezTo>
                <a:lnTo>
                  <a:pt x="20813" y="668"/>
                </a:lnTo>
                <a:cubicBezTo>
                  <a:pt x="20798" y="735"/>
                  <a:pt x="20839" y="765"/>
                  <a:pt x="20899" y="735"/>
                </a:cubicBezTo>
                <a:lnTo>
                  <a:pt x="21045" y="664"/>
                </a:lnTo>
                <a:cubicBezTo>
                  <a:pt x="21105" y="634"/>
                  <a:pt x="21206" y="638"/>
                  <a:pt x="21266" y="671"/>
                </a:cubicBezTo>
                <a:lnTo>
                  <a:pt x="21409" y="754"/>
                </a:lnTo>
                <a:cubicBezTo>
                  <a:pt x="21469" y="788"/>
                  <a:pt x="21510" y="761"/>
                  <a:pt x="21499" y="694"/>
                </a:cubicBezTo>
                <a:lnTo>
                  <a:pt x="21476" y="533"/>
                </a:lnTo>
                <a:cubicBezTo>
                  <a:pt x="21469" y="465"/>
                  <a:pt x="21503" y="371"/>
                  <a:pt x="21551" y="326"/>
                </a:cubicBezTo>
                <a:lnTo>
                  <a:pt x="21596" y="285"/>
                </a:lnTo>
                <a:lnTo>
                  <a:pt x="21596" y="94"/>
                </a:lnTo>
                <a:lnTo>
                  <a:pt x="21484" y="75"/>
                </a:lnTo>
                <a:close/>
                <a:moveTo>
                  <a:pt x="21409" y="7650"/>
                </a:moveTo>
                <a:cubicBezTo>
                  <a:pt x="21364" y="7654"/>
                  <a:pt x="21356" y="7684"/>
                  <a:pt x="21386" y="7714"/>
                </a:cubicBezTo>
                <a:lnTo>
                  <a:pt x="21458" y="7789"/>
                </a:lnTo>
                <a:cubicBezTo>
                  <a:pt x="21488" y="7819"/>
                  <a:pt x="21506" y="7883"/>
                  <a:pt x="21495" y="7924"/>
                </a:cubicBezTo>
                <a:lnTo>
                  <a:pt x="21473" y="8025"/>
                </a:lnTo>
                <a:cubicBezTo>
                  <a:pt x="21465" y="8066"/>
                  <a:pt x="21488" y="8089"/>
                  <a:pt x="21529" y="8070"/>
                </a:cubicBezTo>
                <a:lnTo>
                  <a:pt x="21600" y="8036"/>
                </a:lnTo>
                <a:lnTo>
                  <a:pt x="21600" y="7598"/>
                </a:lnTo>
                <a:cubicBezTo>
                  <a:pt x="21574" y="7620"/>
                  <a:pt x="21544" y="7635"/>
                  <a:pt x="21514" y="7639"/>
                </a:cubicBezTo>
                <a:lnTo>
                  <a:pt x="21409" y="7650"/>
                </a:lnTo>
                <a:close/>
                <a:moveTo>
                  <a:pt x="21581" y="1733"/>
                </a:moveTo>
                <a:lnTo>
                  <a:pt x="21596" y="1751"/>
                </a:lnTo>
                <a:lnTo>
                  <a:pt x="21596" y="1669"/>
                </a:lnTo>
                <a:cubicBezTo>
                  <a:pt x="21559" y="1676"/>
                  <a:pt x="21551" y="1703"/>
                  <a:pt x="21581" y="1733"/>
                </a:cubicBezTo>
                <a:close/>
                <a:moveTo>
                  <a:pt x="21409" y="19170"/>
                </a:moveTo>
                <a:cubicBezTo>
                  <a:pt x="21364" y="19174"/>
                  <a:pt x="21356" y="19204"/>
                  <a:pt x="21386" y="19234"/>
                </a:cubicBezTo>
                <a:lnTo>
                  <a:pt x="21458" y="19309"/>
                </a:lnTo>
                <a:cubicBezTo>
                  <a:pt x="21488" y="19339"/>
                  <a:pt x="21506" y="19403"/>
                  <a:pt x="21495" y="19444"/>
                </a:cubicBezTo>
                <a:lnTo>
                  <a:pt x="21473" y="19545"/>
                </a:lnTo>
                <a:cubicBezTo>
                  <a:pt x="21465" y="19586"/>
                  <a:pt x="21488" y="19609"/>
                  <a:pt x="21529" y="19590"/>
                </a:cubicBezTo>
                <a:lnTo>
                  <a:pt x="21600" y="19556"/>
                </a:lnTo>
                <a:lnTo>
                  <a:pt x="21600" y="19117"/>
                </a:lnTo>
                <a:cubicBezTo>
                  <a:pt x="21574" y="19140"/>
                  <a:pt x="21544" y="19155"/>
                  <a:pt x="21514" y="19159"/>
                </a:cubicBezTo>
                <a:lnTo>
                  <a:pt x="21409" y="19170"/>
                </a:lnTo>
                <a:close/>
                <a:moveTo>
                  <a:pt x="21165" y="3457"/>
                </a:moveTo>
                <a:cubicBezTo>
                  <a:pt x="21056" y="3461"/>
                  <a:pt x="21023" y="3533"/>
                  <a:pt x="21090" y="3619"/>
                </a:cubicBezTo>
                <a:lnTo>
                  <a:pt x="21255" y="3821"/>
                </a:lnTo>
                <a:cubicBezTo>
                  <a:pt x="21323" y="3908"/>
                  <a:pt x="21353" y="4061"/>
                  <a:pt x="21323" y="4166"/>
                </a:cubicBezTo>
                <a:lnTo>
                  <a:pt x="21248" y="4417"/>
                </a:lnTo>
                <a:cubicBezTo>
                  <a:pt x="21218" y="4523"/>
                  <a:pt x="21274" y="4575"/>
                  <a:pt x="21375" y="4538"/>
                </a:cubicBezTo>
                <a:lnTo>
                  <a:pt x="21592" y="4455"/>
                </a:lnTo>
                <a:lnTo>
                  <a:pt x="21592" y="3401"/>
                </a:lnTo>
                <a:cubicBezTo>
                  <a:pt x="21536" y="3431"/>
                  <a:pt x="21476" y="3450"/>
                  <a:pt x="21424" y="3450"/>
                </a:cubicBezTo>
                <a:lnTo>
                  <a:pt x="21165" y="3457"/>
                </a:lnTo>
                <a:close/>
                <a:moveTo>
                  <a:pt x="14967" y="12188"/>
                </a:moveTo>
                <a:lnTo>
                  <a:pt x="15110" y="12270"/>
                </a:lnTo>
                <a:cubicBezTo>
                  <a:pt x="15170" y="12304"/>
                  <a:pt x="15211" y="12278"/>
                  <a:pt x="15200" y="12210"/>
                </a:cubicBezTo>
                <a:lnTo>
                  <a:pt x="15177" y="12049"/>
                </a:lnTo>
                <a:cubicBezTo>
                  <a:pt x="15170" y="11981"/>
                  <a:pt x="15204" y="11888"/>
                  <a:pt x="15252" y="11843"/>
                </a:cubicBezTo>
                <a:lnTo>
                  <a:pt x="15372" y="11734"/>
                </a:lnTo>
                <a:cubicBezTo>
                  <a:pt x="15425" y="11689"/>
                  <a:pt x="15410" y="11640"/>
                  <a:pt x="15342" y="11629"/>
                </a:cubicBezTo>
                <a:lnTo>
                  <a:pt x="15181" y="11599"/>
                </a:lnTo>
                <a:cubicBezTo>
                  <a:pt x="15114" y="11588"/>
                  <a:pt x="15035" y="11524"/>
                  <a:pt x="15009" y="11464"/>
                </a:cubicBezTo>
                <a:lnTo>
                  <a:pt x="14941" y="11314"/>
                </a:lnTo>
                <a:cubicBezTo>
                  <a:pt x="14915" y="11250"/>
                  <a:pt x="14862" y="11250"/>
                  <a:pt x="14832" y="11310"/>
                </a:cubicBezTo>
                <a:lnTo>
                  <a:pt x="14754" y="11453"/>
                </a:lnTo>
                <a:cubicBezTo>
                  <a:pt x="14720" y="11513"/>
                  <a:pt x="14637" y="11569"/>
                  <a:pt x="14570" y="11576"/>
                </a:cubicBezTo>
                <a:lnTo>
                  <a:pt x="14409" y="11595"/>
                </a:lnTo>
                <a:cubicBezTo>
                  <a:pt x="14341" y="11603"/>
                  <a:pt x="14323" y="11648"/>
                  <a:pt x="14371" y="11700"/>
                </a:cubicBezTo>
                <a:lnTo>
                  <a:pt x="14484" y="11820"/>
                </a:lnTo>
                <a:cubicBezTo>
                  <a:pt x="14532" y="11869"/>
                  <a:pt x="14559" y="11966"/>
                  <a:pt x="14544" y="12034"/>
                </a:cubicBezTo>
                <a:lnTo>
                  <a:pt x="14510" y="12195"/>
                </a:lnTo>
                <a:cubicBezTo>
                  <a:pt x="14495" y="12263"/>
                  <a:pt x="14536" y="12293"/>
                  <a:pt x="14596" y="12263"/>
                </a:cubicBezTo>
                <a:lnTo>
                  <a:pt x="14742" y="12191"/>
                </a:lnTo>
                <a:cubicBezTo>
                  <a:pt x="14806" y="12150"/>
                  <a:pt x="14907" y="12154"/>
                  <a:pt x="14967" y="12188"/>
                </a:cubicBezTo>
                <a:close/>
                <a:moveTo>
                  <a:pt x="16238" y="17914"/>
                </a:moveTo>
                <a:cubicBezTo>
                  <a:pt x="16231" y="17846"/>
                  <a:pt x="16265" y="17753"/>
                  <a:pt x="16313" y="17708"/>
                </a:cubicBezTo>
                <a:lnTo>
                  <a:pt x="16433" y="17599"/>
                </a:lnTo>
                <a:cubicBezTo>
                  <a:pt x="16486" y="17554"/>
                  <a:pt x="16471" y="17505"/>
                  <a:pt x="16403" y="17494"/>
                </a:cubicBezTo>
                <a:lnTo>
                  <a:pt x="16242" y="17464"/>
                </a:lnTo>
                <a:cubicBezTo>
                  <a:pt x="16175" y="17453"/>
                  <a:pt x="16096" y="17389"/>
                  <a:pt x="16070" y="17329"/>
                </a:cubicBezTo>
                <a:lnTo>
                  <a:pt x="16002" y="17179"/>
                </a:lnTo>
                <a:cubicBezTo>
                  <a:pt x="15976" y="17115"/>
                  <a:pt x="15923" y="17115"/>
                  <a:pt x="15893" y="17175"/>
                </a:cubicBezTo>
                <a:lnTo>
                  <a:pt x="15815" y="17318"/>
                </a:lnTo>
                <a:cubicBezTo>
                  <a:pt x="15781" y="17378"/>
                  <a:pt x="15699" y="17434"/>
                  <a:pt x="15631" y="17441"/>
                </a:cubicBezTo>
                <a:lnTo>
                  <a:pt x="15470" y="17460"/>
                </a:lnTo>
                <a:cubicBezTo>
                  <a:pt x="15402" y="17468"/>
                  <a:pt x="15384" y="17512"/>
                  <a:pt x="15432" y="17565"/>
                </a:cubicBezTo>
                <a:lnTo>
                  <a:pt x="15545" y="17685"/>
                </a:lnTo>
                <a:cubicBezTo>
                  <a:pt x="15594" y="17734"/>
                  <a:pt x="15620" y="17831"/>
                  <a:pt x="15605" y="17899"/>
                </a:cubicBezTo>
                <a:lnTo>
                  <a:pt x="15571" y="18060"/>
                </a:lnTo>
                <a:cubicBezTo>
                  <a:pt x="15556" y="18127"/>
                  <a:pt x="15597" y="18158"/>
                  <a:pt x="15657" y="18127"/>
                </a:cubicBezTo>
                <a:lnTo>
                  <a:pt x="15804" y="18056"/>
                </a:lnTo>
                <a:cubicBezTo>
                  <a:pt x="15863" y="18026"/>
                  <a:pt x="15965" y="18030"/>
                  <a:pt x="16025" y="18064"/>
                </a:cubicBezTo>
                <a:lnTo>
                  <a:pt x="16167" y="18146"/>
                </a:lnTo>
                <a:cubicBezTo>
                  <a:pt x="16227" y="18180"/>
                  <a:pt x="16268" y="18154"/>
                  <a:pt x="16257" y="18086"/>
                </a:cubicBezTo>
                <a:lnTo>
                  <a:pt x="16238" y="17914"/>
                </a:lnTo>
                <a:close/>
                <a:moveTo>
                  <a:pt x="17284" y="21004"/>
                </a:moveTo>
                <a:lnTo>
                  <a:pt x="17183" y="20985"/>
                </a:lnTo>
                <a:cubicBezTo>
                  <a:pt x="17142" y="20977"/>
                  <a:pt x="17090" y="20936"/>
                  <a:pt x="17075" y="20899"/>
                </a:cubicBezTo>
                <a:lnTo>
                  <a:pt x="17033" y="20805"/>
                </a:lnTo>
                <a:cubicBezTo>
                  <a:pt x="17015" y="20764"/>
                  <a:pt x="16985" y="20764"/>
                  <a:pt x="16962" y="20801"/>
                </a:cubicBezTo>
                <a:lnTo>
                  <a:pt x="16913" y="20891"/>
                </a:lnTo>
                <a:cubicBezTo>
                  <a:pt x="16891" y="20929"/>
                  <a:pt x="16842" y="20963"/>
                  <a:pt x="16797" y="20970"/>
                </a:cubicBezTo>
                <a:lnTo>
                  <a:pt x="16696" y="20981"/>
                </a:lnTo>
                <a:cubicBezTo>
                  <a:pt x="16651" y="20985"/>
                  <a:pt x="16643" y="21015"/>
                  <a:pt x="16673" y="21045"/>
                </a:cubicBezTo>
                <a:lnTo>
                  <a:pt x="16745" y="21120"/>
                </a:lnTo>
                <a:cubicBezTo>
                  <a:pt x="16775" y="21150"/>
                  <a:pt x="16793" y="21214"/>
                  <a:pt x="16782" y="21255"/>
                </a:cubicBezTo>
                <a:lnTo>
                  <a:pt x="16760" y="21356"/>
                </a:lnTo>
                <a:cubicBezTo>
                  <a:pt x="16752" y="21397"/>
                  <a:pt x="16775" y="21420"/>
                  <a:pt x="16816" y="21401"/>
                </a:cubicBezTo>
                <a:lnTo>
                  <a:pt x="16910" y="21356"/>
                </a:lnTo>
                <a:cubicBezTo>
                  <a:pt x="16947" y="21337"/>
                  <a:pt x="17011" y="21341"/>
                  <a:pt x="17048" y="21360"/>
                </a:cubicBezTo>
                <a:lnTo>
                  <a:pt x="17138" y="21412"/>
                </a:lnTo>
                <a:cubicBezTo>
                  <a:pt x="17176" y="21435"/>
                  <a:pt x="17202" y="21416"/>
                  <a:pt x="17195" y="21375"/>
                </a:cubicBezTo>
                <a:lnTo>
                  <a:pt x="17180" y="21274"/>
                </a:lnTo>
                <a:cubicBezTo>
                  <a:pt x="17176" y="21233"/>
                  <a:pt x="17195" y="21172"/>
                  <a:pt x="17228" y="21142"/>
                </a:cubicBezTo>
                <a:lnTo>
                  <a:pt x="17307" y="21075"/>
                </a:lnTo>
                <a:cubicBezTo>
                  <a:pt x="17337" y="21041"/>
                  <a:pt x="17326" y="21011"/>
                  <a:pt x="17284" y="21004"/>
                </a:cubicBezTo>
                <a:close/>
                <a:moveTo>
                  <a:pt x="17599" y="19099"/>
                </a:moveTo>
                <a:lnTo>
                  <a:pt x="17389" y="19061"/>
                </a:lnTo>
                <a:cubicBezTo>
                  <a:pt x="17303" y="19046"/>
                  <a:pt x="17198" y="18964"/>
                  <a:pt x="17165" y="18881"/>
                </a:cubicBezTo>
                <a:lnTo>
                  <a:pt x="17078" y="18686"/>
                </a:lnTo>
                <a:cubicBezTo>
                  <a:pt x="17041" y="18604"/>
                  <a:pt x="16977" y="18604"/>
                  <a:pt x="16936" y="18679"/>
                </a:cubicBezTo>
                <a:lnTo>
                  <a:pt x="16835" y="18866"/>
                </a:lnTo>
                <a:cubicBezTo>
                  <a:pt x="16793" y="18945"/>
                  <a:pt x="16685" y="19016"/>
                  <a:pt x="16595" y="19027"/>
                </a:cubicBezTo>
                <a:lnTo>
                  <a:pt x="16381" y="19050"/>
                </a:lnTo>
                <a:cubicBezTo>
                  <a:pt x="16291" y="19057"/>
                  <a:pt x="16268" y="19121"/>
                  <a:pt x="16332" y="19185"/>
                </a:cubicBezTo>
                <a:lnTo>
                  <a:pt x="16478" y="19339"/>
                </a:lnTo>
                <a:cubicBezTo>
                  <a:pt x="16538" y="19402"/>
                  <a:pt x="16576" y="19530"/>
                  <a:pt x="16557" y="19616"/>
                </a:cubicBezTo>
                <a:lnTo>
                  <a:pt x="16512" y="19826"/>
                </a:lnTo>
                <a:cubicBezTo>
                  <a:pt x="16493" y="19912"/>
                  <a:pt x="16546" y="19954"/>
                  <a:pt x="16625" y="19916"/>
                </a:cubicBezTo>
                <a:lnTo>
                  <a:pt x="16816" y="19822"/>
                </a:lnTo>
                <a:cubicBezTo>
                  <a:pt x="16898" y="19785"/>
                  <a:pt x="17026" y="19789"/>
                  <a:pt x="17105" y="19834"/>
                </a:cubicBezTo>
                <a:lnTo>
                  <a:pt x="17288" y="19939"/>
                </a:lnTo>
                <a:cubicBezTo>
                  <a:pt x="17367" y="19984"/>
                  <a:pt x="17419" y="19946"/>
                  <a:pt x="17408" y="19860"/>
                </a:cubicBezTo>
                <a:lnTo>
                  <a:pt x="17382" y="19650"/>
                </a:lnTo>
                <a:cubicBezTo>
                  <a:pt x="17371" y="19560"/>
                  <a:pt x="17416" y="19440"/>
                  <a:pt x="17483" y="19380"/>
                </a:cubicBezTo>
                <a:lnTo>
                  <a:pt x="17641" y="19238"/>
                </a:lnTo>
                <a:cubicBezTo>
                  <a:pt x="17704" y="19178"/>
                  <a:pt x="17689" y="19114"/>
                  <a:pt x="17599" y="19099"/>
                </a:cubicBezTo>
                <a:close/>
                <a:moveTo>
                  <a:pt x="16066" y="21086"/>
                </a:moveTo>
                <a:lnTo>
                  <a:pt x="15856" y="21049"/>
                </a:lnTo>
                <a:cubicBezTo>
                  <a:pt x="15770" y="21034"/>
                  <a:pt x="15665" y="20951"/>
                  <a:pt x="15631" y="20869"/>
                </a:cubicBezTo>
                <a:lnTo>
                  <a:pt x="15545" y="20674"/>
                </a:lnTo>
                <a:cubicBezTo>
                  <a:pt x="15507" y="20591"/>
                  <a:pt x="15444" y="20591"/>
                  <a:pt x="15402" y="20666"/>
                </a:cubicBezTo>
                <a:lnTo>
                  <a:pt x="15301" y="20854"/>
                </a:lnTo>
                <a:cubicBezTo>
                  <a:pt x="15260" y="20932"/>
                  <a:pt x="15151" y="21004"/>
                  <a:pt x="15061" y="21015"/>
                </a:cubicBezTo>
                <a:lnTo>
                  <a:pt x="14847" y="21037"/>
                </a:lnTo>
                <a:cubicBezTo>
                  <a:pt x="14757" y="21045"/>
                  <a:pt x="14735" y="21109"/>
                  <a:pt x="14799" y="21172"/>
                </a:cubicBezTo>
                <a:lnTo>
                  <a:pt x="14945" y="21326"/>
                </a:lnTo>
                <a:cubicBezTo>
                  <a:pt x="15005" y="21390"/>
                  <a:pt x="15039" y="21514"/>
                  <a:pt x="15024" y="21600"/>
                </a:cubicBezTo>
                <a:lnTo>
                  <a:pt x="15848" y="21600"/>
                </a:lnTo>
                <a:cubicBezTo>
                  <a:pt x="15852" y="21517"/>
                  <a:pt x="15893" y="21420"/>
                  <a:pt x="15950" y="21367"/>
                </a:cubicBezTo>
                <a:lnTo>
                  <a:pt x="16107" y="21225"/>
                </a:lnTo>
                <a:cubicBezTo>
                  <a:pt x="16171" y="21165"/>
                  <a:pt x="16152" y="21101"/>
                  <a:pt x="16066" y="21086"/>
                </a:cubicBezTo>
                <a:close/>
                <a:moveTo>
                  <a:pt x="18113" y="17948"/>
                </a:moveTo>
                <a:lnTo>
                  <a:pt x="18256" y="18030"/>
                </a:lnTo>
                <a:cubicBezTo>
                  <a:pt x="18316" y="18064"/>
                  <a:pt x="18357" y="18038"/>
                  <a:pt x="18346" y="17970"/>
                </a:cubicBezTo>
                <a:lnTo>
                  <a:pt x="18323" y="17809"/>
                </a:lnTo>
                <a:cubicBezTo>
                  <a:pt x="18316" y="17741"/>
                  <a:pt x="18349" y="17648"/>
                  <a:pt x="18398" y="17603"/>
                </a:cubicBezTo>
                <a:lnTo>
                  <a:pt x="18518" y="17494"/>
                </a:lnTo>
                <a:cubicBezTo>
                  <a:pt x="18571" y="17449"/>
                  <a:pt x="18556" y="17400"/>
                  <a:pt x="18488" y="17389"/>
                </a:cubicBezTo>
                <a:lnTo>
                  <a:pt x="18327" y="17359"/>
                </a:lnTo>
                <a:cubicBezTo>
                  <a:pt x="18259" y="17348"/>
                  <a:pt x="18181" y="17284"/>
                  <a:pt x="18154" y="17224"/>
                </a:cubicBezTo>
                <a:lnTo>
                  <a:pt x="18087" y="17074"/>
                </a:lnTo>
                <a:cubicBezTo>
                  <a:pt x="18061" y="17010"/>
                  <a:pt x="18008" y="17010"/>
                  <a:pt x="17978" y="17070"/>
                </a:cubicBezTo>
                <a:lnTo>
                  <a:pt x="17899" y="17213"/>
                </a:lnTo>
                <a:cubicBezTo>
                  <a:pt x="17866" y="17273"/>
                  <a:pt x="17783" y="17329"/>
                  <a:pt x="17716" y="17336"/>
                </a:cubicBezTo>
                <a:lnTo>
                  <a:pt x="17554" y="17355"/>
                </a:lnTo>
                <a:cubicBezTo>
                  <a:pt x="17487" y="17363"/>
                  <a:pt x="17468" y="17408"/>
                  <a:pt x="17517" y="17460"/>
                </a:cubicBezTo>
                <a:lnTo>
                  <a:pt x="17629" y="17580"/>
                </a:lnTo>
                <a:cubicBezTo>
                  <a:pt x="17678" y="17629"/>
                  <a:pt x="17704" y="17726"/>
                  <a:pt x="17689" y="17794"/>
                </a:cubicBezTo>
                <a:lnTo>
                  <a:pt x="17656" y="17955"/>
                </a:lnTo>
                <a:cubicBezTo>
                  <a:pt x="17641" y="18023"/>
                  <a:pt x="17682" y="18053"/>
                  <a:pt x="17742" y="18023"/>
                </a:cubicBezTo>
                <a:lnTo>
                  <a:pt x="17888" y="17951"/>
                </a:lnTo>
                <a:cubicBezTo>
                  <a:pt x="17956" y="17910"/>
                  <a:pt x="18057" y="17914"/>
                  <a:pt x="18113" y="17948"/>
                </a:cubicBezTo>
                <a:close/>
                <a:moveTo>
                  <a:pt x="20606" y="19875"/>
                </a:moveTo>
                <a:lnTo>
                  <a:pt x="20445" y="19845"/>
                </a:lnTo>
                <a:cubicBezTo>
                  <a:pt x="20378" y="19834"/>
                  <a:pt x="20299" y="19770"/>
                  <a:pt x="20273" y="19710"/>
                </a:cubicBezTo>
                <a:lnTo>
                  <a:pt x="20205" y="19560"/>
                </a:lnTo>
                <a:cubicBezTo>
                  <a:pt x="20179" y="19496"/>
                  <a:pt x="20127" y="19496"/>
                  <a:pt x="20097" y="19556"/>
                </a:cubicBezTo>
                <a:lnTo>
                  <a:pt x="20018" y="19699"/>
                </a:lnTo>
                <a:cubicBezTo>
                  <a:pt x="19984" y="19759"/>
                  <a:pt x="19902" y="19815"/>
                  <a:pt x="19834" y="19823"/>
                </a:cubicBezTo>
                <a:lnTo>
                  <a:pt x="19673" y="19841"/>
                </a:lnTo>
                <a:cubicBezTo>
                  <a:pt x="19605" y="19849"/>
                  <a:pt x="19587" y="19894"/>
                  <a:pt x="19635" y="19946"/>
                </a:cubicBezTo>
                <a:lnTo>
                  <a:pt x="19748" y="20066"/>
                </a:lnTo>
                <a:cubicBezTo>
                  <a:pt x="19797" y="20115"/>
                  <a:pt x="19823" y="20213"/>
                  <a:pt x="19808" y="20280"/>
                </a:cubicBezTo>
                <a:lnTo>
                  <a:pt x="19774" y="20441"/>
                </a:lnTo>
                <a:cubicBezTo>
                  <a:pt x="19759" y="20509"/>
                  <a:pt x="19800" y="20539"/>
                  <a:pt x="19860" y="20509"/>
                </a:cubicBezTo>
                <a:lnTo>
                  <a:pt x="20007" y="20437"/>
                </a:lnTo>
                <a:cubicBezTo>
                  <a:pt x="20067" y="20408"/>
                  <a:pt x="20168" y="20411"/>
                  <a:pt x="20228" y="20445"/>
                </a:cubicBezTo>
                <a:lnTo>
                  <a:pt x="20370" y="20528"/>
                </a:lnTo>
                <a:cubicBezTo>
                  <a:pt x="20430" y="20561"/>
                  <a:pt x="20471" y="20535"/>
                  <a:pt x="20460" y="20468"/>
                </a:cubicBezTo>
                <a:lnTo>
                  <a:pt x="20438" y="20306"/>
                </a:lnTo>
                <a:cubicBezTo>
                  <a:pt x="20430" y="20239"/>
                  <a:pt x="20464" y="20145"/>
                  <a:pt x="20513" y="20100"/>
                </a:cubicBezTo>
                <a:lnTo>
                  <a:pt x="20633" y="19991"/>
                </a:lnTo>
                <a:cubicBezTo>
                  <a:pt x="20685" y="19935"/>
                  <a:pt x="20674" y="19890"/>
                  <a:pt x="20606" y="19875"/>
                </a:cubicBezTo>
                <a:close/>
                <a:moveTo>
                  <a:pt x="21353" y="21015"/>
                </a:moveTo>
                <a:lnTo>
                  <a:pt x="21139" y="21037"/>
                </a:lnTo>
                <a:cubicBezTo>
                  <a:pt x="21049" y="21045"/>
                  <a:pt x="21026" y="21109"/>
                  <a:pt x="21090" y="21172"/>
                </a:cubicBezTo>
                <a:lnTo>
                  <a:pt x="21236" y="21326"/>
                </a:lnTo>
                <a:cubicBezTo>
                  <a:pt x="21296" y="21390"/>
                  <a:pt x="21330" y="21514"/>
                  <a:pt x="21315" y="21600"/>
                </a:cubicBezTo>
                <a:lnTo>
                  <a:pt x="21596" y="21600"/>
                </a:lnTo>
                <a:lnTo>
                  <a:pt x="21596" y="20846"/>
                </a:lnTo>
                <a:lnTo>
                  <a:pt x="21592" y="20854"/>
                </a:lnTo>
                <a:cubicBezTo>
                  <a:pt x="21551" y="20933"/>
                  <a:pt x="21443" y="21004"/>
                  <a:pt x="21353" y="21015"/>
                </a:cubicBezTo>
                <a:close/>
                <a:moveTo>
                  <a:pt x="20888" y="17662"/>
                </a:moveTo>
                <a:lnTo>
                  <a:pt x="20636" y="17595"/>
                </a:lnTo>
                <a:cubicBezTo>
                  <a:pt x="20531" y="17565"/>
                  <a:pt x="20415" y="17456"/>
                  <a:pt x="20378" y="17355"/>
                </a:cubicBezTo>
                <a:lnTo>
                  <a:pt x="20291" y="17108"/>
                </a:lnTo>
                <a:cubicBezTo>
                  <a:pt x="20254" y="17003"/>
                  <a:pt x="20175" y="16995"/>
                  <a:pt x="20115" y="17085"/>
                </a:cubicBezTo>
                <a:lnTo>
                  <a:pt x="19973" y="17303"/>
                </a:lnTo>
                <a:cubicBezTo>
                  <a:pt x="19913" y="17392"/>
                  <a:pt x="19774" y="17471"/>
                  <a:pt x="19665" y="17475"/>
                </a:cubicBezTo>
                <a:lnTo>
                  <a:pt x="19403" y="17483"/>
                </a:lnTo>
                <a:cubicBezTo>
                  <a:pt x="19294" y="17486"/>
                  <a:pt x="19260" y="17558"/>
                  <a:pt x="19328" y="17644"/>
                </a:cubicBezTo>
                <a:lnTo>
                  <a:pt x="19493" y="17846"/>
                </a:lnTo>
                <a:cubicBezTo>
                  <a:pt x="19560" y="17933"/>
                  <a:pt x="19590" y="18086"/>
                  <a:pt x="19560" y="18191"/>
                </a:cubicBezTo>
                <a:lnTo>
                  <a:pt x="19485" y="18443"/>
                </a:lnTo>
                <a:cubicBezTo>
                  <a:pt x="19455" y="18548"/>
                  <a:pt x="19512" y="18600"/>
                  <a:pt x="19613" y="18563"/>
                </a:cubicBezTo>
                <a:lnTo>
                  <a:pt x="19857" y="18469"/>
                </a:lnTo>
                <a:cubicBezTo>
                  <a:pt x="19958" y="18431"/>
                  <a:pt x="20115" y="18450"/>
                  <a:pt x="20205" y="18510"/>
                </a:cubicBezTo>
                <a:lnTo>
                  <a:pt x="20419" y="18660"/>
                </a:lnTo>
                <a:cubicBezTo>
                  <a:pt x="20509" y="18724"/>
                  <a:pt x="20580" y="18683"/>
                  <a:pt x="20573" y="18574"/>
                </a:cubicBezTo>
                <a:lnTo>
                  <a:pt x="20561" y="18311"/>
                </a:lnTo>
                <a:cubicBezTo>
                  <a:pt x="20558" y="18203"/>
                  <a:pt x="20621" y="18056"/>
                  <a:pt x="20711" y="17993"/>
                </a:cubicBezTo>
                <a:lnTo>
                  <a:pt x="20918" y="17835"/>
                </a:lnTo>
                <a:cubicBezTo>
                  <a:pt x="21011" y="17768"/>
                  <a:pt x="20993" y="17689"/>
                  <a:pt x="20888" y="17662"/>
                </a:cubicBezTo>
                <a:close/>
                <a:moveTo>
                  <a:pt x="19504" y="20917"/>
                </a:moveTo>
                <a:lnTo>
                  <a:pt x="19253" y="20850"/>
                </a:lnTo>
                <a:cubicBezTo>
                  <a:pt x="19148" y="20820"/>
                  <a:pt x="19032" y="20711"/>
                  <a:pt x="18994" y="20610"/>
                </a:cubicBezTo>
                <a:lnTo>
                  <a:pt x="18908" y="20362"/>
                </a:lnTo>
                <a:cubicBezTo>
                  <a:pt x="18870" y="20258"/>
                  <a:pt x="18792" y="20250"/>
                  <a:pt x="18732" y="20340"/>
                </a:cubicBezTo>
                <a:lnTo>
                  <a:pt x="18589" y="20558"/>
                </a:lnTo>
                <a:cubicBezTo>
                  <a:pt x="18529" y="20648"/>
                  <a:pt x="18391" y="20726"/>
                  <a:pt x="18282" y="20730"/>
                </a:cubicBezTo>
                <a:lnTo>
                  <a:pt x="18019" y="20737"/>
                </a:lnTo>
                <a:cubicBezTo>
                  <a:pt x="17911" y="20741"/>
                  <a:pt x="17877" y="20812"/>
                  <a:pt x="17944" y="20899"/>
                </a:cubicBezTo>
                <a:lnTo>
                  <a:pt x="18109" y="21101"/>
                </a:lnTo>
                <a:cubicBezTo>
                  <a:pt x="18177" y="21187"/>
                  <a:pt x="18207" y="21341"/>
                  <a:pt x="18177" y="21446"/>
                </a:cubicBezTo>
                <a:lnTo>
                  <a:pt x="18132" y="21596"/>
                </a:lnTo>
                <a:lnTo>
                  <a:pt x="19185" y="21596"/>
                </a:lnTo>
                <a:lnTo>
                  <a:pt x="19185" y="21566"/>
                </a:lnTo>
                <a:cubicBezTo>
                  <a:pt x="19182" y="21458"/>
                  <a:pt x="19245" y="21311"/>
                  <a:pt x="19335" y="21248"/>
                </a:cubicBezTo>
                <a:lnTo>
                  <a:pt x="19542" y="21090"/>
                </a:lnTo>
                <a:cubicBezTo>
                  <a:pt x="19624" y="21026"/>
                  <a:pt x="19609" y="20947"/>
                  <a:pt x="19504" y="20917"/>
                </a:cubicBezTo>
                <a:close/>
                <a:moveTo>
                  <a:pt x="4848" y="4800"/>
                </a:moveTo>
                <a:cubicBezTo>
                  <a:pt x="4882" y="4770"/>
                  <a:pt x="4870" y="4740"/>
                  <a:pt x="4829" y="4733"/>
                </a:cubicBezTo>
                <a:lnTo>
                  <a:pt x="4728" y="4714"/>
                </a:lnTo>
                <a:cubicBezTo>
                  <a:pt x="4687" y="4706"/>
                  <a:pt x="4634" y="4669"/>
                  <a:pt x="4619" y="4627"/>
                </a:cubicBezTo>
                <a:lnTo>
                  <a:pt x="4578" y="4534"/>
                </a:lnTo>
                <a:cubicBezTo>
                  <a:pt x="4559" y="4492"/>
                  <a:pt x="4529" y="4492"/>
                  <a:pt x="4507" y="4530"/>
                </a:cubicBezTo>
                <a:lnTo>
                  <a:pt x="4458" y="4620"/>
                </a:lnTo>
                <a:cubicBezTo>
                  <a:pt x="4435" y="4657"/>
                  <a:pt x="4387" y="4691"/>
                  <a:pt x="4342" y="4699"/>
                </a:cubicBezTo>
                <a:lnTo>
                  <a:pt x="4241" y="4710"/>
                </a:lnTo>
                <a:cubicBezTo>
                  <a:pt x="4196" y="4714"/>
                  <a:pt x="4188" y="4744"/>
                  <a:pt x="4218" y="4774"/>
                </a:cubicBezTo>
                <a:lnTo>
                  <a:pt x="4289" y="4849"/>
                </a:lnTo>
                <a:cubicBezTo>
                  <a:pt x="4319" y="4879"/>
                  <a:pt x="4338" y="4942"/>
                  <a:pt x="4327" y="4984"/>
                </a:cubicBezTo>
                <a:lnTo>
                  <a:pt x="4304" y="5085"/>
                </a:lnTo>
                <a:cubicBezTo>
                  <a:pt x="4297" y="5126"/>
                  <a:pt x="4319" y="5149"/>
                  <a:pt x="4360" y="5130"/>
                </a:cubicBezTo>
                <a:lnTo>
                  <a:pt x="4454" y="5085"/>
                </a:lnTo>
                <a:cubicBezTo>
                  <a:pt x="4492" y="5066"/>
                  <a:pt x="4555" y="5070"/>
                  <a:pt x="4593" y="5089"/>
                </a:cubicBezTo>
                <a:lnTo>
                  <a:pt x="4683" y="5141"/>
                </a:lnTo>
                <a:cubicBezTo>
                  <a:pt x="4720" y="5164"/>
                  <a:pt x="4747" y="5145"/>
                  <a:pt x="4739" y="5104"/>
                </a:cubicBezTo>
                <a:lnTo>
                  <a:pt x="4724" y="5002"/>
                </a:lnTo>
                <a:cubicBezTo>
                  <a:pt x="4720" y="4961"/>
                  <a:pt x="4739" y="4901"/>
                  <a:pt x="4773" y="4871"/>
                </a:cubicBezTo>
                <a:lnTo>
                  <a:pt x="4848" y="4800"/>
                </a:lnTo>
                <a:close/>
                <a:moveTo>
                  <a:pt x="2688" y="13256"/>
                </a:moveTo>
                <a:lnTo>
                  <a:pt x="2760" y="13331"/>
                </a:lnTo>
                <a:cubicBezTo>
                  <a:pt x="2790" y="13361"/>
                  <a:pt x="2808" y="13425"/>
                  <a:pt x="2797" y="13466"/>
                </a:cubicBezTo>
                <a:lnTo>
                  <a:pt x="2775" y="13568"/>
                </a:lnTo>
                <a:cubicBezTo>
                  <a:pt x="2767" y="13609"/>
                  <a:pt x="2790" y="13631"/>
                  <a:pt x="2831" y="13613"/>
                </a:cubicBezTo>
                <a:lnTo>
                  <a:pt x="2924" y="13568"/>
                </a:lnTo>
                <a:cubicBezTo>
                  <a:pt x="2962" y="13549"/>
                  <a:pt x="3026" y="13553"/>
                  <a:pt x="3063" y="13571"/>
                </a:cubicBezTo>
                <a:lnTo>
                  <a:pt x="3153" y="13624"/>
                </a:lnTo>
                <a:cubicBezTo>
                  <a:pt x="3191" y="13646"/>
                  <a:pt x="3217" y="13628"/>
                  <a:pt x="3209" y="13586"/>
                </a:cubicBezTo>
                <a:lnTo>
                  <a:pt x="3194" y="13485"/>
                </a:lnTo>
                <a:cubicBezTo>
                  <a:pt x="3191" y="13444"/>
                  <a:pt x="3209" y="13384"/>
                  <a:pt x="3243" y="13354"/>
                </a:cubicBezTo>
                <a:lnTo>
                  <a:pt x="3322" y="13286"/>
                </a:lnTo>
                <a:cubicBezTo>
                  <a:pt x="3356" y="13256"/>
                  <a:pt x="3344" y="13226"/>
                  <a:pt x="3303" y="13219"/>
                </a:cubicBezTo>
                <a:lnTo>
                  <a:pt x="3202" y="13200"/>
                </a:lnTo>
                <a:cubicBezTo>
                  <a:pt x="3161" y="13193"/>
                  <a:pt x="3108" y="13151"/>
                  <a:pt x="3093" y="13114"/>
                </a:cubicBezTo>
                <a:lnTo>
                  <a:pt x="3052" y="13020"/>
                </a:lnTo>
                <a:cubicBezTo>
                  <a:pt x="3033" y="12979"/>
                  <a:pt x="3003" y="12979"/>
                  <a:pt x="2981" y="13016"/>
                </a:cubicBezTo>
                <a:lnTo>
                  <a:pt x="2932" y="13106"/>
                </a:lnTo>
                <a:cubicBezTo>
                  <a:pt x="2909" y="13144"/>
                  <a:pt x="2861" y="13178"/>
                  <a:pt x="2816" y="13185"/>
                </a:cubicBezTo>
                <a:lnTo>
                  <a:pt x="2715" y="13196"/>
                </a:lnTo>
                <a:cubicBezTo>
                  <a:pt x="2670" y="13193"/>
                  <a:pt x="2658" y="13223"/>
                  <a:pt x="2688" y="13256"/>
                </a:cubicBezTo>
                <a:close/>
                <a:moveTo>
                  <a:pt x="5047" y="7714"/>
                </a:moveTo>
                <a:cubicBezTo>
                  <a:pt x="5114" y="7654"/>
                  <a:pt x="5095" y="7590"/>
                  <a:pt x="5009" y="7575"/>
                </a:cubicBezTo>
                <a:lnTo>
                  <a:pt x="4799" y="7538"/>
                </a:lnTo>
                <a:cubicBezTo>
                  <a:pt x="4713" y="7523"/>
                  <a:pt x="4608" y="7440"/>
                  <a:pt x="4574" y="7358"/>
                </a:cubicBezTo>
                <a:lnTo>
                  <a:pt x="4488" y="7163"/>
                </a:lnTo>
                <a:cubicBezTo>
                  <a:pt x="4450" y="7080"/>
                  <a:pt x="4387" y="7080"/>
                  <a:pt x="4345" y="7155"/>
                </a:cubicBezTo>
                <a:lnTo>
                  <a:pt x="4244" y="7342"/>
                </a:lnTo>
                <a:cubicBezTo>
                  <a:pt x="4203" y="7421"/>
                  <a:pt x="4094" y="7493"/>
                  <a:pt x="4004" y="7504"/>
                </a:cubicBezTo>
                <a:lnTo>
                  <a:pt x="3791" y="7526"/>
                </a:lnTo>
                <a:cubicBezTo>
                  <a:pt x="3701" y="7534"/>
                  <a:pt x="3678" y="7598"/>
                  <a:pt x="3742" y="7661"/>
                </a:cubicBezTo>
                <a:lnTo>
                  <a:pt x="3888" y="7815"/>
                </a:lnTo>
                <a:cubicBezTo>
                  <a:pt x="3948" y="7879"/>
                  <a:pt x="3986" y="8006"/>
                  <a:pt x="3967" y="8093"/>
                </a:cubicBezTo>
                <a:lnTo>
                  <a:pt x="3922" y="8303"/>
                </a:lnTo>
                <a:cubicBezTo>
                  <a:pt x="3903" y="8389"/>
                  <a:pt x="3956" y="8430"/>
                  <a:pt x="4034" y="8393"/>
                </a:cubicBezTo>
                <a:lnTo>
                  <a:pt x="4226" y="8299"/>
                </a:lnTo>
                <a:cubicBezTo>
                  <a:pt x="4308" y="8261"/>
                  <a:pt x="4435" y="8265"/>
                  <a:pt x="4514" y="8310"/>
                </a:cubicBezTo>
                <a:lnTo>
                  <a:pt x="4698" y="8415"/>
                </a:lnTo>
                <a:cubicBezTo>
                  <a:pt x="4777" y="8460"/>
                  <a:pt x="4829" y="8423"/>
                  <a:pt x="4818" y="8336"/>
                </a:cubicBezTo>
                <a:lnTo>
                  <a:pt x="4792" y="8126"/>
                </a:lnTo>
                <a:cubicBezTo>
                  <a:pt x="4780" y="8036"/>
                  <a:pt x="4825" y="7916"/>
                  <a:pt x="4893" y="7856"/>
                </a:cubicBezTo>
                <a:lnTo>
                  <a:pt x="5047" y="7714"/>
                </a:lnTo>
                <a:close/>
                <a:moveTo>
                  <a:pt x="3127" y="19260"/>
                </a:moveTo>
                <a:cubicBezTo>
                  <a:pt x="3161" y="19230"/>
                  <a:pt x="3149" y="19200"/>
                  <a:pt x="3108" y="19193"/>
                </a:cubicBezTo>
                <a:lnTo>
                  <a:pt x="3007" y="19174"/>
                </a:lnTo>
                <a:cubicBezTo>
                  <a:pt x="2966" y="19166"/>
                  <a:pt x="2913" y="19125"/>
                  <a:pt x="2898" y="19087"/>
                </a:cubicBezTo>
                <a:lnTo>
                  <a:pt x="2857" y="18994"/>
                </a:lnTo>
                <a:cubicBezTo>
                  <a:pt x="2838" y="18952"/>
                  <a:pt x="2808" y="18952"/>
                  <a:pt x="2786" y="18990"/>
                </a:cubicBezTo>
                <a:lnTo>
                  <a:pt x="2737" y="19080"/>
                </a:lnTo>
                <a:cubicBezTo>
                  <a:pt x="2715" y="19117"/>
                  <a:pt x="2666" y="19151"/>
                  <a:pt x="2621" y="19159"/>
                </a:cubicBezTo>
                <a:lnTo>
                  <a:pt x="2520" y="19170"/>
                </a:lnTo>
                <a:cubicBezTo>
                  <a:pt x="2475" y="19174"/>
                  <a:pt x="2467" y="19204"/>
                  <a:pt x="2497" y="19234"/>
                </a:cubicBezTo>
                <a:lnTo>
                  <a:pt x="2568" y="19309"/>
                </a:lnTo>
                <a:cubicBezTo>
                  <a:pt x="2598" y="19339"/>
                  <a:pt x="2617" y="19402"/>
                  <a:pt x="2606" y="19444"/>
                </a:cubicBezTo>
                <a:lnTo>
                  <a:pt x="2583" y="19545"/>
                </a:lnTo>
                <a:cubicBezTo>
                  <a:pt x="2576" y="19586"/>
                  <a:pt x="2598" y="19609"/>
                  <a:pt x="2640" y="19590"/>
                </a:cubicBezTo>
                <a:lnTo>
                  <a:pt x="2733" y="19545"/>
                </a:lnTo>
                <a:cubicBezTo>
                  <a:pt x="2771" y="19526"/>
                  <a:pt x="2835" y="19530"/>
                  <a:pt x="2872" y="19549"/>
                </a:cubicBezTo>
                <a:lnTo>
                  <a:pt x="2962" y="19601"/>
                </a:lnTo>
                <a:cubicBezTo>
                  <a:pt x="2999" y="19624"/>
                  <a:pt x="3026" y="19605"/>
                  <a:pt x="3018" y="19564"/>
                </a:cubicBezTo>
                <a:lnTo>
                  <a:pt x="3003" y="19462"/>
                </a:lnTo>
                <a:cubicBezTo>
                  <a:pt x="2999" y="19421"/>
                  <a:pt x="3018" y="19361"/>
                  <a:pt x="3052" y="19331"/>
                </a:cubicBezTo>
                <a:lnTo>
                  <a:pt x="3127" y="19260"/>
                </a:lnTo>
                <a:close/>
                <a:moveTo>
                  <a:pt x="4709" y="9548"/>
                </a:moveTo>
                <a:cubicBezTo>
                  <a:pt x="4743" y="9518"/>
                  <a:pt x="4732" y="9488"/>
                  <a:pt x="4690" y="9480"/>
                </a:cubicBezTo>
                <a:lnTo>
                  <a:pt x="4589" y="9461"/>
                </a:lnTo>
                <a:cubicBezTo>
                  <a:pt x="4548" y="9454"/>
                  <a:pt x="4495" y="9412"/>
                  <a:pt x="4480" y="9375"/>
                </a:cubicBezTo>
                <a:lnTo>
                  <a:pt x="4439" y="9281"/>
                </a:lnTo>
                <a:cubicBezTo>
                  <a:pt x="4420" y="9240"/>
                  <a:pt x="4390" y="9240"/>
                  <a:pt x="4368" y="9277"/>
                </a:cubicBezTo>
                <a:lnTo>
                  <a:pt x="4319" y="9367"/>
                </a:lnTo>
                <a:cubicBezTo>
                  <a:pt x="4297" y="9405"/>
                  <a:pt x="4248" y="9439"/>
                  <a:pt x="4203" y="9446"/>
                </a:cubicBezTo>
                <a:lnTo>
                  <a:pt x="4102" y="9458"/>
                </a:lnTo>
                <a:cubicBezTo>
                  <a:pt x="4057" y="9461"/>
                  <a:pt x="4049" y="9491"/>
                  <a:pt x="4079" y="9521"/>
                </a:cubicBezTo>
                <a:lnTo>
                  <a:pt x="4151" y="9596"/>
                </a:lnTo>
                <a:cubicBezTo>
                  <a:pt x="4181" y="9626"/>
                  <a:pt x="4199" y="9690"/>
                  <a:pt x="4188" y="9731"/>
                </a:cubicBezTo>
                <a:lnTo>
                  <a:pt x="4166" y="9833"/>
                </a:lnTo>
                <a:cubicBezTo>
                  <a:pt x="4158" y="9874"/>
                  <a:pt x="4181" y="9896"/>
                  <a:pt x="4222" y="9878"/>
                </a:cubicBezTo>
                <a:lnTo>
                  <a:pt x="4316" y="9833"/>
                </a:lnTo>
                <a:cubicBezTo>
                  <a:pt x="4353" y="9814"/>
                  <a:pt x="4417" y="9818"/>
                  <a:pt x="4454" y="9836"/>
                </a:cubicBezTo>
                <a:lnTo>
                  <a:pt x="4544" y="9889"/>
                </a:lnTo>
                <a:cubicBezTo>
                  <a:pt x="4582" y="9911"/>
                  <a:pt x="4608" y="9893"/>
                  <a:pt x="4600" y="9851"/>
                </a:cubicBezTo>
                <a:lnTo>
                  <a:pt x="4585" y="9750"/>
                </a:lnTo>
                <a:cubicBezTo>
                  <a:pt x="4582" y="9709"/>
                  <a:pt x="4600" y="9649"/>
                  <a:pt x="4634" y="9619"/>
                </a:cubicBezTo>
                <a:lnTo>
                  <a:pt x="4709" y="9548"/>
                </a:lnTo>
                <a:close/>
                <a:moveTo>
                  <a:pt x="3588" y="15491"/>
                </a:moveTo>
                <a:lnTo>
                  <a:pt x="3794" y="15334"/>
                </a:lnTo>
                <a:cubicBezTo>
                  <a:pt x="3881" y="15266"/>
                  <a:pt x="3866" y="15188"/>
                  <a:pt x="3761" y="15161"/>
                </a:cubicBezTo>
                <a:lnTo>
                  <a:pt x="3509" y="15094"/>
                </a:lnTo>
                <a:cubicBezTo>
                  <a:pt x="3404" y="15064"/>
                  <a:pt x="3288" y="14955"/>
                  <a:pt x="3251" y="14854"/>
                </a:cubicBezTo>
                <a:lnTo>
                  <a:pt x="3164" y="14606"/>
                </a:lnTo>
                <a:cubicBezTo>
                  <a:pt x="3127" y="14501"/>
                  <a:pt x="3048" y="14494"/>
                  <a:pt x="2988" y="14584"/>
                </a:cubicBezTo>
                <a:lnTo>
                  <a:pt x="2846" y="14801"/>
                </a:lnTo>
                <a:cubicBezTo>
                  <a:pt x="2786" y="14891"/>
                  <a:pt x="2647" y="14970"/>
                  <a:pt x="2538" y="14974"/>
                </a:cubicBezTo>
                <a:lnTo>
                  <a:pt x="2276" y="14981"/>
                </a:lnTo>
                <a:cubicBezTo>
                  <a:pt x="2167" y="14985"/>
                  <a:pt x="2133" y="15056"/>
                  <a:pt x="2201" y="15143"/>
                </a:cubicBezTo>
                <a:lnTo>
                  <a:pt x="2366" y="15345"/>
                </a:lnTo>
                <a:cubicBezTo>
                  <a:pt x="2433" y="15431"/>
                  <a:pt x="2463" y="15585"/>
                  <a:pt x="2433" y="15690"/>
                </a:cubicBezTo>
                <a:lnTo>
                  <a:pt x="2358" y="15941"/>
                </a:lnTo>
                <a:cubicBezTo>
                  <a:pt x="2328" y="16046"/>
                  <a:pt x="2385" y="16099"/>
                  <a:pt x="2486" y="16061"/>
                </a:cubicBezTo>
                <a:lnTo>
                  <a:pt x="2730" y="15968"/>
                </a:lnTo>
                <a:cubicBezTo>
                  <a:pt x="2831" y="15930"/>
                  <a:pt x="2988" y="15949"/>
                  <a:pt x="3078" y="16009"/>
                </a:cubicBezTo>
                <a:lnTo>
                  <a:pt x="3292" y="16159"/>
                </a:lnTo>
                <a:cubicBezTo>
                  <a:pt x="3382" y="16223"/>
                  <a:pt x="3453" y="16181"/>
                  <a:pt x="3446" y="16073"/>
                </a:cubicBezTo>
                <a:lnTo>
                  <a:pt x="3434" y="15810"/>
                </a:lnTo>
                <a:cubicBezTo>
                  <a:pt x="3434" y="15701"/>
                  <a:pt x="3498" y="15555"/>
                  <a:pt x="3588" y="15491"/>
                </a:cubicBezTo>
                <a:close/>
                <a:moveTo>
                  <a:pt x="3813" y="5970"/>
                </a:moveTo>
                <a:lnTo>
                  <a:pt x="3652" y="5940"/>
                </a:lnTo>
                <a:cubicBezTo>
                  <a:pt x="3584" y="5929"/>
                  <a:pt x="3506" y="5865"/>
                  <a:pt x="3479" y="5805"/>
                </a:cubicBezTo>
                <a:lnTo>
                  <a:pt x="3412" y="5655"/>
                </a:lnTo>
                <a:cubicBezTo>
                  <a:pt x="3386" y="5591"/>
                  <a:pt x="3333" y="5591"/>
                  <a:pt x="3303" y="5651"/>
                </a:cubicBezTo>
                <a:lnTo>
                  <a:pt x="3224" y="5794"/>
                </a:lnTo>
                <a:cubicBezTo>
                  <a:pt x="3191" y="5854"/>
                  <a:pt x="3108" y="5910"/>
                  <a:pt x="3041" y="5917"/>
                </a:cubicBezTo>
                <a:lnTo>
                  <a:pt x="2879" y="5936"/>
                </a:lnTo>
                <a:cubicBezTo>
                  <a:pt x="2812" y="5944"/>
                  <a:pt x="2793" y="5989"/>
                  <a:pt x="2842" y="6041"/>
                </a:cubicBezTo>
                <a:lnTo>
                  <a:pt x="2954" y="6161"/>
                </a:lnTo>
                <a:cubicBezTo>
                  <a:pt x="3003" y="6210"/>
                  <a:pt x="3029" y="6307"/>
                  <a:pt x="3014" y="6375"/>
                </a:cubicBezTo>
                <a:lnTo>
                  <a:pt x="2981" y="6536"/>
                </a:lnTo>
                <a:cubicBezTo>
                  <a:pt x="2966" y="6604"/>
                  <a:pt x="3007" y="6634"/>
                  <a:pt x="3067" y="6604"/>
                </a:cubicBezTo>
                <a:lnTo>
                  <a:pt x="3213" y="6533"/>
                </a:lnTo>
                <a:cubicBezTo>
                  <a:pt x="3273" y="6503"/>
                  <a:pt x="3374" y="6506"/>
                  <a:pt x="3434" y="6540"/>
                </a:cubicBezTo>
                <a:lnTo>
                  <a:pt x="3577" y="6623"/>
                </a:lnTo>
                <a:cubicBezTo>
                  <a:pt x="3637" y="6656"/>
                  <a:pt x="3678" y="6630"/>
                  <a:pt x="3667" y="6562"/>
                </a:cubicBezTo>
                <a:lnTo>
                  <a:pt x="3644" y="6401"/>
                </a:lnTo>
                <a:cubicBezTo>
                  <a:pt x="3637" y="6334"/>
                  <a:pt x="3671" y="6240"/>
                  <a:pt x="3719" y="6195"/>
                </a:cubicBezTo>
                <a:lnTo>
                  <a:pt x="3839" y="6086"/>
                </a:lnTo>
                <a:cubicBezTo>
                  <a:pt x="3892" y="6030"/>
                  <a:pt x="3881" y="5981"/>
                  <a:pt x="3813" y="5970"/>
                </a:cubicBezTo>
                <a:close/>
                <a:moveTo>
                  <a:pt x="8121" y="6473"/>
                </a:moveTo>
                <a:lnTo>
                  <a:pt x="8327" y="6315"/>
                </a:lnTo>
                <a:cubicBezTo>
                  <a:pt x="8414" y="6248"/>
                  <a:pt x="8399" y="6169"/>
                  <a:pt x="8294" y="6143"/>
                </a:cubicBezTo>
                <a:lnTo>
                  <a:pt x="8042" y="6075"/>
                </a:lnTo>
                <a:cubicBezTo>
                  <a:pt x="7937" y="6045"/>
                  <a:pt x="7821" y="5936"/>
                  <a:pt x="7784" y="5835"/>
                </a:cubicBezTo>
                <a:lnTo>
                  <a:pt x="7697" y="5588"/>
                </a:lnTo>
                <a:cubicBezTo>
                  <a:pt x="7660" y="5483"/>
                  <a:pt x="7581" y="5475"/>
                  <a:pt x="7521" y="5565"/>
                </a:cubicBezTo>
                <a:lnTo>
                  <a:pt x="7379" y="5783"/>
                </a:lnTo>
                <a:cubicBezTo>
                  <a:pt x="7319" y="5873"/>
                  <a:pt x="7180" y="5951"/>
                  <a:pt x="7071" y="5955"/>
                </a:cubicBezTo>
                <a:lnTo>
                  <a:pt x="6809" y="5963"/>
                </a:lnTo>
                <a:cubicBezTo>
                  <a:pt x="6700" y="5966"/>
                  <a:pt x="6666" y="6038"/>
                  <a:pt x="6734" y="6124"/>
                </a:cubicBezTo>
                <a:lnTo>
                  <a:pt x="6899" y="6326"/>
                </a:lnTo>
                <a:cubicBezTo>
                  <a:pt x="6966" y="6412"/>
                  <a:pt x="6996" y="6566"/>
                  <a:pt x="6966" y="6671"/>
                </a:cubicBezTo>
                <a:lnTo>
                  <a:pt x="6891" y="6922"/>
                </a:lnTo>
                <a:cubicBezTo>
                  <a:pt x="6861" y="7028"/>
                  <a:pt x="6918" y="7080"/>
                  <a:pt x="7019" y="7042"/>
                </a:cubicBezTo>
                <a:lnTo>
                  <a:pt x="7262" y="6949"/>
                </a:lnTo>
                <a:cubicBezTo>
                  <a:pt x="7364" y="6911"/>
                  <a:pt x="7521" y="6930"/>
                  <a:pt x="7611" y="6990"/>
                </a:cubicBezTo>
                <a:lnTo>
                  <a:pt x="7825" y="7140"/>
                </a:lnTo>
                <a:cubicBezTo>
                  <a:pt x="7915" y="7204"/>
                  <a:pt x="7986" y="7163"/>
                  <a:pt x="7979" y="7054"/>
                </a:cubicBezTo>
                <a:lnTo>
                  <a:pt x="7967" y="6791"/>
                </a:lnTo>
                <a:cubicBezTo>
                  <a:pt x="7967" y="6683"/>
                  <a:pt x="8035" y="6540"/>
                  <a:pt x="8121" y="6473"/>
                </a:cubicBezTo>
                <a:close/>
                <a:moveTo>
                  <a:pt x="2786" y="7470"/>
                </a:moveTo>
                <a:lnTo>
                  <a:pt x="2737" y="7560"/>
                </a:lnTo>
                <a:cubicBezTo>
                  <a:pt x="2715" y="7597"/>
                  <a:pt x="2666" y="7631"/>
                  <a:pt x="2621" y="7639"/>
                </a:cubicBezTo>
                <a:lnTo>
                  <a:pt x="2520" y="7650"/>
                </a:lnTo>
                <a:cubicBezTo>
                  <a:pt x="2475" y="7654"/>
                  <a:pt x="2467" y="7684"/>
                  <a:pt x="2497" y="7714"/>
                </a:cubicBezTo>
                <a:lnTo>
                  <a:pt x="2568" y="7789"/>
                </a:lnTo>
                <a:cubicBezTo>
                  <a:pt x="2598" y="7819"/>
                  <a:pt x="2617" y="7883"/>
                  <a:pt x="2606" y="7924"/>
                </a:cubicBezTo>
                <a:lnTo>
                  <a:pt x="2583" y="8025"/>
                </a:lnTo>
                <a:cubicBezTo>
                  <a:pt x="2576" y="8066"/>
                  <a:pt x="2598" y="8089"/>
                  <a:pt x="2640" y="8070"/>
                </a:cubicBezTo>
                <a:lnTo>
                  <a:pt x="2733" y="8025"/>
                </a:lnTo>
                <a:cubicBezTo>
                  <a:pt x="2771" y="8006"/>
                  <a:pt x="2835" y="8010"/>
                  <a:pt x="2872" y="8029"/>
                </a:cubicBezTo>
                <a:lnTo>
                  <a:pt x="2962" y="8081"/>
                </a:lnTo>
                <a:cubicBezTo>
                  <a:pt x="2999" y="8104"/>
                  <a:pt x="3026" y="8085"/>
                  <a:pt x="3018" y="8044"/>
                </a:cubicBezTo>
                <a:lnTo>
                  <a:pt x="3003" y="7943"/>
                </a:lnTo>
                <a:cubicBezTo>
                  <a:pt x="2999" y="7901"/>
                  <a:pt x="3018" y="7841"/>
                  <a:pt x="3052" y="7811"/>
                </a:cubicBezTo>
                <a:lnTo>
                  <a:pt x="3131" y="7744"/>
                </a:lnTo>
                <a:cubicBezTo>
                  <a:pt x="3164" y="7714"/>
                  <a:pt x="3153" y="7684"/>
                  <a:pt x="3112" y="7676"/>
                </a:cubicBezTo>
                <a:lnTo>
                  <a:pt x="3011" y="7657"/>
                </a:lnTo>
                <a:cubicBezTo>
                  <a:pt x="2969" y="7650"/>
                  <a:pt x="2917" y="7609"/>
                  <a:pt x="2902" y="7571"/>
                </a:cubicBezTo>
                <a:lnTo>
                  <a:pt x="2861" y="7478"/>
                </a:lnTo>
                <a:cubicBezTo>
                  <a:pt x="2838" y="7433"/>
                  <a:pt x="2805" y="7433"/>
                  <a:pt x="2786" y="7470"/>
                </a:cubicBezTo>
                <a:close/>
                <a:moveTo>
                  <a:pt x="4863" y="2595"/>
                </a:moveTo>
                <a:lnTo>
                  <a:pt x="4702" y="2565"/>
                </a:lnTo>
                <a:cubicBezTo>
                  <a:pt x="4634" y="2554"/>
                  <a:pt x="4555" y="2490"/>
                  <a:pt x="4529" y="2430"/>
                </a:cubicBezTo>
                <a:lnTo>
                  <a:pt x="4462" y="2280"/>
                </a:lnTo>
                <a:cubicBezTo>
                  <a:pt x="4435" y="2216"/>
                  <a:pt x="4383" y="2216"/>
                  <a:pt x="4353" y="2276"/>
                </a:cubicBezTo>
                <a:lnTo>
                  <a:pt x="4274" y="2419"/>
                </a:lnTo>
                <a:cubicBezTo>
                  <a:pt x="4241" y="2479"/>
                  <a:pt x="4158" y="2535"/>
                  <a:pt x="4091" y="2543"/>
                </a:cubicBezTo>
                <a:lnTo>
                  <a:pt x="3929" y="2561"/>
                </a:lnTo>
                <a:cubicBezTo>
                  <a:pt x="3862" y="2569"/>
                  <a:pt x="3843" y="2614"/>
                  <a:pt x="3892" y="2666"/>
                </a:cubicBezTo>
                <a:lnTo>
                  <a:pt x="4004" y="2786"/>
                </a:lnTo>
                <a:cubicBezTo>
                  <a:pt x="4053" y="2835"/>
                  <a:pt x="4079" y="2933"/>
                  <a:pt x="4064" y="3000"/>
                </a:cubicBezTo>
                <a:lnTo>
                  <a:pt x="4031" y="3161"/>
                </a:lnTo>
                <a:cubicBezTo>
                  <a:pt x="4016" y="3229"/>
                  <a:pt x="4057" y="3259"/>
                  <a:pt x="4117" y="3229"/>
                </a:cubicBezTo>
                <a:lnTo>
                  <a:pt x="4263" y="3158"/>
                </a:lnTo>
                <a:cubicBezTo>
                  <a:pt x="4323" y="3128"/>
                  <a:pt x="4424" y="3131"/>
                  <a:pt x="4484" y="3165"/>
                </a:cubicBezTo>
                <a:lnTo>
                  <a:pt x="4627" y="3248"/>
                </a:lnTo>
                <a:cubicBezTo>
                  <a:pt x="4687" y="3281"/>
                  <a:pt x="4728" y="3255"/>
                  <a:pt x="4717" y="3188"/>
                </a:cubicBezTo>
                <a:lnTo>
                  <a:pt x="4694" y="3026"/>
                </a:lnTo>
                <a:cubicBezTo>
                  <a:pt x="4687" y="2959"/>
                  <a:pt x="4720" y="2865"/>
                  <a:pt x="4769" y="2820"/>
                </a:cubicBezTo>
                <a:lnTo>
                  <a:pt x="4889" y="2711"/>
                </a:lnTo>
                <a:cubicBezTo>
                  <a:pt x="4942" y="2655"/>
                  <a:pt x="4930" y="2606"/>
                  <a:pt x="4863" y="2595"/>
                </a:cubicBezTo>
                <a:close/>
                <a:moveTo>
                  <a:pt x="2381" y="10290"/>
                </a:moveTo>
                <a:cubicBezTo>
                  <a:pt x="2366" y="10358"/>
                  <a:pt x="2392" y="10395"/>
                  <a:pt x="2441" y="10395"/>
                </a:cubicBezTo>
                <a:cubicBezTo>
                  <a:pt x="2456" y="10395"/>
                  <a:pt x="2475" y="10391"/>
                  <a:pt x="2497" y="10380"/>
                </a:cubicBezTo>
                <a:lnTo>
                  <a:pt x="2688" y="10286"/>
                </a:lnTo>
                <a:cubicBezTo>
                  <a:pt x="2730" y="10267"/>
                  <a:pt x="2782" y="10260"/>
                  <a:pt x="2835" y="10260"/>
                </a:cubicBezTo>
                <a:cubicBezTo>
                  <a:pt x="2887" y="10264"/>
                  <a:pt x="2939" y="10275"/>
                  <a:pt x="2977" y="10298"/>
                </a:cubicBezTo>
                <a:lnTo>
                  <a:pt x="3161" y="10402"/>
                </a:lnTo>
                <a:cubicBezTo>
                  <a:pt x="3179" y="10414"/>
                  <a:pt x="3198" y="10421"/>
                  <a:pt x="3213" y="10421"/>
                </a:cubicBezTo>
                <a:cubicBezTo>
                  <a:pt x="3262" y="10425"/>
                  <a:pt x="3288" y="10387"/>
                  <a:pt x="3281" y="10324"/>
                </a:cubicBezTo>
                <a:lnTo>
                  <a:pt x="3254" y="10114"/>
                </a:lnTo>
                <a:cubicBezTo>
                  <a:pt x="3243" y="10024"/>
                  <a:pt x="3288" y="9904"/>
                  <a:pt x="3356" y="9844"/>
                </a:cubicBezTo>
                <a:lnTo>
                  <a:pt x="3513" y="9701"/>
                </a:lnTo>
                <a:cubicBezTo>
                  <a:pt x="3581" y="9641"/>
                  <a:pt x="3562" y="9577"/>
                  <a:pt x="3476" y="9562"/>
                </a:cubicBezTo>
                <a:lnTo>
                  <a:pt x="3266" y="9525"/>
                </a:lnTo>
                <a:cubicBezTo>
                  <a:pt x="3179" y="9510"/>
                  <a:pt x="3074" y="9427"/>
                  <a:pt x="3041" y="9345"/>
                </a:cubicBezTo>
                <a:lnTo>
                  <a:pt x="2954" y="9150"/>
                </a:lnTo>
                <a:cubicBezTo>
                  <a:pt x="2936" y="9109"/>
                  <a:pt x="2909" y="9086"/>
                  <a:pt x="2883" y="9086"/>
                </a:cubicBezTo>
                <a:cubicBezTo>
                  <a:pt x="2857" y="9086"/>
                  <a:pt x="2831" y="9105"/>
                  <a:pt x="2808" y="9142"/>
                </a:cubicBezTo>
                <a:lnTo>
                  <a:pt x="2707" y="9330"/>
                </a:lnTo>
                <a:cubicBezTo>
                  <a:pt x="2666" y="9409"/>
                  <a:pt x="2557" y="9480"/>
                  <a:pt x="2467" y="9491"/>
                </a:cubicBezTo>
                <a:lnTo>
                  <a:pt x="2253" y="9514"/>
                </a:lnTo>
                <a:cubicBezTo>
                  <a:pt x="2163" y="9521"/>
                  <a:pt x="2141" y="9585"/>
                  <a:pt x="2205" y="9649"/>
                </a:cubicBezTo>
                <a:lnTo>
                  <a:pt x="2351" y="9802"/>
                </a:lnTo>
                <a:cubicBezTo>
                  <a:pt x="2411" y="9866"/>
                  <a:pt x="2448" y="9994"/>
                  <a:pt x="2430" y="10080"/>
                </a:cubicBezTo>
                <a:lnTo>
                  <a:pt x="2381" y="10290"/>
                </a:lnTo>
                <a:close/>
                <a:moveTo>
                  <a:pt x="5710" y="2029"/>
                </a:moveTo>
                <a:cubicBezTo>
                  <a:pt x="5740" y="2059"/>
                  <a:pt x="5759" y="2123"/>
                  <a:pt x="5748" y="2164"/>
                </a:cubicBezTo>
                <a:lnTo>
                  <a:pt x="5725" y="2265"/>
                </a:lnTo>
                <a:cubicBezTo>
                  <a:pt x="5718" y="2306"/>
                  <a:pt x="5740" y="2329"/>
                  <a:pt x="5781" y="2310"/>
                </a:cubicBezTo>
                <a:lnTo>
                  <a:pt x="5875" y="2265"/>
                </a:lnTo>
                <a:cubicBezTo>
                  <a:pt x="5913" y="2246"/>
                  <a:pt x="5976" y="2250"/>
                  <a:pt x="6014" y="2269"/>
                </a:cubicBezTo>
                <a:lnTo>
                  <a:pt x="6104" y="2321"/>
                </a:lnTo>
                <a:cubicBezTo>
                  <a:pt x="6141" y="2344"/>
                  <a:pt x="6168" y="2325"/>
                  <a:pt x="6160" y="2284"/>
                </a:cubicBezTo>
                <a:lnTo>
                  <a:pt x="6145" y="2183"/>
                </a:lnTo>
                <a:cubicBezTo>
                  <a:pt x="6138" y="2141"/>
                  <a:pt x="6160" y="2081"/>
                  <a:pt x="6194" y="2051"/>
                </a:cubicBezTo>
                <a:lnTo>
                  <a:pt x="6273" y="1984"/>
                </a:lnTo>
                <a:cubicBezTo>
                  <a:pt x="6306" y="1954"/>
                  <a:pt x="6295" y="1924"/>
                  <a:pt x="6254" y="1916"/>
                </a:cubicBezTo>
                <a:lnTo>
                  <a:pt x="6153" y="1898"/>
                </a:lnTo>
                <a:cubicBezTo>
                  <a:pt x="6111" y="1890"/>
                  <a:pt x="6059" y="1849"/>
                  <a:pt x="6044" y="1811"/>
                </a:cubicBezTo>
                <a:lnTo>
                  <a:pt x="6003" y="1718"/>
                </a:lnTo>
                <a:cubicBezTo>
                  <a:pt x="5984" y="1676"/>
                  <a:pt x="5954" y="1676"/>
                  <a:pt x="5931" y="1714"/>
                </a:cubicBezTo>
                <a:lnTo>
                  <a:pt x="5883" y="1804"/>
                </a:lnTo>
                <a:cubicBezTo>
                  <a:pt x="5860" y="1841"/>
                  <a:pt x="5811" y="1875"/>
                  <a:pt x="5766" y="1883"/>
                </a:cubicBezTo>
                <a:lnTo>
                  <a:pt x="5665" y="1894"/>
                </a:lnTo>
                <a:cubicBezTo>
                  <a:pt x="5620" y="1898"/>
                  <a:pt x="5613" y="1928"/>
                  <a:pt x="5643" y="1958"/>
                </a:cubicBezTo>
                <a:lnTo>
                  <a:pt x="5710" y="2029"/>
                </a:lnTo>
                <a:close/>
                <a:moveTo>
                  <a:pt x="6100" y="394"/>
                </a:moveTo>
                <a:cubicBezTo>
                  <a:pt x="6149" y="443"/>
                  <a:pt x="6175" y="540"/>
                  <a:pt x="6160" y="608"/>
                </a:cubicBezTo>
                <a:lnTo>
                  <a:pt x="6126" y="769"/>
                </a:lnTo>
                <a:cubicBezTo>
                  <a:pt x="6111" y="836"/>
                  <a:pt x="6153" y="866"/>
                  <a:pt x="6213" y="836"/>
                </a:cubicBezTo>
                <a:lnTo>
                  <a:pt x="6359" y="765"/>
                </a:lnTo>
                <a:cubicBezTo>
                  <a:pt x="6419" y="735"/>
                  <a:pt x="6520" y="739"/>
                  <a:pt x="6580" y="773"/>
                </a:cubicBezTo>
                <a:lnTo>
                  <a:pt x="6723" y="855"/>
                </a:lnTo>
                <a:cubicBezTo>
                  <a:pt x="6783" y="889"/>
                  <a:pt x="6824" y="863"/>
                  <a:pt x="6813" y="795"/>
                </a:cubicBezTo>
                <a:lnTo>
                  <a:pt x="6790" y="634"/>
                </a:lnTo>
                <a:cubicBezTo>
                  <a:pt x="6783" y="566"/>
                  <a:pt x="6816" y="473"/>
                  <a:pt x="6865" y="428"/>
                </a:cubicBezTo>
                <a:lnTo>
                  <a:pt x="6985" y="319"/>
                </a:lnTo>
                <a:cubicBezTo>
                  <a:pt x="7038" y="274"/>
                  <a:pt x="7023" y="225"/>
                  <a:pt x="6955" y="214"/>
                </a:cubicBezTo>
                <a:lnTo>
                  <a:pt x="6794" y="184"/>
                </a:lnTo>
                <a:cubicBezTo>
                  <a:pt x="6726" y="173"/>
                  <a:pt x="6648" y="109"/>
                  <a:pt x="6621" y="49"/>
                </a:cubicBezTo>
                <a:lnTo>
                  <a:pt x="6606" y="0"/>
                </a:lnTo>
                <a:lnTo>
                  <a:pt x="6389" y="0"/>
                </a:lnTo>
                <a:lnTo>
                  <a:pt x="6370" y="34"/>
                </a:lnTo>
                <a:cubicBezTo>
                  <a:pt x="6336" y="94"/>
                  <a:pt x="6254" y="150"/>
                  <a:pt x="6186" y="158"/>
                </a:cubicBezTo>
                <a:lnTo>
                  <a:pt x="6025" y="176"/>
                </a:lnTo>
                <a:cubicBezTo>
                  <a:pt x="5958" y="184"/>
                  <a:pt x="5939" y="229"/>
                  <a:pt x="5988" y="281"/>
                </a:cubicBezTo>
                <a:lnTo>
                  <a:pt x="6100" y="394"/>
                </a:lnTo>
                <a:close/>
                <a:moveTo>
                  <a:pt x="6884" y="1901"/>
                </a:moveTo>
                <a:lnTo>
                  <a:pt x="7030" y="2055"/>
                </a:lnTo>
                <a:cubicBezTo>
                  <a:pt x="7090" y="2119"/>
                  <a:pt x="7128" y="2246"/>
                  <a:pt x="7109" y="2333"/>
                </a:cubicBezTo>
                <a:lnTo>
                  <a:pt x="7064" y="2543"/>
                </a:lnTo>
                <a:cubicBezTo>
                  <a:pt x="7045" y="2629"/>
                  <a:pt x="7098" y="2670"/>
                  <a:pt x="7176" y="2633"/>
                </a:cubicBezTo>
                <a:lnTo>
                  <a:pt x="7367" y="2539"/>
                </a:lnTo>
                <a:cubicBezTo>
                  <a:pt x="7450" y="2501"/>
                  <a:pt x="7577" y="2505"/>
                  <a:pt x="7656" y="2550"/>
                </a:cubicBezTo>
                <a:lnTo>
                  <a:pt x="7840" y="2655"/>
                </a:lnTo>
                <a:cubicBezTo>
                  <a:pt x="7919" y="2700"/>
                  <a:pt x="7971" y="2663"/>
                  <a:pt x="7960" y="2576"/>
                </a:cubicBezTo>
                <a:lnTo>
                  <a:pt x="7934" y="2366"/>
                </a:lnTo>
                <a:cubicBezTo>
                  <a:pt x="7922" y="2276"/>
                  <a:pt x="7967" y="2156"/>
                  <a:pt x="8035" y="2096"/>
                </a:cubicBezTo>
                <a:lnTo>
                  <a:pt x="8192" y="1954"/>
                </a:lnTo>
                <a:cubicBezTo>
                  <a:pt x="8260" y="1894"/>
                  <a:pt x="8241" y="1830"/>
                  <a:pt x="8155" y="1815"/>
                </a:cubicBezTo>
                <a:lnTo>
                  <a:pt x="7945" y="1778"/>
                </a:lnTo>
                <a:cubicBezTo>
                  <a:pt x="7859" y="1763"/>
                  <a:pt x="7754" y="1680"/>
                  <a:pt x="7720" y="1598"/>
                </a:cubicBezTo>
                <a:lnTo>
                  <a:pt x="7634" y="1403"/>
                </a:lnTo>
                <a:cubicBezTo>
                  <a:pt x="7596" y="1320"/>
                  <a:pt x="7532" y="1320"/>
                  <a:pt x="7491" y="1395"/>
                </a:cubicBezTo>
                <a:lnTo>
                  <a:pt x="7390" y="1583"/>
                </a:lnTo>
                <a:cubicBezTo>
                  <a:pt x="7349" y="1661"/>
                  <a:pt x="7240" y="1733"/>
                  <a:pt x="7150" y="1744"/>
                </a:cubicBezTo>
                <a:lnTo>
                  <a:pt x="6936" y="1766"/>
                </a:lnTo>
                <a:cubicBezTo>
                  <a:pt x="6846" y="1778"/>
                  <a:pt x="6824" y="1838"/>
                  <a:pt x="6884" y="1901"/>
                </a:cubicBezTo>
                <a:close/>
                <a:moveTo>
                  <a:pt x="7859" y="3788"/>
                </a:moveTo>
                <a:cubicBezTo>
                  <a:pt x="7892" y="3757"/>
                  <a:pt x="7881" y="3728"/>
                  <a:pt x="7840" y="3720"/>
                </a:cubicBezTo>
                <a:lnTo>
                  <a:pt x="7739" y="3701"/>
                </a:lnTo>
                <a:cubicBezTo>
                  <a:pt x="7697" y="3694"/>
                  <a:pt x="7645" y="3653"/>
                  <a:pt x="7630" y="3615"/>
                </a:cubicBezTo>
                <a:lnTo>
                  <a:pt x="7589" y="3521"/>
                </a:lnTo>
                <a:cubicBezTo>
                  <a:pt x="7570" y="3480"/>
                  <a:pt x="7540" y="3480"/>
                  <a:pt x="7517" y="3518"/>
                </a:cubicBezTo>
                <a:lnTo>
                  <a:pt x="7469" y="3607"/>
                </a:lnTo>
                <a:cubicBezTo>
                  <a:pt x="7446" y="3645"/>
                  <a:pt x="7397" y="3679"/>
                  <a:pt x="7352" y="3686"/>
                </a:cubicBezTo>
                <a:lnTo>
                  <a:pt x="7251" y="3698"/>
                </a:lnTo>
                <a:cubicBezTo>
                  <a:pt x="7206" y="3701"/>
                  <a:pt x="7199" y="3731"/>
                  <a:pt x="7229" y="3761"/>
                </a:cubicBezTo>
                <a:lnTo>
                  <a:pt x="7300" y="3836"/>
                </a:lnTo>
                <a:cubicBezTo>
                  <a:pt x="7330" y="3866"/>
                  <a:pt x="7349" y="3930"/>
                  <a:pt x="7337" y="3971"/>
                </a:cubicBezTo>
                <a:lnTo>
                  <a:pt x="7315" y="4072"/>
                </a:lnTo>
                <a:cubicBezTo>
                  <a:pt x="7307" y="4114"/>
                  <a:pt x="7330" y="4136"/>
                  <a:pt x="7371" y="4117"/>
                </a:cubicBezTo>
                <a:lnTo>
                  <a:pt x="7465" y="4072"/>
                </a:lnTo>
                <a:cubicBezTo>
                  <a:pt x="7502" y="4054"/>
                  <a:pt x="7566" y="4057"/>
                  <a:pt x="7604" y="4076"/>
                </a:cubicBezTo>
                <a:lnTo>
                  <a:pt x="7694" y="4129"/>
                </a:lnTo>
                <a:cubicBezTo>
                  <a:pt x="7731" y="4151"/>
                  <a:pt x="7757" y="4132"/>
                  <a:pt x="7750" y="4091"/>
                </a:cubicBezTo>
                <a:lnTo>
                  <a:pt x="7735" y="3990"/>
                </a:lnTo>
                <a:cubicBezTo>
                  <a:pt x="7727" y="3949"/>
                  <a:pt x="7750" y="3889"/>
                  <a:pt x="7784" y="3859"/>
                </a:cubicBezTo>
                <a:lnTo>
                  <a:pt x="7859" y="3788"/>
                </a:lnTo>
                <a:close/>
                <a:moveTo>
                  <a:pt x="4968" y="5828"/>
                </a:moveTo>
                <a:cubicBezTo>
                  <a:pt x="4900" y="5835"/>
                  <a:pt x="4882" y="5880"/>
                  <a:pt x="4930" y="5933"/>
                </a:cubicBezTo>
                <a:lnTo>
                  <a:pt x="5043" y="6053"/>
                </a:lnTo>
                <a:cubicBezTo>
                  <a:pt x="5092" y="6101"/>
                  <a:pt x="5118" y="6199"/>
                  <a:pt x="5103" y="6266"/>
                </a:cubicBezTo>
                <a:lnTo>
                  <a:pt x="5069" y="6428"/>
                </a:lnTo>
                <a:cubicBezTo>
                  <a:pt x="5054" y="6495"/>
                  <a:pt x="5095" y="6525"/>
                  <a:pt x="5155" y="6495"/>
                </a:cubicBezTo>
                <a:lnTo>
                  <a:pt x="5302" y="6424"/>
                </a:lnTo>
                <a:cubicBezTo>
                  <a:pt x="5362" y="6394"/>
                  <a:pt x="5463" y="6398"/>
                  <a:pt x="5523" y="6431"/>
                </a:cubicBezTo>
                <a:lnTo>
                  <a:pt x="5665" y="6514"/>
                </a:lnTo>
                <a:cubicBezTo>
                  <a:pt x="5725" y="6548"/>
                  <a:pt x="5766" y="6521"/>
                  <a:pt x="5755" y="6454"/>
                </a:cubicBezTo>
                <a:lnTo>
                  <a:pt x="5733" y="6292"/>
                </a:lnTo>
                <a:cubicBezTo>
                  <a:pt x="5725" y="6225"/>
                  <a:pt x="5759" y="6131"/>
                  <a:pt x="5808" y="6086"/>
                </a:cubicBezTo>
                <a:lnTo>
                  <a:pt x="5928" y="5978"/>
                </a:lnTo>
                <a:cubicBezTo>
                  <a:pt x="5980" y="5933"/>
                  <a:pt x="5965" y="5884"/>
                  <a:pt x="5898" y="5873"/>
                </a:cubicBezTo>
                <a:lnTo>
                  <a:pt x="5737" y="5842"/>
                </a:lnTo>
                <a:cubicBezTo>
                  <a:pt x="5669" y="5831"/>
                  <a:pt x="5590" y="5767"/>
                  <a:pt x="5564" y="5707"/>
                </a:cubicBezTo>
                <a:lnTo>
                  <a:pt x="5497" y="5557"/>
                </a:lnTo>
                <a:cubicBezTo>
                  <a:pt x="5470" y="5494"/>
                  <a:pt x="5418" y="5494"/>
                  <a:pt x="5388" y="5554"/>
                </a:cubicBezTo>
                <a:lnTo>
                  <a:pt x="5309" y="5696"/>
                </a:lnTo>
                <a:cubicBezTo>
                  <a:pt x="5275" y="5756"/>
                  <a:pt x="5193" y="5812"/>
                  <a:pt x="5125" y="5820"/>
                </a:cubicBezTo>
                <a:lnTo>
                  <a:pt x="4968" y="5828"/>
                </a:lnTo>
                <a:close/>
                <a:moveTo>
                  <a:pt x="4848" y="16324"/>
                </a:moveTo>
                <a:cubicBezTo>
                  <a:pt x="4882" y="16294"/>
                  <a:pt x="4870" y="16264"/>
                  <a:pt x="4829" y="16256"/>
                </a:cubicBezTo>
                <a:lnTo>
                  <a:pt x="4728" y="16237"/>
                </a:lnTo>
                <a:cubicBezTo>
                  <a:pt x="4687" y="16230"/>
                  <a:pt x="4634" y="16192"/>
                  <a:pt x="4619" y="16151"/>
                </a:cubicBezTo>
                <a:lnTo>
                  <a:pt x="4578" y="16058"/>
                </a:lnTo>
                <a:cubicBezTo>
                  <a:pt x="4559" y="16016"/>
                  <a:pt x="4529" y="16016"/>
                  <a:pt x="4507" y="16054"/>
                </a:cubicBezTo>
                <a:lnTo>
                  <a:pt x="4458" y="16144"/>
                </a:lnTo>
                <a:cubicBezTo>
                  <a:pt x="4435" y="16181"/>
                  <a:pt x="4387" y="16215"/>
                  <a:pt x="4342" y="16223"/>
                </a:cubicBezTo>
                <a:lnTo>
                  <a:pt x="4241" y="16234"/>
                </a:lnTo>
                <a:cubicBezTo>
                  <a:pt x="4196" y="16237"/>
                  <a:pt x="4188" y="16267"/>
                  <a:pt x="4218" y="16298"/>
                </a:cubicBezTo>
                <a:lnTo>
                  <a:pt x="4289" y="16373"/>
                </a:lnTo>
                <a:cubicBezTo>
                  <a:pt x="4319" y="16402"/>
                  <a:pt x="4338" y="16466"/>
                  <a:pt x="4327" y="16508"/>
                </a:cubicBezTo>
                <a:lnTo>
                  <a:pt x="4304" y="16609"/>
                </a:lnTo>
                <a:cubicBezTo>
                  <a:pt x="4297" y="16650"/>
                  <a:pt x="4319" y="16673"/>
                  <a:pt x="4360" y="16654"/>
                </a:cubicBezTo>
                <a:lnTo>
                  <a:pt x="4454" y="16609"/>
                </a:lnTo>
                <a:cubicBezTo>
                  <a:pt x="4492" y="16590"/>
                  <a:pt x="4555" y="16594"/>
                  <a:pt x="4593" y="16613"/>
                </a:cubicBezTo>
                <a:lnTo>
                  <a:pt x="4683" y="16665"/>
                </a:lnTo>
                <a:cubicBezTo>
                  <a:pt x="4720" y="16688"/>
                  <a:pt x="4747" y="16669"/>
                  <a:pt x="4739" y="16628"/>
                </a:cubicBezTo>
                <a:lnTo>
                  <a:pt x="4724" y="16526"/>
                </a:lnTo>
                <a:cubicBezTo>
                  <a:pt x="4720" y="16485"/>
                  <a:pt x="4739" y="16425"/>
                  <a:pt x="4773" y="16395"/>
                </a:cubicBezTo>
                <a:lnTo>
                  <a:pt x="4848" y="16324"/>
                </a:lnTo>
                <a:close/>
                <a:moveTo>
                  <a:pt x="5497" y="4043"/>
                </a:moveTo>
                <a:cubicBezTo>
                  <a:pt x="5557" y="4106"/>
                  <a:pt x="5594" y="4234"/>
                  <a:pt x="5575" y="4320"/>
                </a:cubicBezTo>
                <a:lnTo>
                  <a:pt x="5530" y="4530"/>
                </a:lnTo>
                <a:cubicBezTo>
                  <a:pt x="5512" y="4616"/>
                  <a:pt x="5564" y="4658"/>
                  <a:pt x="5643" y="4620"/>
                </a:cubicBezTo>
                <a:lnTo>
                  <a:pt x="5834" y="4526"/>
                </a:lnTo>
                <a:cubicBezTo>
                  <a:pt x="5916" y="4489"/>
                  <a:pt x="6044" y="4493"/>
                  <a:pt x="6123" y="4538"/>
                </a:cubicBezTo>
                <a:lnTo>
                  <a:pt x="6306" y="4643"/>
                </a:lnTo>
                <a:cubicBezTo>
                  <a:pt x="6385" y="4688"/>
                  <a:pt x="6438" y="4650"/>
                  <a:pt x="6426" y="4564"/>
                </a:cubicBezTo>
                <a:lnTo>
                  <a:pt x="6400" y="4354"/>
                </a:lnTo>
                <a:cubicBezTo>
                  <a:pt x="6389" y="4264"/>
                  <a:pt x="6434" y="4144"/>
                  <a:pt x="6501" y="4084"/>
                </a:cubicBezTo>
                <a:lnTo>
                  <a:pt x="6659" y="3941"/>
                </a:lnTo>
                <a:cubicBezTo>
                  <a:pt x="6726" y="3881"/>
                  <a:pt x="6708" y="3818"/>
                  <a:pt x="6621" y="3803"/>
                </a:cubicBezTo>
                <a:lnTo>
                  <a:pt x="6411" y="3765"/>
                </a:lnTo>
                <a:cubicBezTo>
                  <a:pt x="6325" y="3750"/>
                  <a:pt x="6220" y="3668"/>
                  <a:pt x="6186" y="3585"/>
                </a:cubicBezTo>
                <a:lnTo>
                  <a:pt x="6100" y="3390"/>
                </a:lnTo>
                <a:cubicBezTo>
                  <a:pt x="6063" y="3308"/>
                  <a:pt x="5999" y="3308"/>
                  <a:pt x="5958" y="3383"/>
                </a:cubicBezTo>
                <a:lnTo>
                  <a:pt x="5856" y="3570"/>
                </a:lnTo>
                <a:cubicBezTo>
                  <a:pt x="5815" y="3649"/>
                  <a:pt x="5707" y="3720"/>
                  <a:pt x="5617" y="3731"/>
                </a:cubicBezTo>
                <a:lnTo>
                  <a:pt x="5403" y="3754"/>
                </a:lnTo>
                <a:cubicBezTo>
                  <a:pt x="5313" y="3761"/>
                  <a:pt x="5290" y="3825"/>
                  <a:pt x="5354" y="3889"/>
                </a:cubicBezTo>
                <a:lnTo>
                  <a:pt x="5497" y="4043"/>
                </a:lnTo>
                <a:close/>
                <a:moveTo>
                  <a:pt x="4863" y="14115"/>
                </a:moveTo>
                <a:lnTo>
                  <a:pt x="4702" y="14085"/>
                </a:lnTo>
                <a:cubicBezTo>
                  <a:pt x="4634" y="14074"/>
                  <a:pt x="4555" y="14010"/>
                  <a:pt x="4529" y="13950"/>
                </a:cubicBezTo>
                <a:lnTo>
                  <a:pt x="4462" y="13800"/>
                </a:lnTo>
                <a:cubicBezTo>
                  <a:pt x="4435" y="13736"/>
                  <a:pt x="4383" y="13736"/>
                  <a:pt x="4353" y="13796"/>
                </a:cubicBezTo>
                <a:lnTo>
                  <a:pt x="4274" y="13939"/>
                </a:lnTo>
                <a:cubicBezTo>
                  <a:pt x="4241" y="13999"/>
                  <a:pt x="4158" y="14055"/>
                  <a:pt x="4091" y="14062"/>
                </a:cubicBezTo>
                <a:lnTo>
                  <a:pt x="3929" y="14081"/>
                </a:lnTo>
                <a:cubicBezTo>
                  <a:pt x="3862" y="14089"/>
                  <a:pt x="3843" y="14134"/>
                  <a:pt x="3892" y="14186"/>
                </a:cubicBezTo>
                <a:lnTo>
                  <a:pt x="4004" y="14306"/>
                </a:lnTo>
                <a:cubicBezTo>
                  <a:pt x="4053" y="14355"/>
                  <a:pt x="4079" y="14452"/>
                  <a:pt x="4064" y="14520"/>
                </a:cubicBezTo>
                <a:lnTo>
                  <a:pt x="4031" y="14681"/>
                </a:lnTo>
                <a:cubicBezTo>
                  <a:pt x="4016" y="14749"/>
                  <a:pt x="4057" y="14779"/>
                  <a:pt x="4117" y="14749"/>
                </a:cubicBezTo>
                <a:lnTo>
                  <a:pt x="4263" y="14677"/>
                </a:lnTo>
                <a:cubicBezTo>
                  <a:pt x="4323" y="14647"/>
                  <a:pt x="4424" y="14651"/>
                  <a:pt x="4484" y="14685"/>
                </a:cubicBezTo>
                <a:lnTo>
                  <a:pt x="4627" y="14767"/>
                </a:lnTo>
                <a:cubicBezTo>
                  <a:pt x="4687" y="14801"/>
                  <a:pt x="4728" y="14775"/>
                  <a:pt x="4717" y="14707"/>
                </a:cubicBezTo>
                <a:lnTo>
                  <a:pt x="4694" y="14546"/>
                </a:lnTo>
                <a:cubicBezTo>
                  <a:pt x="4687" y="14479"/>
                  <a:pt x="4720" y="14385"/>
                  <a:pt x="4769" y="14340"/>
                </a:cubicBezTo>
                <a:lnTo>
                  <a:pt x="4889" y="14231"/>
                </a:lnTo>
                <a:cubicBezTo>
                  <a:pt x="4942" y="14175"/>
                  <a:pt x="4930" y="14130"/>
                  <a:pt x="4863" y="14115"/>
                </a:cubicBezTo>
                <a:close/>
                <a:moveTo>
                  <a:pt x="4972" y="12233"/>
                </a:moveTo>
                <a:lnTo>
                  <a:pt x="5178" y="12075"/>
                </a:lnTo>
                <a:cubicBezTo>
                  <a:pt x="5264" y="12008"/>
                  <a:pt x="5249" y="11929"/>
                  <a:pt x="5144" y="11902"/>
                </a:cubicBezTo>
                <a:lnTo>
                  <a:pt x="4893" y="11835"/>
                </a:lnTo>
                <a:cubicBezTo>
                  <a:pt x="4788" y="11805"/>
                  <a:pt x="4672" y="11696"/>
                  <a:pt x="4634" y="11595"/>
                </a:cubicBezTo>
                <a:lnTo>
                  <a:pt x="4548" y="11348"/>
                </a:lnTo>
                <a:cubicBezTo>
                  <a:pt x="4510" y="11243"/>
                  <a:pt x="4432" y="11235"/>
                  <a:pt x="4372" y="11325"/>
                </a:cubicBezTo>
                <a:lnTo>
                  <a:pt x="4229" y="11542"/>
                </a:lnTo>
                <a:cubicBezTo>
                  <a:pt x="4169" y="11632"/>
                  <a:pt x="4031" y="11711"/>
                  <a:pt x="3922" y="11715"/>
                </a:cubicBezTo>
                <a:lnTo>
                  <a:pt x="3659" y="11723"/>
                </a:lnTo>
                <a:cubicBezTo>
                  <a:pt x="3551" y="11726"/>
                  <a:pt x="3517" y="11798"/>
                  <a:pt x="3584" y="11884"/>
                </a:cubicBezTo>
                <a:lnTo>
                  <a:pt x="3749" y="12086"/>
                </a:lnTo>
                <a:cubicBezTo>
                  <a:pt x="3817" y="12172"/>
                  <a:pt x="3847" y="12326"/>
                  <a:pt x="3817" y="12431"/>
                </a:cubicBezTo>
                <a:lnTo>
                  <a:pt x="3742" y="12683"/>
                </a:lnTo>
                <a:cubicBezTo>
                  <a:pt x="3712" y="12787"/>
                  <a:pt x="3768" y="12840"/>
                  <a:pt x="3869" y="12803"/>
                </a:cubicBezTo>
                <a:lnTo>
                  <a:pt x="4113" y="12709"/>
                </a:lnTo>
                <a:cubicBezTo>
                  <a:pt x="4214" y="12671"/>
                  <a:pt x="4372" y="12690"/>
                  <a:pt x="4462" y="12750"/>
                </a:cubicBezTo>
                <a:lnTo>
                  <a:pt x="4675" y="12900"/>
                </a:lnTo>
                <a:cubicBezTo>
                  <a:pt x="4765" y="12964"/>
                  <a:pt x="4837" y="12923"/>
                  <a:pt x="4829" y="12814"/>
                </a:cubicBezTo>
                <a:lnTo>
                  <a:pt x="4818" y="12551"/>
                </a:lnTo>
                <a:cubicBezTo>
                  <a:pt x="4818" y="12443"/>
                  <a:pt x="4885" y="12300"/>
                  <a:pt x="4972" y="12233"/>
                </a:cubicBezTo>
                <a:close/>
                <a:moveTo>
                  <a:pt x="64" y="7823"/>
                </a:moveTo>
                <a:lnTo>
                  <a:pt x="49" y="7721"/>
                </a:lnTo>
                <a:cubicBezTo>
                  <a:pt x="45" y="7680"/>
                  <a:pt x="64" y="7620"/>
                  <a:pt x="97" y="7590"/>
                </a:cubicBezTo>
                <a:lnTo>
                  <a:pt x="176" y="7523"/>
                </a:lnTo>
                <a:cubicBezTo>
                  <a:pt x="210" y="7493"/>
                  <a:pt x="199" y="7463"/>
                  <a:pt x="157" y="7455"/>
                </a:cubicBezTo>
                <a:lnTo>
                  <a:pt x="56" y="7436"/>
                </a:lnTo>
                <a:cubicBezTo>
                  <a:pt x="37" y="7433"/>
                  <a:pt x="19" y="7425"/>
                  <a:pt x="0" y="7410"/>
                </a:cubicBezTo>
                <a:lnTo>
                  <a:pt x="0" y="7860"/>
                </a:lnTo>
                <a:lnTo>
                  <a:pt x="7" y="7864"/>
                </a:lnTo>
                <a:cubicBezTo>
                  <a:pt x="45" y="7883"/>
                  <a:pt x="71" y="7864"/>
                  <a:pt x="64" y="7823"/>
                </a:cubicBezTo>
                <a:close/>
                <a:moveTo>
                  <a:pt x="611" y="20917"/>
                </a:moveTo>
                <a:lnTo>
                  <a:pt x="360" y="20850"/>
                </a:lnTo>
                <a:cubicBezTo>
                  <a:pt x="255" y="20820"/>
                  <a:pt x="139" y="20711"/>
                  <a:pt x="101" y="20610"/>
                </a:cubicBezTo>
                <a:lnTo>
                  <a:pt x="15" y="20362"/>
                </a:lnTo>
                <a:cubicBezTo>
                  <a:pt x="11" y="20351"/>
                  <a:pt x="4" y="20340"/>
                  <a:pt x="0" y="20329"/>
                </a:cubicBezTo>
                <a:lnTo>
                  <a:pt x="0" y="21600"/>
                </a:lnTo>
                <a:lnTo>
                  <a:pt x="292" y="21600"/>
                </a:lnTo>
                <a:lnTo>
                  <a:pt x="292" y="21570"/>
                </a:lnTo>
                <a:cubicBezTo>
                  <a:pt x="289" y="21461"/>
                  <a:pt x="352" y="21315"/>
                  <a:pt x="442" y="21251"/>
                </a:cubicBezTo>
                <a:lnTo>
                  <a:pt x="649" y="21094"/>
                </a:lnTo>
                <a:cubicBezTo>
                  <a:pt x="735" y="21026"/>
                  <a:pt x="720" y="20947"/>
                  <a:pt x="611" y="20917"/>
                </a:cubicBezTo>
                <a:close/>
                <a:moveTo>
                  <a:pt x="1563" y="3788"/>
                </a:moveTo>
                <a:cubicBezTo>
                  <a:pt x="1597" y="3757"/>
                  <a:pt x="1586" y="3728"/>
                  <a:pt x="1545" y="3720"/>
                </a:cubicBezTo>
                <a:lnTo>
                  <a:pt x="1443" y="3701"/>
                </a:lnTo>
                <a:cubicBezTo>
                  <a:pt x="1402" y="3694"/>
                  <a:pt x="1350" y="3653"/>
                  <a:pt x="1335" y="3615"/>
                </a:cubicBezTo>
                <a:lnTo>
                  <a:pt x="1294" y="3521"/>
                </a:lnTo>
                <a:cubicBezTo>
                  <a:pt x="1275" y="3480"/>
                  <a:pt x="1245" y="3480"/>
                  <a:pt x="1222" y="3518"/>
                </a:cubicBezTo>
                <a:lnTo>
                  <a:pt x="1174" y="3607"/>
                </a:lnTo>
                <a:cubicBezTo>
                  <a:pt x="1151" y="3645"/>
                  <a:pt x="1102" y="3679"/>
                  <a:pt x="1057" y="3686"/>
                </a:cubicBezTo>
                <a:lnTo>
                  <a:pt x="956" y="3698"/>
                </a:lnTo>
                <a:cubicBezTo>
                  <a:pt x="911" y="3701"/>
                  <a:pt x="904" y="3731"/>
                  <a:pt x="934" y="3761"/>
                </a:cubicBezTo>
                <a:lnTo>
                  <a:pt x="1005" y="3836"/>
                </a:lnTo>
                <a:cubicBezTo>
                  <a:pt x="1035" y="3866"/>
                  <a:pt x="1054" y="3930"/>
                  <a:pt x="1042" y="3971"/>
                </a:cubicBezTo>
                <a:lnTo>
                  <a:pt x="1020" y="4072"/>
                </a:lnTo>
                <a:cubicBezTo>
                  <a:pt x="1012" y="4114"/>
                  <a:pt x="1035" y="4136"/>
                  <a:pt x="1076" y="4117"/>
                </a:cubicBezTo>
                <a:lnTo>
                  <a:pt x="1170" y="4072"/>
                </a:lnTo>
                <a:cubicBezTo>
                  <a:pt x="1207" y="4054"/>
                  <a:pt x="1271" y="4057"/>
                  <a:pt x="1309" y="4076"/>
                </a:cubicBezTo>
                <a:lnTo>
                  <a:pt x="1399" y="4129"/>
                </a:lnTo>
                <a:cubicBezTo>
                  <a:pt x="1436" y="4151"/>
                  <a:pt x="1462" y="4132"/>
                  <a:pt x="1455" y="4091"/>
                </a:cubicBezTo>
                <a:lnTo>
                  <a:pt x="1440" y="3990"/>
                </a:lnTo>
                <a:cubicBezTo>
                  <a:pt x="1432" y="3949"/>
                  <a:pt x="1455" y="3889"/>
                  <a:pt x="1488" y="3859"/>
                </a:cubicBezTo>
                <a:lnTo>
                  <a:pt x="1563" y="3788"/>
                </a:lnTo>
                <a:close/>
                <a:moveTo>
                  <a:pt x="131" y="4568"/>
                </a:moveTo>
                <a:lnTo>
                  <a:pt x="105" y="4358"/>
                </a:lnTo>
                <a:cubicBezTo>
                  <a:pt x="94" y="4268"/>
                  <a:pt x="139" y="4148"/>
                  <a:pt x="206" y="4088"/>
                </a:cubicBezTo>
                <a:lnTo>
                  <a:pt x="364" y="3945"/>
                </a:lnTo>
                <a:cubicBezTo>
                  <a:pt x="431" y="3885"/>
                  <a:pt x="412" y="3821"/>
                  <a:pt x="326" y="3806"/>
                </a:cubicBezTo>
                <a:lnTo>
                  <a:pt x="116" y="3769"/>
                </a:lnTo>
                <a:cubicBezTo>
                  <a:pt x="79" y="3761"/>
                  <a:pt x="41" y="3743"/>
                  <a:pt x="4" y="3716"/>
                </a:cubicBezTo>
                <a:lnTo>
                  <a:pt x="4" y="4643"/>
                </a:lnTo>
                <a:lnTo>
                  <a:pt x="15" y="4650"/>
                </a:lnTo>
                <a:cubicBezTo>
                  <a:pt x="90" y="4691"/>
                  <a:pt x="142" y="4654"/>
                  <a:pt x="131" y="4568"/>
                </a:cubicBezTo>
                <a:close/>
                <a:moveTo>
                  <a:pt x="589" y="1901"/>
                </a:moveTo>
                <a:lnTo>
                  <a:pt x="735" y="2055"/>
                </a:lnTo>
                <a:cubicBezTo>
                  <a:pt x="795" y="2119"/>
                  <a:pt x="832" y="2246"/>
                  <a:pt x="814" y="2333"/>
                </a:cubicBezTo>
                <a:lnTo>
                  <a:pt x="769" y="2543"/>
                </a:lnTo>
                <a:cubicBezTo>
                  <a:pt x="750" y="2629"/>
                  <a:pt x="802" y="2670"/>
                  <a:pt x="881" y="2633"/>
                </a:cubicBezTo>
                <a:lnTo>
                  <a:pt x="1072" y="2539"/>
                </a:lnTo>
                <a:cubicBezTo>
                  <a:pt x="1155" y="2501"/>
                  <a:pt x="1282" y="2505"/>
                  <a:pt x="1361" y="2550"/>
                </a:cubicBezTo>
                <a:lnTo>
                  <a:pt x="1545" y="2655"/>
                </a:lnTo>
                <a:cubicBezTo>
                  <a:pt x="1623" y="2700"/>
                  <a:pt x="1676" y="2663"/>
                  <a:pt x="1665" y="2576"/>
                </a:cubicBezTo>
                <a:lnTo>
                  <a:pt x="1638" y="2366"/>
                </a:lnTo>
                <a:cubicBezTo>
                  <a:pt x="1627" y="2276"/>
                  <a:pt x="1672" y="2156"/>
                  <a:pt x="1740" y="2096"/>
                </a:cubicBezTo>
                <a:lnTo>
                  <a:pt x="1897" y="1954"/>
                </a:lnTo>
                <a:cubicBezTo>
                  <a:pt x="1965" y="1894"/>
                  <a:pt x="1946" y="1830"/>
                  <a:pt x="1860" y="1815"/>
                </a:cubicBezTo>
                <a:lnTo>
                  <a:pt x="1650" y="1778"/>
                </a:lnTo>
                <a:cubicBezTo>
                  <a:pt x="1563" y="1763"/>
                  <a:pt x="1458" y="1680"/>
                  <a:pt x="1425" y="1598"/>
                </a:cubicBezTo>
                <a:lnTo>
                  <a:pt x="1339" y="1403"/>
                </a:lnTo>
                <a:cubicBezTo>
                  <a:pt x="1301" y="1320"/>
                  <a:pt x="1237" y="1320"/>
                  <a:pt x="1196" y="1395"/>
                </a:cubicBezTo>
                <a:lnTo>
                  <a:pt x="1095" y="1583"/>
                </a:lnTo>
                <a:cubicBezTo>
                  <a:pt x="1054" y="1661"/>
                  <a:pt x="945" y="1733"/>
                  <a:pt x="855" y="1744"/>
                </a:cubicBezTo>
                <a:lnTo>
                  <a:pt x="637" y="1766"/>
                </a:lnTo>
                <a:cubicBezTo>
                  <a:pt x="547" y="1778"/>
                  <a:pt x="525" y="1838"/>
                  <a:pt x="589" y="1901"/>
                </a:cubicBezTo>
                <a:close/>
                <a:moveTo>
                  <a:pt x="285" y="773"/>
                </a:moveTo>
                <a:lnTo>
                  <a:pt x="427" y="855"/>
                </a:lnTo>
                <a:cubicBezTo>
                  <a:pt x="487" y="889"/>
                  <a:pt x="529" y="863"/>
                  <a:pt x="517" y="795"/>
                </a:cubicBezTo>
                <a:lnTo>
                  <a:pt x="495" y="634"/>
                </a:lnTo>
                <a:cubicBezTo>
                  <a:pt x="487" y="566"/>
                  <a:pt x="521" y="473"/>
                  <a:pt x="570" y="428"/>
                </a:cubicBezTo>
                <a:lnTo>
                  <a:pt x="690" y="319"/>
                </a:lnTo>
                <a:cubicBezTo>
                  <a:pt x="742" y="274"/>
                  <a:pt x="727" y="225"/>
                  <a:pt x="660" y="214"/>
                </a:cubicBezTo>
                <a:lnTo>
                  <a:pt x="499" y="184"/>
                </a:lnTo>
                <a:cubicBezTo>
                  <a:pt x="431" y="173"/>
                  <a:pt x="352" y="109"/>
                  <a:pt x="326" y="49"/>
                </a:cubicBezTo>
                <a:lnTo>
                  <a:pt x="311" y="0"/>
                </a:lnTo>
                <a:lnTo>
                  <a:pt x="94" y="0"/>
                </a:lnTo>
                <a:lnTo>
                  <a:pt x="75" y="34"/>
                </a:lnTo>
                <a:cubicBezTo>
                  <a:pt x="60" y="60"/>
                  <a:pt x="30" y="90"/>
                  <a:pt x="0" y="113"/>
                </a:cubicBezTo>
                <a:lnTo>
                  <a:pt x="0" y="795"/>
                </a:lnTo>
                <a:lnTo>
                  <a:pt x="64" y="765"/>
                </a:lnTo>
                <a:cubicBezTo>
                  <a:pt x="124" y="735"/>
                  <a:pt x="225" y="739"/>
                  <a:pt x="285" y="773"/>
                </a:cubicBezTo>
                <a:close/>
                <a:moveTo>
                  <a:pt x="64" y="19342"/>
                </a:moveTo>
                <a:lnTo>
                  <a:pt x="49" y="19241"/>
                </a:lnTo>
                <a:cubicBezTo>
                  <a:pt x="45" y="19200"/>
                  <a:pt x="64" y="19140"/>
                  <a:pt x="97" y="19110"/>
                </a:cubicBezTo>
                <a:lnTo>
                  <a:pt x="176" y="19042"/>
                </a:lnTo>
                <a:cubicBezTo>
                  <a:pt x="210" y="19012"/>
                  <a:pt x="199" y="18982"/>
                  <a:pt x="157" y="18975"/>
                </a:cubicBezTo>
                <a:lnTo>
                  <a:pt x="56" y="18956"/>
                </a:lnTo>
                <a:cubicBezTo>
                  <a:pt x="37" y="18952"/>
                  <a:pt x="19" y="18945"/>
                  <a:pt x="0" y="18930"/>
                </a:cubicBezTo>
                <a:lnTo>
                  <a:pt x="0" y="19380"/>
                </a:lnTo>
                <a:lnTo>
                  <a:pt x="7" y="19384"/>
                </a:lnTo>
                <a:cubicBezTo>
                  <a:pt x="45" y="19406"/>
                  <a:pt x="71" y="19387"/>
                  <a:pt x="64" y="19342"/>
                </a:cubicBezTo>
                <a:close/>
                <a:moveTo>
                  <a:pt x="304" y="10309"/>
                </a:moveTo>
                <a:lnTo>
                  <a:pt x="292" y="10046"/>
                </a:lnTo>
                <a:cubicBezTo>
                  <a:pt x="289" y="9937"/>
                  <a:pt x="352" y="9791"/>
                  <a:pt x="442" y="9727"/>
                </a:cubicBezTo>
                <a:lnTo>
                  <a:pt x="649" y="9570"/>
                </a:lnTo>
                <a:cubicBezTo>
                  <a:pt x="735" y="9503"/>
                  <a:pt x="720" y="9424"/>
                  <a:pt x="615" y="9398"/>
                </a:cubicBezTo>
                <a:lnTo>
                  <a:pt x="364" y="9330"/>
                </a:lnTo>
                <a:cubicBezTo>
                  <a:pt x="259" y="9300"/>
                  <a:pt x="142" y="9191"/>
                  <a:pt x="105" y="9090"/>
                </a:cubicBezTo>
                <a:lnTo>
                  <a:pt x="19" y="8842"/>
                </a:lnTo>
                <a:cubicBezTo>
                  <a:pt x="15" y="8831"/>
                  <a:pt x="7" y="8820"/>
                  <a:pt x="4" y="8809"/>
                </a:cubicBezTo>
                <a:lnTo>
                  <a:pt x="4" y="10294"/>
                </a:lnTo>
                <a:lnTo>
                  <a:pt x="154" y="10395"/>
                </a:lnTo>
                <a:cubicBezTo>
                  <a:pt x="240" y="10459"/>
                  <a:pt x="307" y="10421"/>
                  <a:pt x="304" y="10309"/>
                </a:cubicBezTo>
                <a:close/>
                <a:moveTo>
                  <a:pt x="131" y="16087"/>
                </a:moveTo>
                <a:lnTo>
                  <a:pt x="105" y="15878"/>
                </a:lnTo>
                <a:cubicBezTo>
                  <a:pt x="94" y="15788"/>
                  <a:pt x="139" y="15667"/>
                  <a:pt x="206" y="15607"/>
                </a:cubicBezTo>
                <a:lnTo>
                  <a:pt x="364" y="15465"/>
                </a:lnTo>
                <a:cubicBezTo>
                  <a:pt x="431" y="15405"/>
                  <a:pt x="412" y="15341"/>
                  <a:pt x="326" y="15326"/>
                </a:cubicBezTo>
                <a:lnTo>
                  <a:pt x="116" y="15289"/>
                </a:lnTo>
                <a:cubicBezTo>
                  <a:pt x="79" y="15281"/>
                  <a:pt x="41" y="15262"/>
                  <a:pt x="4" y="15236"/>
                </a:cubicBezTo>
                <a:lnTo>
                  <a:pt x="4" y="16162"/>
                </a:lnTo>
                <a:lnTo>
                  <a:pt x="15" y="16170"/>
                </a:lnTo>
                <a:cubicBezTo>
                  <a:pt x="90" y="16211"/>
                  <a:pt x="142" y="16177"/>
                  <a:pt x="131" y="16087"/>
                </a:cubicBezTo>
                <a:close/>
                <a:moveTo>
                  <a:pt x="285" y="12292"/>
                </a:moveTo>
                <a:lnTo>
                  <a:pt x="427" y="12375"/>
                </a:lnTo>
                <a:cubicBezTo>
                  <a:pt x="487" y="12409"/>
                  <a:pt x="529" y="12383"/>
                  <a:pt x="517" y="12315"/>
                </a:cubicBezTo>
                <a:lnTo>
                  <a:pt x="495" y="12154"/>
                </a:lnTo>
                <a:cubicBezTo>
                  <a:pt x="487" y="12086"/>
                  <a:pt x="521" y="11993"/>
                  <a:pt x="570" y="11948"/>
                </a:cubicBezTo>
                <a:lnTo>
                  <a:pt x="690" y="11839"/>
                </a:lnTo>
                <a:cubicBezTo>
                  <a:pt x="742" y="11794"/>
                  <a:pt x="727" y="11745"/>
                  <a:pt x="660" y="11734"/>
                </a:cubicBezTo>
                <a:lnTo>
                  <a:pt x="499" y="11704"/>
                </a:lnTo>
                <a:cubicBezTo>
                  <a:pt x="431" y="11693"/>
                  <a:pt x="352" y="11629"/>
                  <a:pt x="326" y="11569"/>
                </a:cubicBezTo>
                <a:lnTo>
                  <a:pt x="259" y="11419"/>
                </a:lnTo>
                <a:cubicBezTo>
                  <a:pt x="232" y="11355"/>
                  <a:pt x="180" y="11355"/>
                  <a:pt x="150" y="11415"/>
                </a:cubicBezTo>
                <a:lnTo>
                  <a:pt x="75" y="11554"/>
                </a:lnTo>
                <a:cubicBezTo>
                  <a:pt x="60" y="11584"/>
                  <a:pt x="30" y="11610"/>
                  <a:pt x="0" y="11633"/>
                </a:cubicBezTo>
                <a:lnTo>
                  <a:pt x="0" y="12315"/>
                </a:lnTo>
                <a:lnTo>
                  <a:pt x="64" y="12285"/>
                </a:lnTo>
                <a:cubicBezTo>
                  <a:pt x="124" y="12255"/>
                  <a:pt x="225" y="12259"/>
                  <a:pt x="285" y="12292"/>
                </a:cubicBezTo>
                <a:close/>
                <a:moveTo>
                  <a:pt x="1590" y="10676"/>
                </a:moveTo>
                <a:cubicBezTo>
                  <a:pt x="1593" y="10665"/>
                  <a:pt x="1601" y="10654"/>
                  <a:pt x="1608" y="10646"/>
                </a:cubicBezTo>
                <a:cubicBezTo>
                  <a:pt x="1612" y="10643"/>
                  <a:pt x="1616" y="10639"/>
                  <a:pt x="1620" y="10635"/>
                </a:cubicBezTo>
                <a:lnTo>
                  <a:pt x="1698" y="10568"/>
                </a:lnTo>
                <a:cubicBezTo>
                  <a:pt x="1702" y="10564"/>
                  <a:pt x="1706" y="10560"/>
                  <a:pt x="1710" y="10556"/>
                </a:cubicBezTo>
                <a:cubicBezTo>
                  <a:pt x="1713" y="10549"/>
                  <a:pt x="1717" y="10541"/>
                  <a:pt x="1717" y="10534"/>
                </a:cubicBezTo>
                <a:cubicBezTo>
                  <a:pt x="1717" y="10526"/>
                  <a:pt x="1717" y="10523"/>
                  <a:pt x="1713" y="10515"/>
                </a:cubicBezTo>
                <a:cubicBezTo>
                  <a:pt x="1706" y="10508"/>
                  <a:pt x="1695" y="10500"/>
                  <a:pt x="1680" y="10496"/>
                </a:cubicBezTo>
                <a:lnTo>
                  <a:pt x="1578" y="10478"/>
                </a:lnTo>
                <a:cubicBezTo>
                  <a:pt x="1567" y="10474"/>
                  <a:pt x="1556" y="10470"/>
                  <a:pt x="1545" y="10466"/>
                </a:cubicBezTo>
                <a:cubicBezTo>
                  <a:pt x="1522" y="10455"/>
                  <a:pt x="1503" y="10440"/>
                  <a:pt x="1485" y="10421"/>
                </a:cubicBezTo>
                <a:cubicBezTo>
                  <a:pt x="1477" y="10414"/>
                  <a:pt x="1470" y="10403"/>
                  <a:pt x="1466" y="10391"/>
                </a:cubicBezTo>
                <a:lnTo>
                  <a:pt x="1425" y="10298"/>
                </a:lnTo>
                <a:cubicBezTo>
                  <a:pt x="1406" y="10256"/>
                  <a:pt x="1376" y="10256"/>
                  <a:pt x="1354" y="10294"/>
                </a:cubicBezTo>
                <a:lnTo>
                  <a:pt x="1305" y="10384"/>
                </a:lnTo>
                <a:cubicBezTo>
                  <a:pt x="1286" y="10418"/>
                  <a:pt x="1245" y="10448"/>
                  <a:pt x="1204" y="10459"/>
                </a:cubicBezTo>
                <a:cubicBezTo>
                  <a:pt x="1200" y="10459"/>
                  <a:pt x="1192" y="10463"/>
                  <a:pt x="1189" y="10463"/>
                </a:cubicBezTo>
                <a:lnTo>
                  <a:pt x="1087" y="10474"/>
                </a:lnTo>
                <a:cubicBezTo>
                  <a:pt x="1061" y="10478"/>
                  <a:pt x="1046" y="10489"/>
                  <a:pt x="1046" y="10508"/>
                </a:cubicBezTo>
                <a:cubicBezTo>
                  <a:pt x="1046" y="10515"/>
                  <a:pt x="1050" y="10523"/>
                  <a:pt x="1054" y="10530"/>
                </a:cubicBezTo>
                <a:cubicBezTo>
                  <a:pt x="1057" y="10534"/>
                  <a:pt x="1057" y="10538"/>
                  <a:pt x="1061" y="10541"/>
                </a:cubicBezTo>
                <a:lnTo>
                  <a:pt x="1132" y="10616"/>
                </a:lnTo>
                <a:cubicBezTo>
                  <a:pt x="1140" y="10624"/>
                  <a:pt x="1147" y="10635"/>
                  <a:pt x="1151" y="10646"/>
                </a:cubicBezTo>
                <a:cubicBezTo>
                  <a:pt x="1159" y="10658"/>
                  <a:pt x="1162" y="10669"/>
                  <a:pt x="1166" y="10680"/>
                </a:cubicBezTo>
                <a:cubicBezTo>
                  <a:pt x="1170" y="10691"/>
                  <a:pt x="1174" y="10706"/>
                  <a:pt x="1174" y="10718"/>
                </a:cubicBezTo>
                <a:cubicBezTo>
                  <a:pt x="1174" y="10725"/>
                  <a:pt x="1174" y="10729"/>
                  <a:pt x="1174" y="10736"/>
                </a:cubicBezTo>
                <a:cubicBezTo>
                  <a:pt x="1174" y="10744"/>
                  <a:pt x="1174" y="10748"/>
                  <a:pt x="1170" y="10751"/>
                </a:cubicBezTo>
                <a:lnTo>
                  <a:pt x="1147" y="10853"/>
                </a:lnTo>
                <a:cubicBezTo>
                  <a:pt x="1147" y="10856"/>
                  <a:pt x="1147" y="10864"/>
                  <a:pt x="1147" y="10868"/>
                </a:cubicBezTo>
                <a:cubicBezTo>
                  <a:pt x="1147" y="10883"/>
                  <a:pt x="1151" y="10890"/>
                  <a:pt x="1159" y="10898"/>
                </a:cubicBezTo>
                <a:cubicBezTo>
                  <a:pt x="1170" y="10905"/>
                  <a:pt x="1185" y="10905"/>
                  <a:pt x="1204" y="10898"/>
                </a:cubicBezTo>
                <a:lnTo>
                  <a:pt x="1297" y="10853"/>
                </a:lnTo>
                <a:cubicBezTo>
                  <a:pt x="1312" y="10845"/>
                  <a:pt x="1331" y="10841"/>
                  <a:pt x="1350" y="10841"/>
                </a:cubicBezTo>
                <a:cubicBezTo>
                  <a:pt x="1361" y="10841"/>
                  <a:pt x="1376" y="10841"/>
                  <a:pt x="1387" y="10841"/>
                </a:cubicBezTo>
                <a:cubicBezTo>
                  <a:pt x="1406" y="10845"/>
                  <a:pt x="1425" y="10849"/>
                  <a:pt x="1436" y="10856"/>
                </a:cubicBezTo>
                <a:lnTo>
                  <a:pt x="1526" y="10909"/>
                </a:lnTo>
                <a:cubicBezTo>
                  <a:pt x="1530" y="10912"/>
                  <a:pt x="1533" y="10912"/>
                  <a:pt x="1541" y="10916"/>
                </a:cubicBezTo>
                <a:cubicBezTo>
                  <a:pt x="1548" y="10920"/>
                  <a:pt x="1556" y="10920"/>
                  <a:pt x="1563" y="10920"/>
                </a:cubicBezTo>
                <a:cubicBezTo>
                  <a:pt x="1571" y="10920"/>
                  <a:pt x="1575" y="10916"/>
                  <a:pt x="1578" y="10909"/>
                </a:cubicBezTo>
                <a:cubicBezTo>
                  <a:pt x="1582" y="10905"/>
                  <a:pt x="1586" y="10898"/>
                  <a:pt x="1586" y="10886"/>
                </a:cubicBezTo>
                <a:cubicBezTo>
                  <a:pt x="1586" y="10883"/>
                  <a:pt x="1586" y="10875"/>
                  <a:pt x="1586" y="10871"/>
                </a:cubicBezTo>
                <a:lnTo>
                  <a:pt x="1575" y="10762"/>
                </a:lnTo>
                <a:cubicBezTo>
                  <a:pt x="1575" y="10759"/>
                  <a:pt x="1575" y="10751"/>
                  <a:pt x="1575" y="10748"/>
                </a:cubicBezTo>
                <a:cubicBezTo>
                  <a:pt x="1575" y="10736"/>
                  <a:pt x="1578" y="10725"/>
                  <a:pt x="1578" y="10710"/>
                </a:cubicBezTo>
                <a:cubicBezTo>
                  <a:pt x="1578" y="10695"/>
                  <a:pt x="1586" y="10687"/>
                  <a:pt x="1590" y="10676"/>
                </a:cubicBezTo>
                <a:close/>
                <a:moveTo>
                  <a:pt x="1893" y="289"/>
                </a:moveTo>
                <a:cubicBezTo>
                  <a:pt x="1942" y="338"/>
                  <a:pt x="1968" y="435"/>
                  <a:pt x="1953" y="503"/>
                </a:cubicBezTo>
                <a:lnTo>
                  <a:pt x="1920" y="664"/>
                </a:lnTo>
                <a:cubicBezTo>
                  <a:pt x="1905" y="731"/>
                  <a:pt x="1946" y="761"/>
                  <a:pt x="2006" y="731"/>
                </a:cubicBezTo>
                <a:lnTo>
                  <a:pt x="2152" y="660"/>
                </a:lnTo>
                <a:cubicBezTo>
                  <a:pt x="2212" y="630"/>
                  <a:pt x="2313" y="634"/>
                  <a:pt x="2373" y="668"/>
                </a:cubicBezTo>
                <a:lnTo>
                  <a:pt x="2512" y="750"/>
                </a:lnTo>
                <a:cubicBezTo>
                  <a:pt x="2572" y="784"/>
                  <a:pt x="2613" y="758"/>
                  <a:pt x="2602" y="690"/>
                </a:cubicBezTo>
                <a:lnTo>
                  <a:pt x="2583" y="525"/>
                </a:lnTo>
                <a:cubicBezTo>
                  <a:pt x="2576" y="458"/>
                  <a:pt x="2610" y="364"/>
                  <a:pt x="2658" y="319"/>
                </a:cubicBezTo>
                <a:lnTo>
                  <a:pt x="2778" y="210"/>
                </a:lnTo>
                <a:cubicBezTo>
                  <a:pt x="2831" y="165"/>
                  <a:pt x="2816" y="116"/>
                  <a:pt x="2748" y="105"/>
                </a:cubicBezTo>
                <a:lnTo>
                  <a:pt x="2591" y="75"/>
                </a:lnTo>
                <a:cubicBezTo>
                  <a:pt x="2546" y="68"/>
                  <a:pt x="2501" y="38"/>
                  <a:pt x="2463" y="0"/>
                </a:cubicBezTo>
                <a:lnTo>
                  <a:pt x="2096" y="0"/>
                </a:lnTo>
                <a:cubicBezTo>
                  <a:pt x="2058" y="26"/>
                  <a:pt x="2017" y="45"/>
                  <a:pt x="1980" y="49"/>
                </a:cubicBezTo>
                <a:lnTo>
                  <a:pt x="1818" y="68"/>
                </a:lnTo>
                <a:cubicBezTo>
                  <a:pt x="1751" y="75"/>
                  <a:pt x="1732" y="120"/>
                  <a:pt x="1781" y="173"/>
                </a:cubicBezTo>
                <a:lnTo>
                  <a:pt x="1893" y="289"/>
                </a:lnTo>
                <a:close/>
                <a:moveTo>
                  <a:pt x="2688" y="1733"/>
                </a:moveTo>
                <a:lnTo>
                  <a:pt x="2760" y="1808"/>
                </a:lnTo>
                <a:cubicBezTo>
                  <a:pt x="2790" y="1838"/>
                  <a:pt x="2808" y="1901"/>
                  <a:pt x="2797" y="1943"/>
                </a:cubicBezTo>
                <a:lnTo>
                  <a:pt x="2775" y="2044"/>
                </a:lnTo>
                <a:cubicBezTo>
                  <a:pt x="2767" y="2085"/>
                  <a:pt x="2790" y="2108"/>
                  <a:pt x="2831" y="2089"/>
                </a:cubicBezTo>
                <a:lnTo>
                  <a:pt x="2924" y="2044"/>
                </a:lnTo>
                <a:cubicBezTo>
                  <a:pt x="2962" y="2025"/>
                  <a:pt x="3026" y="2029"/>
                  <a:pt x="3063" y="2048"/>
                </a:cubicBezTo>
                <a:lnTo>
                  <a:pt x="3153" y="2100"/>
                </a:lnTo>
                <a:cubicBezTo>
                  <a:pt x="3191" y="2123"/>
                  <a:pt x="3217" y="2104"/>
                  <a:pt x="3209" y="2063"/>
                </a:cubicBezTo>
                <a:lnTo>
                  <a:pt x="3194" y="1961"/>
                </a:lnTo>
                <a:cubicBezTo>
                  <a:pt x="3191" y="1920"/>
                  <a:pt x="3209" y="1860"/>
                  <a:pt x="3243" y="1830"/>
                </a:cubicBezTo>
                <a:lnTo>
                  <a:pt x="3322" y="1763"/>
                </a:lnTo>
                <a:cubicBezTo>
                  <a:pt x="3356" y="1733"/>
                  <a:pt x="3344" y="1703"/>
                  <a:pt x="3303" y="1695"/>
                </a:cubicBezTo>
                <a:lnTo>
                  <a:pt x="3202" y="1676"/>
                </a:lnTo>
                <a:cubicBezTo>
                  <a:pt x="3161" y="1669"/>
                  <a:pt x="3108" y="1628"/>
                  <a:pt x="3093" y="1590"/>
                </a:cubicBezTo>
                <a:lnTo>
                  <a:pt x="3052" y="1496"/>
                </a:lnTo>
                <a:cubicBezTo>
                  <a:pt x="3033" y="1455"/>
                  <a:pt x="3003" y="1455"/>
                  <a:pt x="2981" y="1493"/>
                </a:cubicBezTo>
                <a:lnTo>
                  <a:pt x="2932" y="1583"/>
                </a:lnTo>
                <a:cubicBezTo>
                  <a:pt x="2909" y="1620"/>
                  <a:pt x="2861" y="1654"/>
                  <a:pt x="2816" y="1661"/>
                </a:cubicBezTo>
                <a:lnTo>
                  <a:pt x="2715" y="1673"/>
                </a:lnTo>
                <a:cubicBezTo>
                  <a:pt x="2670" y="1673"/>
                  <a:pt x="2658" y="1703"/>
                  <a:pt x="2688" y="1733"/>
                </a:cubicBezTo>
                <a:close/>
                <a:moveTo>
                  <a:pt x="3164" y="3082"/>
                </a:moveTo>
                <a:cubicBezTo>
                  <a:pt x="3127" y="2977"/>
                  <a:pt x="3048" y="2970"/>
                  <a:pt x="2988" y="3060"/>
                </a:cubicBezTo>
                <a:lnTo>
                  <a:pt x="2846" y="3278"/>
                </a:lnTo>
                <a:cubicBezTo>
                  <a:pt x="2786" y="3368"/>
                  <a:pt x="2647" y="3446"/>
                  <a:pt x="2538" y="3450"/>
                </a:cubicBezTo>
                <a:lnTo>
                  <a:pt x="2276" y="3457"/>
                </a:lnTo>
                <a:cubicBezTo>
                  <a:pt x="2167" y="3461"/>
                  <a:pt x="2133" y="3533"/>
                  <a:pt x="2201" y="3619"/>
                </a:cubicBezTo>
                <a:lnTo>
                  <a:pt x="2366" y="3821"/>
                </a:lnTo>
                <a:cubicBezTo>
                  <a:pt x="2433" y="3908"/>
                  <a:pt x="2463" y="4061"/>
                  <a:pt x="2433" y="4166"/>
                </a:cubicBezTo>
                <a:lnTo>
                  <a:pt x="2358" y="4417"/>
                </a:lnTo>
                <a:cubicBezTo>
                  <a:pt x="2328" y="4523"/>
                  <a:pt x="2385" y="4575"/>
                  <a:pt x="2486" y="4538"/>
                </a:cubicBezTo>
                <a:lnTo>
                  <a:pt x="2730" y="4444"/>
                </a:lnTo>
                <a:cubicBezTo>
                  <a:pt x="2831" y="4406"/>
                  <a:pt x="2988" y="4425"/>
                  <a:pt x="3078" y="4485"/>
                </a:cubicBezTo>
                <a:lnTo>
                  <a:pt x="3292" y="4635"/>
                </a:lnTo>
                <a:cubicBezTo>
                  <a:pt x="3382" y="4699"/>
                  <a:pt x="3453" y="4657"/>
                  <a:pt x="3446" y="4549"/>
                </a:cubicBezTo>
                <a:lnTo>
                  <a:pt x="3434" y="4286"/>
                </a:lnTo>
                <a:cubicBezTo>
                  <a:pt x="3431" y="4177"/>
                  <a:pt x="3494" y="4031"/>
                  <a:pt x="3584" y="3967"/>
                </a:cubicBezTo>
                <a:lnTo>
                  <a:pt x="3791" y="3810"/>
                </a:lnTo>
                <a:cubicBezTo>
                  <a:pt x="3877" y="3742"/>
                  <a:pt x="3862" y="3664"/>
                  <a:pt x="3757" y="3638"/>
                </a:cubicBezTo>
                <a:lnTo>
                  <a:pt x="3506" y="3570"/>
                </a:lnTo>
                <a:cubicBezTo>
                  <a:pt x="3401" y="3540"/>
                  <a:pt x="3284" y="3431"/>
                  <a:pt x="3247" y="3330"/>
                </a:cubicBezTo>
                <a:lnTo>
                  <a:pt x="3164" y="3082"/>
                </a:lnTo>
                <a:close/>
                <a:moveTo>
                  <a:pt x="1897" y="13474"/>
                </a:moveTo>
                <a:cubicBezTo>
                  <a:pt x="1965" y="13414"/>
                  <a:pt x="1946" y="13350"/>
                  <a:pt x="1860" y="13335"/>
                </a:cubicBezTo>
                <a:lnTo>
                  <a:pt x="1650" y="13297"/>
                </a:lnTo>
                <a:cubicBezTo>
                  <a:pt x="1563" y="13282"/>
                  <a:pt x="1458" y="13200"/>
                  <a:pt x="1425" y="13117"/>
                </a:cubicBezTo>
                <a:lnTo>
                  <a:pt x="1339" y="12922"/>
                </a:lnTo>
                <a:cubicBezTo>
                  <a:pt x="1301" y="12840"/>
                  <a:pt x="1237" y="12840"/>
                  <a:pt x="1196" y="12915"/>
                </a:cubicBezTo>
                <a:lnTo>
                  <a:pt x="1095" y="13102"/>
                </a:lnTo>
                <a:cubicBezTo>
                  <a:pt x="1054" y="13181"/>
                  <a:pt x="945" y="13252"/>
                  <a:pt x="855" y="13264"/>
                </a:cubicBezTo>
                <a:lnTo>
                  <a:pt x="641" y="13286"/>
                </a:lnTo>
                <a:cubicBezTo>
                  <a:pt x="551" y="13294"/>
                  <a:pt x="529" y="13357"/>
                  <a:pt x="592" y="13421"/>
                </a:cubicBezTo>
                <a:lnTo>
                  <a:pt x="739" y="13575"/>
                </a:lnTo>
                <a:cubicBezTo>
                  <a:pt x="799" y="13639"/>
                  <a:pt x="836" y="13766"/>
                  <a:pt x="817" y="13852"/>
                </a:cubicBezTo>
                <a:lnTo>
                  <a:pt x="772" y="14062"/>
                </a:lnTo>
                <a:cubicBezTo>
                  <a:pt x="754" y="14149"/>
                  <a:pt x="806" y="14190"/>
                  <a:pt x="885" y="14152"/>
                </a:cubicBezTo>
                <a:lnTo>
                  <a:pt x="1076" y="14059"/>
                </a:lnTo>
                <a:cubicBezTo>
                  <a:pt x="1159" y="14021"/>
                  <a:pt x="1286" y="14025"/>
                  <a:pt x="1365" y="14070"/>
                </a:cubicBezTo>
                <a:lnTo>
                  <a:pt x="1548" y="14175"/>
                </a:lnTo>
                <a:cubicBezTo>
                  <a:pt x="1627" y="14220"/>
                  <a:pt x="1680" y="14182"/>
                  <a:pt x="1668" y="14096"/>
                </a:cubicBezTo>
                <a:lnTo>
                  <a:pt x="1642" y="13886"/>
                </a:lnTo>
                <a:cubicBezTo>
                  <a:pt x="1631" y="13796"/>
                  <a:pt x="1676" y="13676"/>
                  <a:pt x="1743" y="13616"/>
                </a:cubicBezTo>
                <a:lnTo>
                  <a:pt x="1897" y="13474"/>
                </a:lnTo>
                <a:close/>
                <a:moveTo>
                  <a:pt x="1563" y="15308"/>
                </a:moveTo>
                <a:cubicBezTo>
                  <a:pt x="1597" y="15278"/>
                  <a:pt x="1586" y="15248"/>
                  <a:pt x="1545" y="15240"/>
                </a:cubicBezTo>
                <a:lnTo>
                  <a:pt x="1443" y="15221"/>
                </a:lnTo>
                <a:cubicBezTo>
                  <a:pt x="1402" y="15214"/>
                  <a:pt x="1350" y="15173"/>
                  <a:pt x="1335" y="15135"/>
                </a:cubicBezTo>
                <a:lnTo>
                  <a:pt x="1294" y="15041"/>
                </a:lnTo>
                <a:cubicBezTo>
                  <a:pt x="1275" y="15000"/>
                  <a:pt x="1245" y="15000"/>
                  <a:pt x="1222" y="15038"/>
                </a:cubicBezTo>
                <a:lnTo>
                  <a:pt x="1174" y="15128"/>
                </a:lnTo>
                <a:cubicBezTo>
                  <a:pt x="1151" y="15165"/>
                  <a:pt x="1102" y="15199"/>
                  <a:pt x="1057" y="15206"/>
                </a:cubicBezTo>
                <a:lnTo>
                  <a:pt x="956" y="15218"/>
                </a:lnTo>
                <a:cubicBezTo>
                  <a:pt x="911" y="15221"/>
                  <a:pt x="904" y="15251"/>
                  <a:pt x="934" y="15281"/>
                </a:cubicBezTo>
                <a:lnTo>
                  <a:pt x="1005" y="15356"/>
                </a:lnTo>
                <a:cubicBezTo>
                  <a:pt x="1035" y="15386"/>
                  <a:pt x="1054" y="15450"/>
                  <a:pt x="1042" y="15491"/>
                </a:cubicBezTo>
                <a:lnTo>
                  <a:pt x="1020" y="15593"/>
                </a:lnTo>
                <a:cubicBezTo>
                  <a:pt x="1012" y="15634"/>
                  <a:pt x="1035" y="15656"/>
                  <a:pt x="1076" y="15638"/>
                </a:cubicBezTo>
                <a:lnTo>
                  <a:pt x="1170" y="15593"/>
                </a:lnTo>
                <a:cubicBezTo>
                  <a:pt x="1207" y="15574"/>
                  <a:pt x="1271" y="15578"/>
                  <a:pt x="1309" y="15596"/>
                </a:cubicBezTo>
                <a:lnTo>
                  <a:pt x="1399" y="15649"/>
                </a:lnTo>
                <a:cubicBezTo>
                  <a:pt x="1436" y="15671"/>
                  <a:pt x="1462" y="15653"/>
                  <a:pt x="1455" y="15611"/>
                </a:cubicBezTo>
                <a:lnTo>
                  <a:pt x="1440" y="15510"/>
                </a:lnTo>
                <a:cubicBezTo>
                  <a:pt x="1432" y="15469"/>
                  <a:pt x="1455" y="15409"/>
                  <a:pt x="1488" y="15379"/>
                </a:cubicBezTo>
                <a:lnTo>
                  <a:pt x="1563" y="15308"/>
                </a:lnTo>
                <a:close/>
                <a:moveTo>
                  <a:pt x="1713" y="8355"/>
                </a:moveTo>
                <a:lnTo>
                  <a:pt x="1552" y="8325"/>
                </a:lnTo>
                <a:cubicBezTo>
                  <a:pt x="1485" y="8314"/>
                  <a:pt x="1406" y="8250"/>
                  <a:pt x="1380" y="8190"/>
                </a:cubicBezTo>
                <a:lnTo>
                  <a:pt x="1312" y="8040"/>
                </a:lnTo>
                <a:cubicBezTo>
                  <a:pt x="1286" y="7976"/>
                  <a:pt x="1234" y="7976"/>
                  <a:pt x="1204" y="8036"/>
                </a:cubicBezTo>
                <a:lnTo>
                  <a:pt x="1125" y="8179"/>
                </a:lnTo>
                <a:cubicBezTo>
                  <a:pt x="1091" y="8239"/>
                  <a:pt x="1009" y="8295"/>
                  <a:pt x="941" y="8302"/>
                </a:cubicBezTo>
                <a:lnTo>
                  <a:pt x="780" y="8321"/>
                </a:lnTo>
                <a:cubicBezTo>
                  <a:pt x="712" y="8329"/>
                  <a:pt x="694" y="8374"/>
                  <a:pt x="742" y="8426"/>
                </a:cubicBezTo>
                <a:lnTo>
                  <a:pt x="855" y="8546"/>
                </a:lnTo>
                <a:cubicBezTo>
                  <a:pt x="904" y="8595"/>
                  <a:pt x="930" y="8692"/>
                  <a:pt x="915" y="8760"/>
                </a:cubicBezTo>
                <a:lnTo>
                  <a:pt x="881" y="8921"/>
                </a:lnTo>
                <a:cubicBezTo>
                  <a:pt x="866" y="8989"/>
                  <a:pt x="907" y="9019"/>
                  <a:pt x="967" y="8989"/>
                </a:cubicBezTo>
                <a:lnTo>
                  <a:pt x="1114" y="8918"/>
                </a:lnTo>
                <a:cubicBezTo>
                  <a:pt x="1174" y="8888"/>
                  <a:pt x="1275" y="8891"/>
                  <a:pt x="1335" y="8925"/>
                </a:cubicBezTo>
                <a:lnTo>
                  <a:pt x="1477" y="9007"/>
                </a:lnTo>
                <a:cubicBezTo>
                  <a:pt x="1537" y="9041"/>
                  <a:pt x="1578" y="9015"/>
                  <a:pt x="1567" y="8947"/>
                </a:cubicBezTo>
                <a:lnTo>
                  <a:pt x="1545" y="8786"/>
                </a:lnTo>
                <a:cubicBezTo>
                  <a:pt x="1537" y="8719"/>
                  <a:pt x="1571" y="8625"/>
                  <a:pt x="1620" y="8580"/>
                </a:cubicBezTo>
                <a:lnTo>
                  <a:pt x="1740" y="8471"/>
                </a:lnTo>
                <a:cubicBezTo>
                  <a:pt x="1796" y="8415"/>
                  <a:pt x="1781" y="8366"/>
                  <a:pt x="1713" y="8355"/>
                </a:cubicBezTo>
                <a:close/>
                <a:moveTo>
                  <a:pt x="3749" y="563"/>
                </a:moveTo>
                <a:cubicBezTo>
                  <a:pt x="3817" y="649"/>
                  <a:pt x="3847" y="803"/>
                  <a:pt x="3817" y="908"/>
                </a:cubicBezTo>
                <a:lnTo>
                  <a:pt x="3742" y="1159"/>
                </a:lnTo>
                <a:cubicBezTo>
                  <a:pt x="3712" y="1264"/>
                  <a:pt x="3768" y="1316"/>
                  <a:pt x="3869" y="1279"/>
                </a:cubicBezTo>
                <a:lnTo>
                  <a:pt x="4113" y="1185"/>
                </a:lnTo>
                <a:cubicBezTo>
                  <a:pt x="4214" y="1148"/>
                  <a:pt x="4372" y="1166"/>
                  <a:pt x="4462" y="1226"/>
                </a:cubicBezTo>
                <a:lnTo>
                  <a:pt x="4675" y="1376"/>
                </a:lnTo>
                <a:cubicBezTo>
                  <a:pt x="4765" y="1440"/>
                  <a:pt x="4837" y="1399"/>
                  <a:pt x="4829" y="1290"/>
                </a:cubicBezTo>
                <a:lnTo>
                  <a:pt x="4818" y="1028"/>
                </a:lnTo>
                <a:cubicBezTo>
                  <a:pt x="4814" y="919"/>
                  <a:pt x="4878" y="773"/>
                  <a:pt x="4968" y="709"/>
                </a:cubicBezTo>
                <a:lnTo>
                  <a:pt x="5174" y="551"/>
                </a:lnTo>
                <a:cubicBezTo>
                  <a:pt x="5260" y="484"/>
                  <a:pt x="5245" y="405"/>
                  <a:pt x="5140" y="379"/>
                </a:cubicBezTo>
                <a:lnTo>
                  <a:pt x="4889" y="311"/>
                </a:lnTo>
                <a:cubicBezTo>
                  <a:pt x="4784" y="281"/>
                  <a:pt x="4668" y="173"/>
                  <a:pt x="4630" y="71"/>
                </a:cubicBezTo>
                <a:lnTo>
                  <a:pt x="4612" y="0"/>
                </a:lnTo>
                <a:lnTo>
                  <a:pt x="4244" y="0"/>
                </a:lnTo>
                <a:lnTo>
                  <a:pt x="4229" y="23"/>
                </a:lnTo>
                <a:cubicBezTo>
                  <a:pt x="4169" y="113"/>
                  <a:pt x="4031" y="191"/>
                  <a:pt x="3922" y="195"/>
                </a:cubicBezTo>
                <a:lnTo>
                  <a:pt x="3659" y="203"/>
                </a:lnTo>
                <a:cubicBezTo>
                  <a:pt x="3551" y="206"/>
                  <a:pt x="3517" y="278"/>
                  <a:pt x="3584" y="364"/>
                </a:cubicBezTo>
                <a:lnTo>
                  <a:pt x="3749" y="563"/>
                </a:lnTo>
                <a:close/>
                <a:moveTo>
                  <a:pt x="1822" y="6473"/>
                </a:moveTo>
                <a:lnTo>
                  <a:pt x="2028" y="6315"/>
                </a:lnTo>
                <a:cubicBezTo>
                  <a:pt x="2115" y="6248"/>
                  <a:pt x="2100" y="6169"/>
                  <a:pt x="1995" y="6143"/>
                </a:cubicBezTo>
                <a:lnTo>
                  <a:pt x="1743" y="6075"/>
                </a:lnTo>
                <a:cubicBezTo>
                  <a:pt x="1638" y="6045"/>
                  <a:pt x="1522" y="5936"/>
                  <a:pt x="1485" y="5835"/>
                </a:cubicBezTo>
                <a:lnTo>
                  <a:pt x="1399" y="5588"/>
                </a:lnTo>
                <a:cubicBezTo>
                  <a:pt x="1361" y="5483"/>
                  <a:pt x="1282" y="5475"/>
                  <a:pt x="1222" y="5565"/>
                </a:cubicBezTo>
                <a:lnTo>
                  <a:pt x="1080" y="5783"/>
                </a:lnTo>
                <a:cubicBezTo>
                  <a:pt x="1020" y="5873"/>
                  <a:pt x="881" y="5951"/>
                  <a:pt x="772" y="5955"/>
                </a:cubicBezTo>
                <a:lnTo>
                  <a:pt x="510" y="5963"/>
                </a:lnTo>
                <a:cubicBezTo>
                  <a:pt x="401" y="5966"/>
                  <a:pt x="367" y="6038"/>
                  <a:pt x="435" y="6124"/>
                </a:cubicBezTo>
                <a:lnTo>
                  <a:pt x="600" y="6326"/>
                </a:lnTo>
                <a:cubicBezTo>
                  <a:pt x="667" y="6412"/>
                  <a:pt x="697" y="6566"/>
                  <a:pt x="667" y="6671"/>
                </a:cubicBezTo>
                <a:lnTo>
                  <a:pt x="592" y="6922"/>
                </a:lnTo>
                <a:cubicBezTo>
                  <a:pt x="562" y="7028"/>
                  <a:pt x="619" y="7080"/>
                  <a:pt x="720" y="7042"/>
                </a:cubicBezTo>
                <a:lnTo>
                  <a:pt x="964" y="6949"/>
                </a:lnTo>
                <a:cubicBezTo>
                  <a:pt x="1065" y="6911"/>
                  <a:pt x="1222" y="6930"/>
                  <a:pt x="1312" y="6990"/>
                </a:cubicBezTo>
                <a:lnTo>
                  <a:pt x="1526" y="7140"/>
                </a:lnTo>
                <a:cubicBezTo>
                  <a:pt x="1616" y="7204"/>
                  <a:pt x="1687" y="7163"/>
                  <a:pt x="1680" y="7054"/>
                </a:cubicBezTo>
                <a:lnTo>
                  <a:pt x="1668" y="6791"/>
                </a:lnTo>
                <a:cubicBezTo>
                  <a:pt x="1668" y="6683"/>
                  <a:pt x="1736" y="6540"/>
                  <a:pt x="1822" y="647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>
            <a:miter lim="400000"/>
          </a:ln>
        </p:spPr>
        <p:txBody>
          <a:bodyPr lIns="38100" tIns="38100" rIns="38100" bIns="38100" rtlCol="0" anchor="ctr"/>
          <a:lstStyle>
            <a:defPPr>
              <a:defRPr lang="ja-JP"/>
            </a:defPPr>
          </a:lstStyle>
          <a:p>
            <a:pPr rtl="0">
              <a:defRPr lang="ja-JP" sz="3000" i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lang="ja-JP" altLang="en-US" i="0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5D06F13-6FF8-A549-8699-2A1E01EE9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911" y="0"/>
            <a:ext cx="3658874" cy="3657600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7" name="図プレースホルダー 23">
            <a:extLst>
              <a:ext uri="{FF2B5EF4-FFF2-40B4-BE49-F238E27FC236}">
                <a16:creationId xmlns:a16="http://schemas.microsoft.com/office/drawing/2014/main" id="{EAF64A1D-4FC3-994A-9DB7-E7A9229D3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57600" y="0"/>
            <a:ext cx="3657600" cy="3657600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0" name="図プレースホルダー 23">
            <a:extLst>
              <a:ext uri="{FF2B5EF4-FFF2-40B4-BE49-F238E27FC236}">
                <a16:creationId xmlns:a16="http://schemas.microsoft.com/office/drawing/2014/main" id="{5B20D398-6348-3C48-89AD-7D4F32ACC5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73" y="3657600"/>
            <a:ext cx="3658874" cy="3657600"/>
          </a:xfrm>
          <a:solidFill>
            <a:schemeClr val="accent3">
              <a:lumMod val="90000"/>
            </a:schemeClr>
          </a:solidFill>
        </p:spPr>
        <p:txBody>
          <a:bodyPr rtlCol="0"/>
          <a:lstStyle>
            <a:lvl1pPr marL="0" indent="0">
              <a:buNone/>
              <a:defRPr lang="ja-JP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アイコンをクリックして画像を追加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D205F1F-29CF-4EBE-96A6-94356784B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3402" y="4007555"/>
            <a:ext cx="2942167" cy="3014133"/>
          </a:xfrm>
        </p:spPr>
        <p:txBody>
          <a:bodyPr rtlCol="0">
            <a:noAutofit/>
          </a:bodyPr>
          <a:lstStyle>
            <a:lvl1pPr algn="ctr">
              <a:defRPr lang="ja-JP" sz="4000" b="1" i="0" baseline="0">
                <a:solidFill>
                  <a:schemeClr val="accent3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i="0" noProof="0"/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17067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F1120-7E64-EC42-ABF3-2B1B076C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6629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i="0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94F1F5-E8E8-574A-9805-BBD29CAA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756835"/>
            <a:ext cx="6629400" cy="521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i="0" noProof="0"/>
              <a:t>クリックしてマスター テキストのスタイルを編集</a:t>
            </a:r>
          </a:p>
          <a:p>
            <a:pPr lvl="1" rtl="0"/>
            <a:r>
              <a:rPr lang="ja-JP" altLang="en-US" i="0" noProof="0"/>
              <a:t>第 </a:t>
            </a:r>
            <a:r>
              <a:rPr lang="en-US" altLang="ja-JP" i="0" noProof="0"/>
              <a:t>2 </a:t>
            </a:r>
            <a:r>
              <a:rPr lang="ja-JP" altLang="en-US" i="0" noProof="0"/>
              <a:t>レベル</a:t>
            </a:r>
          </a:p>
          <a:p>
            <a:pPr lvl="2" rtl="0"/>
            <a:r>
              <a:rPr lang="ja-JP" altLang="en-US" i="0" noProof="0"/>
              <a:t>第 </a:t>
            </a:r>
            <a:r>
              <a:rPr lang="en-US" altLang="ja-JP" i="0" noProof="0"/>
              <a:t>3 </a:t>
            </a:r>
            <a:r>
              <a:rPr lang="ja-JP" altLang="en-US" i="0" noProof="0"/>
              <a:t>レベル</a:t>
            </a:r>
          </a:p>
          <a:p>
            <a:pPr lvl="3" rtl="0"/>
            <a:r>
              <a:rPr lang="ja-JP" altLang="en-US" i="0" noProof="0"/>
              <a:t>第 </a:t>
            </a:r>
            <a:r>
              <a:rPr lang="en-US" altLang="ja-JP" i="0" noProof="0"/>
              <a:t>4 </a:t>
            </a:r>
            <a:r>
              <a:rPr lang="ja-JP" altLang="en-US" i="0" noProof="0"/>
              <a:t>レベル</a:t>
            </a:r>
          </a:p>
          <a:p>
            <a:pPr lvl="4" rtl="0"/>
            <a:r>
              <a:rPr lang="ja-JP" altLang="en-US" i="0" noProof="0"/>
              <a:t>第 </a:t>
            </a:r>
            <a:r>
              <a:rPr lang="en-US" altLang="ja-JP" i="0" noProof="0"/>
              <a:t>5 </a:t>
            </a:r>
            <a:r>
              <a:rPr lang="ja-JP" altLang="en-US" i="0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432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6" r:id="rId2"/>
    <p:sldLayoutId id="2147483685" r:id="rId3"/>
    <p:sldLayoutId id="2147483675" r:id="rId4"/>
    <p:sldLayoutId id="2147483677" r:id="rId5"/>
    <p:sldLayoutId id="2147483673" r:id="rId6"/>
    <p:sldLayoutId id="2147483679" r:id="rId7"/>
    <p:sldLayoutId id="2147483686" r:id="rId8"/>
    <p:sldLayoutId id="2147483681" r:id="rId9"/>
    <p:sldLayoutId id="2147483684" r:id="rId10"/>
    <p:sldLayoutId id="2147483674" r:id="rId11"/>
    <p:sldLayoutId id="2147483680" r:id="rId12"/>
    <p:sldLayoutId id="2147483687" r:id="rId13"/>
    <p:sldLayoutId id="2147483682" r:id="rId14"/>
    <p:sldLayoutId id="2147483683" r:id="rId15"/>
  </p:sldLayoutIdLst>
  <p:hf sldNum="0" hdr="0" ftr="0" dt="0"/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kumimoji="1" lang="ja-JP" sz="2640" b="1" i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Sabon Next LT" panose="02000500000000000000" pitchFamily="2" charset="0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lang="ja-JP" sz="1680" i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Sabon Next LT" panose="02000500000000000000" pitchFamily="2" charset="0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440" i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Sabon Next LT" panose="02000500000000000000" pitchFamily="2" charset="0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200" i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Sabon Next LT" panose="02000500000000000000" pitchFamily="2" charset="0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080" i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Sabon Next LT" panose="02000500000000000000" pitchFamily="2" charset="0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080" i="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Sabon Next LT" panose="02000500000000000000" pitchFamily="2" charset="0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1pPr>
      <a:lvl2pPr marL="27432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2pPr>
      <a:lvl3pPr marL="54864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3pPr>
      <a:lvl4pPr marL="82296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4pPr>
      <a:lvl5pPr marL="109728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5pPr>
      <a:lvl6pPr marL="137160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6pPr>
      <a:lvl7pPr marL="164592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7pPr>
      <a:lvl8pPr marL="192024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8pPr>
      <a:lvl9pPr marL="2194560" algn="l" defTabSz="548640" rtl="0" eaLnBrk="1" latinLnBrk="0" hangingPunct="1">
        <a:defRPr kumimoji="1" lang="ja-JP" sz="1080" i="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 userDrawn="1">
          <p15:clr>
            <a:srgbClr val="F26B43"/>
          </p15:clr>
        </p15:guide>
        <p15:guide id="2" orient="horz" pos="4392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4392" userDrawn="1">
          <p15:clr>
            <a:srgbClr val="F26B43"/>
          </p15:clr>
        </p15:guide>
        <p15:guide id="5" pos="2304" userDrawn="1">
          <p15:clr>
            <a:srgbClr val="F26B43"/>
          </p15:clr>
        </p15:guide>
        <p15:guide id="6" orient="horz" pos="230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F2FF8-CE3E-6643-88C5-4DAAACD2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33AD26-3B3D-CF42-9310-DA851FD59E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 dirty="0"/>
              <a:t>2020 </a:t>
            </a:r>
            <a:r>
              <a:rPr lang="ja-JP" altLang="en-US" i="0" dirty="0"/>
              <a:t>年 </a:t>
            </a:r>
            <a:r>
              <a:rPr lang="en-US" altLang="ja-JP" i="0" dirty="0"/>
              <a:t>7 </a:t>
            </a:r>
            <a:r>
              <a:rPr lang="ja-JP" altLang="en-US" i="0" dirty="0"/>
              <a:t>月 </a:t>
            </a:r>
            <a:r>
              <a:rPr lang="en-US" altLang="ja-JP" i="0" dirty="0"/>
              <a:t>23 </a:t>
            </a:r>
            <a:r>
              <a:rPr lang="ja-JP" altLang="en-US" i="0" dirty="0"/>
              <a:t>日午前 </a:t>
            </a:r>
            <a:r>
              <a:rPr lang="en-US" altLang="ja-JP" i="0" dirty="0"/>
              <a:t>11:40</a:t>
            </a:r>
          </a:p>
          <a:p>
            <a:pPr rtl="0"/>
            <a:r>
              <a:rPr lang="en-US" altLang="ja-JP" i="0" dirty="0"/>
              <a:t>3050 g</a:t>
            </a:r>
            <a:r>
              <a:rPr lang="ja-JP" altLang="en-US" i="0" dirty="0"/>
              <a:t>、</a:t>
            </a:r>
            <a:r>
              <a:rPr lang="en-US" altLang="ja-JP" i="0" dirty="0"/>
              <a:t>51 cm</a:t>
            </a:r>
          </a:p>
        </p:txBody>
      </p:sp>
      <p:pic>
        <p:nvPicPr>
          <p:cNvPr id="6" name="図プレースホルダー 5" descr="茶色のテディ ベアの手を握る赤ちゃんの手">
            <a:extLst>
              <a:ext uri="{FF2B5EF4-FFF2-40B4-BE49-F238E27FC236}">
                <a16:creationId xmlns:a16="http://schemas.microsoft.com/office/drawing/2014/main" id="{AEF139CE-4540-1149-BA28-7C1663A58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38" r="938"/>
          <a:stretch>
            <a:fillRect/>
          </a:stretch>
        </p:blipFill>
        <p:spPr/>
      </p:pic>
      <p:pic>
        <p:nvPicPr>
          <p:cNvPr id="7" name="画像 6">
            <a:extLst>
              <a:ext uri="{FF2B5EF4-FFF2-40B4-BE49-F238E27FC236}">
                <a16:creationId xmlns:a16="http://schemas.microsoft.com/office/drawing/2014/main" id="{29BDFDF3-5B3C-E049-A096-BE5DBAC9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600000">
            <a:off x="5726842" y="4192074"/>
            <a:ext cx="1384952" cy="1184718"/>
          </a:xfrm>
          <a:prstGeom prst="rect">
            <a:avLst/>
          </a:prstGeom>
        </p:spPr>
      </p:pic>
      <p:pic>
        <p:nvPicPr>
          <p:cNvPr id="8" name="画像 7">
            <a:extLst>
              <a:ext uri="{FF2B5EF4-FFF2-40B4-BE49-F238E27FC236}">
                <a16:creationId xmlns:a16="http://schemas.microsoft.com/office/drawing/2014/main" id="{FDEAA9DD-D7F7-3F47-9AE7-DF30956B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5901010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CBAC249-450E-DA4F-9EC9-2345B96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     </a:t>
            </a:r>
          </a:p>
        </p:txBody>
      </p:sp>
      <p:pic>
        <p:nvPicPr>
          <p:cNvPr id="8" name="図プレースホルダー 7" descr="茶色のテディ ベアの手を握る赤ちゃんの手">
            <a:extLst>
              <a:ext uri="{FF2B5EF4-FFF2-40B4-BE49-F238E27FC236}">
                <a16:creationId xmlns:a16="http://schemas.microsoft.com/office/drawing/2014/main" id="{B6B89D62-7E01-8247-988C-EE8816133E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0669" r="173"/>
          <a:stretch/>
        </p:blipFill>
        <p:spPr>
          <a:xfrm>
            <a:off x="-1273" y="0"/>
            <a:ext cx="3658874" cy="2730137"/>
          </a:xfrm>
        </p:spPr>
      </p:pic>
      <p:pic>
        <p:nvPicPr>
          <p:cNvPr id="10" name="図プレースホルダー 9" descr="茶色の大きなテディ ベアが座っている ">
            <a:extLst>
              <a:ext uri="{FF2B5EF4-FFF2-40B4-BE49-F238E27FC236}">
                <a16:creationId xmlns:a16="http://schemas.microsoft.com/office/drawing/2014/main" id="{99989012-E4CA-8842-A969-F6B2A3FA9D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9617" r="1263"/>
          <a:stretch/>
        </p:blipFill>
        <p:spPr>
          <a:xfrm>
            <a:off x="3657600" y="0"/>
            <a:ext cx="3657600" cy="2730137"/>
          </a:xfrm>
        </p:spPr>
      </p:pic>
      <p:pic>
        <p:nvPicPr>
          <p:cNvPr id="12" name="図プレースホルダー 11" descr="箱の上に座っている大きな茶色のテディ ベア">
            <a:extLst>
              <a:ext uri="{FF2B5EF4-FFF2-40B4-BE49-F238E27FC236}">
                <a16:creationId xmlns:a16="http://schemas.microsoft.com/office/drawing/2014/main" id="{0BADC0F6-A218-594D-B6EF-DA78E2742BD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10873" r="-31"/>
          <a:stretch/>
        </p:blipFill>
        <p:spPr>
          <a:xfrm>
            <a:off x="-1273" y="4585062"/>
            <a:ext cx="3658874" cy="2730138"/>
          </a:xfrm>
        </p:spPr>
      </p:pic>
      <p:pic>
        <p:nvPicPr>
          <p:cNvPr id="14" name="図プレースホルダー 13" descr="テディ ベア">
            <a:extLst>
              <a:ext uri="{FF2B5EF4-FFF2-40B4-BE49-F238E27FC236}">
                <a16:creationId xmlns:a16="http://schemas.microsoft.com/office/drawing/2014/main" id="{F445A55B-1122-754B-8F1C-C0BDC9DB355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l="-27" r="21807"/>
          <a:stretch/>
        </p:blipFill>
        <p:spPr>
          <a:xfrm>
            <a:off x="3656327" y="4585062"/>
            <a:ext cx="3658874" cy="2730138"/>
          </a:xfrm>
        </p:spPr>
      </p:pic>
      <p:pic>
        <p:nvPicPr>
          <p:cNvPr id="15" name="画像 14">
            <a:extLst>
              <a:ext uri="{FF2B5EF4-FFF2-40B4-BE49-F238E27FC236}">
                <a16:creationId xmlns:a16="http://schemas.microsoft.com/office/drawing/2014/main" id="{7C2D8585-0E42-5C41-AE03-84227280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2177723"/>
            <a:ext cx="1384952" cy="1184718"/>
          </a:xfrm>
          <a:prstGeom prst="rect">
            <a:avLst/>
          </a:prstGeom>
        </p:spPr>
      </p:pic>
      <p:pic>
        <p:nvPicPr>
          <p:cNvPr id="16" name="画像 15">
            <a:extLst>
              <a:ext uri="{FF2B5EF4-FFF2-40B4-BE49-F238E27FC236}">
                <a16:creationId xmlns:a16="http://schemas.microsoft.com/office/drawing/2014/main" id="{10073300-3C41-C245-AB7B-53DC9E730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600000">
            <a:off x="5689169" y="3884528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5B364-4717-B04F-8AA3-47CC66DF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     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9FABBF-2018-7D4B-B921-12D91C66A1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2020 </a:t>
            </a:r>
            <a:r>
              <a:rPr lang="ja-JP" altLang="en-US" i="0"/>
              <a:t>年 </a:t>
            </a:r>
            <a:r>
              <a:rPr lang="en-US" altLang="ja-JP" i="0"/>
              <a:t>7 </a:t>
            </a:r>
            <a:r>
              <a:rPr lang="ja-JP" altLang="en-US" i="0"/>
              <a:t>月 </a:t>
            </a:r>
            <a:r>
              <a:rPr lang="en-US" altLang="ja-JP" i="0"/>
              <a:t>23 </a:t>
            </a:r>
            <a:r>
              <a:rPr lang="ja-JP" altLang="en-US" i="0"/>
              <a:t>日午前 </a:t>
            </a:r>
            <a:r>
              <a:rPr lang="en-US" altLang="ja-JP" i="0"/>
              <a:t>11:40</a:t>
            </a:r>
          </a:p>
          <a:p>
            <a:pPr rtl="0"/>
            <a:r>
              <a:rPr lang="en-US" altLang="ja-JP" i="0"/>
              <a:t>3050 g</a:t>
            </a:r>
            <a:r>
              <a:rPr lang="ja-JP" altLang="en-US" i="0"/>
              <a:t>、</a:t>
            </a:r>
            <a:r>
              <a:rPr lang="en-US" altLang="ja-JP" i="0"/>
              <a:t>51 cm</a:t>
            </a:r>
          </a:p>
        </p:txBody>
      </p:sp>
      <p:pic>
        <p:nvPicPr>
          <p:cNvPr id="6" name="図プレースホルダー 5" descr="茶色のテディ ベアの手を握る赤ちゃんの手">
            <a:extLst>
              <a:ext uri="{FF2B5EF4-FFF2-40B4-BE49-F238E27FC236}">
                <a16:creationId xmlns:a16="http://schemas.microsoft.com/office/drawing/2014/main" id="{7F8F75D5-40BF-7242-A0D6-D0B55B6C00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38" r="938"/>
          <a:stretch>
            <a:fillRect/>
          </a:stretch>
        </p:blipFill>
        <p:spPr/>
      </p:pic>
      <p:pic>
        <p:nvPicPr>
          <p:cNvPr id="7" name="画像 6">
            <a:extLst>
              <a:ext uri="{FF2B5EF4-FFF2-40B4-BE49-F238E27FC236}">
                <a16:creationId xmlns:a16="http://schemas.microsoft.com/office/drawing/2014/main" id="{9801FEEE-2AC3-E842-AE17-46130D7C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600000">
            <a:off x="5726842" y="4192074"/>
            <a:ext cx="1384952" cy="1184718"/>
          </a:xfrm>
          <a:prstGeom prst="rect">
            <a:avLst/>
          </a:prstGeom>
        </p:spPr>
      </p:pic>
      <p:pic>
        <p:nvPicPr>
          <p:cNvPr id="8" name="画像 7">
            <a:extLst>
              <a:ext uri="{FF2B5EF4-FFF2-40B4-BE49-F238E27FC236}">
                <a16:creationId xmlns:a16="http://schemas.microsoft.com/office/drawing/2014/main" id="{0618BD6C-B3C6-5441-BBA6-E39F4B9B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5901010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12B8D-48F1-45B9-9EE3-FE6D3FC5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i="0"/>
              <a:t>全体像スライド ティール</a:t>
            </a:r>
            <a:endParaRPr lang="ja-JP" i="0" dirty="0"/>
          </a:p>
        </p:txBody>
      </p:sp>
      <p:pic>
        <p:nvPicPr>
          <p:cNvPr id="4" name="図プレースホルダー 3" descr="茶色のテディ ベアの手を握る赤ちゃんの手">
            <a:extLst>
              <a:ext uri="{FF2B5EF4-FFF2-40B4-BE49-F238E27FC236}">
                <a16:creationId xmlns:a16="http://schemas.microsoft.com/office/drawing/2014/main" id="{A25A4499-7227-E940-A408-60867BD2E5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804" r="666"/>
          <a:stretch/>
        </p:blipFill>
        <p:spPr>
          <a:xfrm>
            <a:off x="914400" y="914400"/>
            <a:ext cx="5486401" cy="5486400"/>
          </a:xfrm>
        </p:spPr>
      </p:pic>
      <p:pic>
        <p:nvPicPr>
          <p:cNvPr id="5" name="画像 4">
            <a:extLst>
              <a:ext uri="{FF2B5EF4-FFF2-40B4-BE49-F238E27FC236}">
                <a16:creationId xmlns:a16="http://schemas.microsoft.com/office/drawing/2014/main" id="{CECE8117-92A6-DF48-A869-54A851ABE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600000">
            <a:off x="460464" y="322040"/>
            <a:ext cx="1384952" cy="1184718"/>
          </a:xfrm>
          <a:prstGeom prst="rect">
            <a:avLst/>
          </a:prstGeom>
        </p:spPr>
      </p:pic>
      <p:pic>
        <p:nvPicPr>
          <p:cNvPr id="6" name="画像 5">
            <a:extLst>
              <a:ext uri="{FF2B5EF4-FFF2-40B4-BE49-F238E27FC236}">
                <a16:creationId xmlns:a16="http://schemas.microsoft.com/office/drawing/2014/main" id="{C2164181-9CC3-B84D-A49E-18C17199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76" y="5808441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9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B9BA45-BF53-7F40-9BB7-3B1A7D4D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i="0"/>
              <a:t>Peyton Reed Davis</a:t>
            </a:r>
          </a:p>
        </p:txBody>
      </p:sp>
      <p:pic>
        <p:nvPicPr>
          <p:cNvPr id="7" name="図プレースホルダー 6" descr="茶色の大きなテディ ベアが座っている ">
            <a:extLst>
              <a:ext uri="{FF2B5EF4-FFF2-40B4-BE49-F238E27FC236}">
                <a16:creationId xmlns:a16="http://schemas.microsoft.com/office/drawing/2014/main" id="{969A2AD4-A6B3-494C-A16C-2DFC6E3E39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3276" r="194"/>
          <a:stretch/>
        </p:blipFill>
        <p:spPr>
          <a:xfrm>
            <a:off x="3657600" y="0"/>
            <a:ext cx="3657600" cy="3657600"/>
          </a:xfrm>
        </p:spPr>
      </p:pic>
      <p:pic>
        <p:nvPicPr>
          <p:cNvPr id="9" name="図プレースホルダー 8" descr="茶色のテディ ベアの手を握る赤ちゃんの手">
            <a:extLst>
              <a:ext uri="{FF2B5EF4-FFF2-40B4-BE49-F238E27FC236}">
                <a16:creationId xmlns:a16="http://schemas.microsoft.com/office/drawing/2014/main" id="{F1BD6DD3-8A27-4D47-8890-311F4C9902D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33439"/>
          <a:stretch/>
        </p:blipFill>
        <p:spPr>
          <a:xfrm>
            <a:off x="-1273" y="3657600"/>
            <a:ext cx="3658874" cy="3657600"/>
          </a:xfr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A70B3-EDC2-4C40-85EF-61E19770FF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i="0"/>
              <a:t>2020 年 7 月 23 日午前 11:40</a:t>
            </a:r>
          </a:p>
          <a:p>
            <a:pPr rtl="0"/>
            <a:r>
              <a:rPr lang="ja-JP" i="0"/>
              <a:t>3050 g</a:t>
            </a:r>
          </a:p>
          <a:p>
            <a:pPr rtl="0"/>
            <a:r>
              <a:rPr lang="ja-JP" i="0"/>
              <a:t>51 cm</a:t>
            </a:r>
          </a:p>
        </p:txBody>
      </p:sp>
      <p:pic>
        <p:nvPicPr>
          <p:cNvPr id="10" name="画像 9">
            <a:extLst>
              <a:ext uri="{FF2B5EF4-FFF2-40B4-BE49-F238E27FC236}">
                <a16:creationId xmlns:a16="http://schemas.microsoft.com/office/drawing/2014/main" id="{12F64DB4-C0D6-CC45-BD31-EA39A5FFE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473" y="342900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A6ABBB-7103-8F49-B63F-2590E7CF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</a:t>
            </a:r>
          </a:p>
        </p:txBody>
      </p:sp>
      <p:pic>
        <p:nvPicPr>
          <p:cNvPr id="7" name="図プレースホルダー 6" descr="茶色のテディ ベアの手を握る赤ちゃんの手">
            <a:extLst>
              <a:ext uri="{FF2B5EF4-FFF2-40B4-BE49-F238E27FC236}">
                <a16:creationId xmlns:a16="http://schemas.microsoft.com/office/drawing/2014/main" id="{1646B728-6E43-7945-9511-1C87126538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429" r="11"/>
          <a:stretch/>
        </p:blipFill>
        <p:spPr>
          <a:xfrm>
            <a:off x="-1911" y="0"/>
            <a:ext cx="3658874" cy="3657600"/>
          </a:xfrm>
        </p:spPr>
      </p:pic>
      <p:pic>
        <p:nvPicPr>
          <p:cNvPr id="9" name="図プレースホルダー 8" descr="茶色の大きなテディ ベアが座っている ">
            <a:extLst>
              <a:ext uri="{FF2B5EF4-FFF2-40B4-BE49-F238E27FC236}">
                <a16:creationId xmlns:a16="http://schemas.microsoft.com/office/drawing/2014/main" id="{4E0073F0-BE07-8D40-BE7B-4F2BA3AC5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3288" r="182"/>
          <a:stretch/>
        </p:blipFill>
        <p:spPr>
          <a:xfrm>
            <a:off x="3657600" y="0"/>
            <a:ext cx="3657600" cy="3657600"/>
          </a:xfrm>
        </p:spPr>
      </p:pic>
      <p:pic>
        <p:nvPicPr>
          <p:cNvPr id="11" name="図プレースホルダー 10" descr="箱の上に座っている大きな茶色のテディ ベア">
            <a:extLst>
              <a:ext uri="{FF2B5EF4-FFF2-40B4-BE49-F238E27FC236}">
                <a16:creationId xmlns:a16="http://schemas.microsoft.com/office/drawing/2014/main" id="{C9C8444C-16A8-2C4B-A85E-83DA96D85A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33446" r="-6"/>
          <a:stretch/>
        </p:blipFill>
        <p:spPr>
          <a:xfrm>
            <a:off x="-1273" y="3657600"/>
            <a:ext cx="3658874" cy="3657600"/>
          </a:xfrm>
        </p:spPr>
      </p:pic>
      <p:pic>
        <p:nvPicPr>
          <p:cNvPr id="12" name="画像 11">
            <a:extLst>
              <a:ext uri="{FF2B5EF4-FFF2-40B4-BE49-F238E27FC236}">
                <a16:creationId xmlns:a16="http://schemas.microsoft.com/office/drawing/2014/main" id="{40435730-5622-574A-A816-E400CA4C5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00000">
            <a:off x="4719456" y="3145756"/>
            <a:ext cx="1556464" cy="13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0BCB1A-3705-E848-919F-322E70F7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       </a:t>
            </a:r>
          </a:p>
        </p:txBody>
      </p:sp>
      <p:pic>
        <p:nvPicPr>
          <p:cNvPr id="8" name="図プレースホルダー 7" descr="茶色のテディ ベアの手を握る赤ちゃんの手">
            <a:extLst>
              <a:ext uri="{FF2B5EF4-FFF2-40B4-BE49-F238E27FC236}">
                <a16:creationId xmlns:a16="http://schemas.microsoft.com/office/drawing/2014/main" id="{3F6AE87F-F359-8F47-A102-ED2686A26E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0637" r="204"/>
          <a:stretch/>
        </p:blipFill>
        <p:spPr>
          <a:xfrm>
            <a:off x="-2547" y="-1"/>
            <a:ext cx="3658874" cy="2730137"/>
          </a:xfrm>
        </p:spPr>
      </p:pic>
      <p:pic>
        <p:nvPicPr>
          <p:cNvPr id="10" name="図プレースホルダー 9" descr="茶色の大きなテディ ベアが座っている ">
            <a:extLst>
              <a:ext uri="{FF2B5EF4-FFF2-40B4-BE49-F238E27FC236}">
                <a16:creationId xmlns:a16="http://schemas.microsoft.com/office/drawing/2014/main" id="{06C32FE5-FD67-954D-9521-3CE2456F3B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0464" t="20" r="415" b="-20"/>
          <a:stretch/>
        </p:blipFill>
        <p:spPr>
          <a:xfrm>
            <a:off x="3656013" y="0"/>
            <a:ext cx="3657600" cy="2730500"/>
          </a:xfrm>
        </p:spPr>
      </p:pic>
      <p:pic>
        <p:nvPicPr>
          <p:cNvPr id="14" name="図プレースホルダー 13" descr="箱の上に座っている大きな茶色のテディ ベア">
            <a:extLst>
              <a:ext uri="{FF2B5EF4-FFF2-40B4-BE49-F238E27FC236}">
                <a16:creationId xmlns:a16="http://schemas.microsoft.com/office/drawing/2014/main" id="{55643297-3ACB-B74B-BE35-66DD41C1DD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10669" r="173"/>
          <a:stretch/>
        </p:blipFill>
        <p:spPr>
          <a:xfrm>
            <a:off x="-1273" y="4585062"/>
            <a:ext cx="3658874" cy="2730138"/>
          </a:xfrm>
        </p:spPr>
      </p:pic>
      <p:pic>
        <p:nvPicPr>
          <p:cNvPr id="12" name="図プレースホルダー 11" descr="テディ ベア">
            <a:extLst>
              <a:ext uri="{FF2B5EF4-FFF2-40B4-BE49-F238E27FC236}">
                <a16:creationId xmlns:a16="http://schemas.microsoft.com/office/drawing/2014/main" id="{A38D5640-1FFD-4C48-A9E4-BCF7234C9F5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l="7" r="21774"/>
          <a:stretch/>
        </p:blipFill>
        <p:spPr>
          <a:xfrm>
            <a:off x="3656327" y="4585062"/>
            <a:ext cx="3658874" cy="2730138"/>
          </a:xfrm>
        </p:spPr>
      </p:pic>
      <p:pic>
        <p:nvPicPr>
          <p:cNvPr id="15" name="画像 14">
            <a:extLst>
              <a:ext uri="{FF2B5EF4-FFF2-40B4-BE49-F238E27FC236}">
                <a16:creationId xmlns:a16="http://schemas.microsoft.com/office/drawing/2014/main" id="{34A8F051-A6F8-FD46-A625-690F15A92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2177723"/>
            <a:ext cx="1384952" cy="1184718"/>
          </a:xfrm>
          <a:prstGeom prst="rect">
            <a:avLst/>
          </a:prstGeom>
        </p:spPr>
      </p:pic>
      <p:pic>
        <p:nvPicPr>
          <p:cNvPr id="16" name="画像 15">
            <a:extLst>
              <a:ext uri="{FF2B5EF4-FFF2-40B4-BE49-F238E27FC236}">
                <a16:creationId xmlns:a16="http://schemas.microsoft.com/office/drawing/2014/main" id="{612584AA-0867-3548-9D92-135CA56E3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600000">
            <a:off x="5689169" y="3884528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EC916-1566-40C4-982A-468BFCCE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ja-JP"/>
            </a:defPPr>
          </a:lstStyle>
          <a:p>
            <a:pPr rtl="0"/>
            <a:r>
              <a:rPr lang="ja-JP" altLang="en-US" i="0"/>
              <a:t>全体像スライド</a:t>
            </a:r>
          </a:p>
        </p:txBody>
      </p:sp>
      <p:pic>
        <p:nvPicPr>
          <p:cNvPr id="4" name="図プレースホルダー 3" descr="茶色のテディ ベアの手を握る赤ちゃんの手">
            <a:extLst>
              <a:ext uri="{FF2B5EF4-FFF2-40B4-BE49-F238E27FC236}">
                <a16:creationId xmlns:a16="http://schemas.microsoft.com/office/drawing/2014/main" id="{51DED733-AD99-184A-A676-16AD11A15E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645" r="825"/>
          <a:stretch/>
        </p:blipFill>
        <p:spPr>
          <a:xfrm>
            <a:off x="914400" y="914400"/>
            <a:ext cx="5486401" cy="5486400"/>
          </a:xfrm>
        </p:spPr>
      </p:pic>
      <p:pic>
        <p:nvPicPr>
          <p:cNvPr id="7" name="画像 6">
            <a:extLst>
              <a:ext uri="{FF2B5EF4-FFF2-40B4-BE49-F238E27FC236}">
                <a16:creationId xmlns:a16="http://schemas.microsoft.com/office/drawing/2014/main" id="{958839A1-30AB-C44E-A3D4-13ECABC62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600000">
            <a:off x="460464" y="322040"/>
            <a:ext cx="1384952" cy="1184718"/>
          </a:xfrm>
          <a:prstGeom prst="rect">
            <a:avLst/>
          </a:prstGeom>
        </p:spPr>
      </p:pic>
      <p:pic>
        <p:nvPicPr>
          <p:cNvPr id="8" name="画像 7">
            <a:extLst>
              <a:ext uri="{FF2B5EF4-FFF2-40B4-BE49-F238E27FC236}">
                <a16:creationId xmlns:a16="http://schemas.microsoft.com/office/drawing/2014/main" id="{E839FA71-B3B5-5F43-A3C6-1D707D64C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76" y="5808441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FEF7373-E45B-8947-BB02-E6C0BDC8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13" y="339969"/>
            <a:ext cx="2942167" cy="3014133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</a:t>
            </a:r>
          </a:p>
        </p:txBody>
      </p:sp>
      <p:pic>
        <p:nvPicPr>
          <p:cNvPr id="7" name="図プレースホルダー 6" descr="茶色の大きなテディ ベアが座っている ">
            <a:extLst>
              <a:ext uri="{FF2B5EF4-FFF2-40B4-BE49-F238E27FC236}">
                <a16:creationId xmlns:a16="http://schemas.microsoft.com/office/drawing/2014/main" id="{668359A1-B184-8F4B-830E-C56F3FE260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3470"/>
          <a:stretch/>
        </p:blipFill>
        <p:spPr>
          <a:xfrm>
            <a:off x="3657600" y="0"/>
            <a:ext cx="3657600" cy="3657600"/>
          </a:xfrm>
        </p:spPr>
      </p:pic>
      <p:pic>
        <p:nvPicPr>
          <p:cNvPr id="9" name="図プレースホルダー 8" descr="茶色のテディ ベアの手を握る赤ちゃんの手">
            <a:extLst>
              <a:ext uri="{FF2B5EF4-FFF2-40B4-BE49-F238E27FC236}">
                <a16:creationId xmlns:a16="http://schemas.microsoft.com/office/drawing/2014/main" id="{2A340621-024C-934B-8EA2-F94DF95CF3D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33440"/>
          <a:stretch/>
        </p:blipFill>
        <p:spPr>
          <a:xfrm>
            <a:off x="-1273" y="3657600"/>
            <a:ext cx="3658874" cy="3657600"/>
          </a:xfr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E65326-37CD-604E-8C7A-489FF3CEB1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 dirty="0"/>
              <a:t>2020 </a:t>
            </a:r>
            <a:r>
              <a:rPr lang="ja-JP" altLang="en-US" i="0" dirty="0"/>
              <a:t>年 </a:t>
            </a:r>
            <a:r>
              <a:rPr lang="en-US" altLang="ja-JP" i="0" dirty="0"/>
              <a:t>7 </a:t>
            </a:r>
            <a:r>
              <a:rPr lang="ja-JP" altLang="en-US" i="0" dirty="0"/>
              <a:t>月 </a:t>
            </a:r>
            <a:r>
              <a:rPr lang="en-US" altLang="ja-JP" i="0" dirty="0"/>
              <a:t>23 </a:t>
            </a:r>
            <a:r>
              <a:rPr lang="ja-JP" altLang="en-US" i="0" dirty="0"/>
              <a:t>日午前 </a:t>
            </a:r>
            <a:r>
              <a:rPr lang="en-US" altLang="ja-JP" i="0" dirty="0"/>
              <a:t>11:40</a:t>
            </a:r>
          </a:p>
          <a:p>
            <a:pPr rtl="0"/>
            <a:r>
              <a:rPr lang="en-US" altLang="ja-JP" i="0" dirty="0"/>
              <a:t>3050 g</a:t>
            </a:r>
          </a:p>
          <a:p>
            <a:pPr rtl="0"/>
            <a:r>
              <a:rPr lang="en-US" altLang="ja-JP" i="0" dirty="0"/>
              <a:t>51 cm</a:t>
            </a:r>
            <a:endParaRPr lang="ja-JP" altLang="en-US" i="0" dirty="0"/>
          </a:p>
        </p:txBody>
      </p:sp>
      <p:pic>
        <p:nvPicPr>
          <p:cNvPr id="10" name="画像 9">
            <a:extLst>
              <a:ext uri="{FF2B5EF4-FFF2-40B4-BE49-F238E27FC236}">
                <a16:creationId xmlns:a16="http://schemas.microsoft.com/office/drawing/2014/main" id="{D08CF457-F363-E143-86C0-84890F7A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473" y="342900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9E9D663-FC79-BD47-A4DD-962A1E08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</a:t>
            </a:r>
          </a:p>
        </p:txBody>
      </p:sp>
      <p:pic>
        <p:nvPicPr>
          <p:cNvPr id="9" name="図プレースホルダー 8" descr="茶色のテディ ベアの手を握る赤ちゃんの手">
            <a:extLst>
              <a:ext uri="{FF2B5EF4-FFF2-40B4-BE49-F238E27FC236}">
                <a16:creationId xmlns:a16="http://schemas.microsoft.com/office/drawing/2014/main" id="{A3F70AC2-2A46-6849-A82D-5DD81DF78A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429" r="11"/>
          <a:stretch/>
        </p:blipFill>
        <p:spPr>
          <a:xfrm>
            <a:off x="-1911" y="0"/>
            <a:ext cx="3658874" cy="3657600"/>
          </a:xfrm>
        </p:spPr>
      </p:pic>
      <p:pic>
        <p:nvPicPr>
          <p:cNvPr id="7" name="図プレースホルダー 6" descr="茶色の大きなテディ ベアが座っている ">
            <a:extLst>
              <a:ext uri="{FF2B5EF4-FFF2-40B4-BE49-F238E27FC236}">
                <a16:creationId xmlns:a16="http://schemas.microsoft.com/office/drawing/2014/main" id="{7F433614-C505-C54A-9567-395FFFFCF1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3470"/>
          <a:stretch/>
        </p:blipFill>
        <p:spPr>
          <a:xfrm>
            <a:off x="3657600" y="0"/>
            <a:ext cx="3657600" cy="3657600"/>
          </a:xfrm>
        </p:spPr>
      </p:pic>
      <p:pic>
        <p:nvPicPr>
          <p:cNvPr id="11" name="図プレースホルダー 10" descr="箱の上に座っている大きな茶色のテディ ベア">
            <a:extLst>
              <a:ext uri="{FF2B5EF4-FFF2-40B4-BE49-F238E27FC236}">
                <a16:creationId xmlns:a16="http://schemas.microsoft.com/office/drawing/2014/main" id="{835714C9-AA12-4548-ACED-44261B31B6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33446" r="-6"/>
          <a:stretch/>
        </p:blipFill>
        <p:spPr>
          <a:xfrm>
            <a:off x="-1273" y="3657600"/>
            <a:ext cx="3658874" cy="3657600"/>
          </a:xfrm>
        </p:spPr>
      </p:pic>
      <p:pic>
        <p:nvPicPr>
          <p:cNvPr id="12" name="画像 11">
            <a:extLst>
              <a:ext uri="{FF2B5EF4-FFF2-40B4-BE49-F238E27FC236}">
                <a16:creationId xmlns:a16="http://schemas.microsoft.com/office/drawing/2014/main" id="{61D395A5-DAF7-5142-9FB2-F097902B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00000">
            <a:off x="4719456" y="3145756"/>
            <a:ext cx="1556464" cy="13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D48E661-6333-3F45-8A05-A4BE89DC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  </a:t>
            </a:r>
          </a:p>
        </p:txBody>
      </p:sp>
      <p:pic>
        <p:nvPicPr>
          <p:cNvPr id="8" name="図プレースホルダー 7" descr="茶色のテディ ベアの手を握る赤ちゃんの手">
            <a:extLst>
              <a:ext uri="{FF2B5EF4-FFF2-40B4-BE49-F238E27FC236}">
                <a16:creationId xmlns:a16="http://schemas.microsoft.com/office/drawing/2014/main" id="{8AD947C9-D7FD-7F40-BE65-8D7FDA0F72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0842"/>
          <a:stretch/>
        </p:blipFill>
        <p:spPr>
          <a:xfrm>
            <a:off x="-2547" y="-1"/>
            <a:ext cx="3658874" cy="2730137"/>
          </a:xfrm>
        </p:spPr>
      </p:pic>
      <p:pic>
        <p:nvPicPr>
          <p:cNvPr id="10" name="図プレースホルダー 9" descr="茶色の大きなテディ ベアが座っている ">
            <a:extLst>
              <a:ext uri="{FF2B5EF4-FFF2-40B4-BE49-F238E27FC236}">
                <a16:creationId xmlns:a16="http://schemas.microsoft.com/office/drawing/2014/main" id="{AFE92CAB-293F-8045-8E1F-C04C467F20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0503" r="377"/>
          <a:stretch/>
        </p:blipFill>
        <p:spPr>
          <a:xfrm>
            <a:off x="3657600" y="0"/>
            <a:ext cx="3657600" cy="2730137"/>
          </a:xfrm>
        </p:spPr>
      </p:pic>
      <p:pic>
        <p:nvPicPr>
          <p:cNvPr id="12" name="図プレースホルダー 11" descr="箱の上に座っている大きな茶色のテディ ベア">
            <a:extLst>
              <a:ext uri="{FF2B5EF4-FFF2-40B4-BE49-F238E27FC236}">
                <a16:creationId xmlns:a16="http://schemas.microsoft.com/office/drawing/2014/main" id="{443913DF-1E0F-C04A-84B9-E7FD0869CF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10669" r="173"/>
          <a:stretch/>
        </p:blipFill>
        <p:spPr>
          <a:xfrm>
            <a:off x="-1274" y="4585062"/>
            <a:ext cx="3658874" cy="2730138"/>
          </a:xfrm>
        </p:spPr>
      </p:pic>
      <p:pic>
        <p:nvPicPr>
          <p:cNvPr id="14" name="図プレースホルダー 13" descr="テディ ベア">
            <a:extLst>
              <a:ext uri="{FF2B5EF4-FFF2-40B4-BE49-F238E27FC236}">
                <a16:creationId xmlns:a16="http://schemas.microsoft.com/office/drawing/2014/main" id="{A276F40F-353F-524F-B54F-09EDBA8130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l="-179" t="-14" r="21959" b="14"/>
          <a:stretch/>
        </p:blipFill>
        <p:spPr>
          <a:xfrm>
            <a:off x="3656327" y="4585062"/>
            <a:ext cx="3658874" cy="2730138"/>
          </a:xfrm>
        </p:spPr>
      </p:pic>
      <p:pic>
        <p:nvPicPr>
          <p:cNvPr id="15" name="画像 14">
            <a:extLst>
              <a:ext uri="{FF2B5EF4-FFF2-40B4-BE49-F238E27FC236}">
                <a16:creationId xmlns:a16="http://schemas.microsoft.com/office/drawing/2014/main" id="{9C45CED4-7A05-1544-B29C-2B5BA3AC6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2177723"/>
            <a:ext cx="1384952" cy="1184718"/>
          </a:xfrm>
          <a:prstGeom prst="rect">
            <a:avLst/>
          </a:prstGeom>
        </p:spPr>
      </p:pic>
      <p:pic>
        <p:nvPicPr>
          <p:cNvPr id="17" name="画像 16">
            <a:extLst>
              <a:ext uri="{FF2B5EF4-FFF2-40B4-BE49-F238E27FC236}">
                <a16:creationId xmlns:a16="http://schemas.microsoft.com/office/drawing/2014/main" id="{19FD69AC-4207-F04B-A5BA-C35A781A9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600000">
            <a:off x="5689169" y="3884528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8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B90BC-CE4F-4644-92EE-C16B9F7D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i="0"/>
              <a:t>Peyton Reed Davis    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5B800-0060-9947-985B-35878FBC38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i="0">
                <a:solidFill>
                  <a:schemeClr val="accent1">
                    <a:lumMod val="50000"/>
                  </a:schemeClr>
                </a:solidFill>
              </a:rPr>
              <a:t>2020 年 7 月 23 日午前 11:40</a:t>
            </a:r>
          </a:p>
          <a:p>
            <a:pPr rtl="0"/>
            <a:r>
              <a:rPr lang="ja-JP" i="0">
                <a:solidFill>
                  <a:schemeClr val="accent1">
                    <a:lumMod val="50000"/>
                  </a:schemeClr>
                </a:solidFill>
              </a:rPr>
              <a:t>3050 g、51 cm</a:t>
            </a:r>
          </a:p>
        </p:txBody>
      </p:sp>
      <p:pic>
        <p:nvPicPr>
          <p:cNvPr id="6" name="図プレースホルダー 5" descr="茶色のテディ ベアの手を握る赤ちゃんの手">
            <a:extLst>
              <a:ext uri="{FF2B5EF4-FFF2-40B4-BE49-F238E27FC236}">
                <a16:creationId xmlns:a16="http://schemas.microsoft.com/office/drawing/2014/main" id="{2DBB78FE-7503-2B49-84BC-8F70EA7901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38" r="938"/>
          <a:stretch>
            <a:fillRect/>
          </a:stretch>
        </p:blipFill>
        <p:spPr/>
      </p:pic>
      <p:pic>
        <p:nvPicPr>
          <p:cNvPr id="7" name="画像 6">
            <a:extLst>
              <a:ext uri="{FF2B5EF4-FFF2-40B4-BE49-F238E27FC236}">
                <a16:creationId xmlns:a16="http://schemas.microsoft.com/office/drawing/2014/main" id="{96CF75EF-0F1D-514C-B1C9-7447757F0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600000">
            <a:off x="5726842" y="4192074"/>
            <a:ext cx="1384952" cy="1184718"/>
          </a:xfrm>
          <a:prstGeom prst="rect">
            <a:avLst/>
          </a:prstGeom>
        </p:spPr>
      </p:pic>
      <p:pic>
        <p:nvPicPr>
          <p:cNvPr id="8" name="画像 7">
            <a:extLst>
              <a:ext uri="{FF2B5EF4-FFF2-40B4-BE49-F238E27FC236}">
                <a16:creationId xmlns:a16="http://schemas.microsoft.com/office/drawing/2014/main" id="{96FDC7A2-20B8-334A-9C8F-6DD1E9A54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5901010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ADC0F-70E6-43D0-B6C5-0D0AABFE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ja-JP"/>
            </a:defPPr>
          </a:lstStyle>
          <a:p>
            <a:pPr rtl="0"/>
            <a:r>
              <a:rPr lang="ja-JP" altLang="en-US" i="0"/>
              <a:t>全体像スライド ピンク</a:t>
            </a:r>
          </a:p>
        </p:txBody>
      </p:sp>
      <p:pic>
        <p:nvPicPr>
          <p:cNvPr id="15" name="図プレースホルダー 14" descr="茶色のテディ ベアの手を握る赤ちゃんの手">
            <a:extLst>
              <a:ext uri="{FF2B5EF4-FFF2-40B4-BE49-F238E27FC236}">
                <a16:creationId xmlns:a16="http://schemas.microsoft.com/office/drawing/2014/main" id="{341DF42B-315A-4F4E-BA43-2475940DA6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966" r="504"/>
          <a:stretch/>
        </p:blipFill>
        <p:spPr>
          <a:xfrm>
            <a:off x="914400" y="914400"/>
            <a:ext cx="5486401" cy="5486400"/>
          </a:xfrm>
        </p:spPr>
      </p:pic>
      <p:pic>
        <p:nvPicPr>
          <p:cNvPr id="6" name="画像 5">
            <a:extLst>
              <a:ext uri="{FF2B5EF4-FFF2-40B4-BE49-F238E27FC236}">
                <a16:creationId xmlns:a16="http://schemas.microsoft.com/office/drawing/2014/main" id="{0EA2BC7B-1F93-EC48-8CE7-ECF5988E6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600000">
            <a:off x="460464" y="322040"/>
            <a:ext cx="1384952" cy="1184718"/>
          </a:xfrm>
          <a:prstGeom prst="rect">
            <a:avLst/>
          </a:prstGeom>
        </p:spPr>
      </p:pic>
      <p:pic>
        <p:nvPicPr>
          <p:cNvPr id="11" name="画像 10">
            <a:extLst>
              <a:ext uri="{FF2B5EF4-FFF2-40B4-BE49-F238E27FC236}">
                <a16:creationId xmlns:a16="http://schemas.microsoft.com/office/drawing/2014/main" id="{C5745B7C-1911-C141-B9B8-A0AAC972F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76" y="5808441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9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A564813-666C-EF43-82A3-6E0F32F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   </a:t>
            </a:r>
          </a:p>
        </p:txBody>
      </p:sp>
      <p:pic>
        <p:nvPicPr>
          <p:cNvPr id="11" name="図プレースホルダー 10" descr="茶色のテディ ベアの手を握る赤ちゃんの手">
            <a:extLst>
              <a:ext uri="{FF2B5EF4-FFF2-40B4-BE49-F238E27FC236}">
                <a16:creationId xmlns:a16="http://schemas.microsoft.com/office/drawing/2014/main" id="{520FA2EE-AE82-3D4D-B8DD-5C9DE808ED0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3493" r="-23"/>
          <a:stretch/>
        </p:blipFill>
        <p:spPr>
          <a:xfrm>
            <a:off x="0" y="3657600"/>
            <a:ext cx="3657600" cy="3657600"/>
          </a:xfr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005041-28B0-5D4F-A72D-C96DBED4DC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>
                <a:solidFill>
                  <a:schemeClr val="accent1">
                    <a:lumMod val="50000"/>
                  </a:schemeClr>
                </a:solidFill>
              </a:rPr>
              <a:t>2020 </a:t>
            </a:r>
            <a:r>
              <a:rPr lang="ja-JP" altLang="en-US" i="0">
                <a:solidFill>
                  <a:schemeClr val="accent1">
                    <a:lumMod val="50000"/>
                  </a:schemeClr>
                </a:solidFill>
              </a:rPr>
              <a:t>年 </a:t>
            </a:r>
            <a:r>
              <a:rPr lang="en-US" altLang="ja-JP" i="0">
                <a:solidFill>
                  <a:schemeClr val="accent1">
                    <a:lumMod val="50000"/>
                  </a:schemeClr>
                </a:solidFill>
              </a:rPr>
              <a:t>7 </a:t>
            </a:r>
            <a:r>
              <a:rPr lang="ja-JP" altLang="en-US" i="0">
                <a:solidFill>
                  <a:schemeClr val="accent1">
                    <a:lumMod val="50000"/>
                  </a:schemeClr>
                </a:solidFill>
              </a:rPr>
              <a:t>月 </a:t>
            </a:r>
            <a:r>
              <a:rPr lang="en-US" altLang="ja-JP" i="0">
                <a:solidFill>
                  <a:schemeClr val="accent1">
                    <a:lumMod val="50000"/>
                  </a:schemeClr>
                </a:solidFill>
              </a:rPr>
              <a:t>23 </a:t>
            </a:r>
            <a:r>
              <a:rPr lang="ja-JP" altLang="en-US" i="0">
                <a:solidFill>
                  <a:schemeClr val="accent1">
                    <a:lumMod val="50000"/>
                  </a:schemeClr>
                </a:solidFill>
              </a:rPr>
              <a:t>日午前 </a:t>
            </a:r>
            <a:r>
              <a:rPr lang="en-US" altLang="ja-JP" i="0">
                <a:solidFill>
                  <a:schemeClr val="accent1">
                    <a:lumMod val="50000"/>
                  </a:schemeClr>
                </a:solidFill>
              </a:rPr>
              <a:t>11:40</a:t>
            </a:r>
          </a:p>
          <a:p>
            <a:pPr rtl="0"/>
            <a:r>
              <a:rPr lang="en-US" altLang="ja-JP" i="0">
                <a:solidFill>
                  <a:schemeClr val="accent1">
                    <a:lumMod val="50000"/>
                  </a:schemeClr>
                </a:solidFill>
              </a:rPr>
              <a:t>3050 g</a:t>
            </a:r>
          </a:p>
          <a:p>
            <a:pPr rtl="0"/>
            <a:r>
              <a:rPr lang="en-US" altLang="ja-JP" i="0">
                <a:solidFill>
                  <a:schemeClr val="accent1">
                    <a:lumMod val="50000"/>
                  </a:schemeClr>
                </a:solidFill>
              </a:rPr>
              <a:t>51 cm</a:t>
            </a:r>
          </a:p>
        </p:txBody>
      </p:sp>
      <p:pic>
        <p:nvPicPr>
          <p:cNvPr id="13" name="図プレースホルダー 12" descr="茶色の大きなテディ ベアが座っている ">
            <a:extLst>
              <a:ext uri="{FF2B5EF4-FFF2-40B4-BE49-F238E27FC236}">
                <a16:creationId xmlns:a16="http://schemas.microsoft.com/office/drawing/2014/main" id="{E3AF392F-4DCE-AC49-839F-31B94F2D7A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3245" r="194"/>
          <a:stretch/>
        </p:blipFill>
        <p:spPr>
          <a:xfrm>
            <a:off x="3656326" y="0"/>
            <a:ext cx="3658874" cy="3657600"/>
          </a:xfrm>
        </p:spPr>
      </p:pic>
      <p:pic>
        <p:nvPicPr>
          <p:cNvPr id="14" name="画像 13">
            <a:extLst>
              <a:ext uri="{FF2B5EF4-FFF2-40B4-BE49-F238E27FC236}">
                <a16:creationId xmlns:a16="http://schemas.microsoft.com/office/drawing/2014/main" id="{72A073D0-928E-6A40-B2B3-F7FB72073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473" y="342900"/>
            <a:ext cx="1384952" cy="11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5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9998C68-C2A9-9349-9E8F-2012330F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i="0"/>
              <a:t>Peyton Reed Davis</a:t>
            </a:r>
          </a:p>
        </p:txBody>
      </p:sp>
      <p:pic>
        <p:nvPicPr>
          <p:cNvPr id="7" name="図プレースホルダー 6" descr="茶色のテディ ベアの手を握る赤ちゃんの手">
            <a:extLst>
              <a:ext uri="{FF2B5EF4-FFF2-40B4-BE49-F238E27FC236}">
                <a16:creationId xmlns:a16="http://schemas.microsoft.com/office/drawing/2014/main" id="{8E5CED09-4AD1-8C49-858B-516CCC3337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433" r="1006"/>
          <a:stretch/>
        </p:blipFill>
        <p:spPr>
          <a:xfrm>
            <a:off x="-1273" y="0"/>
            <a:ext cx="3658874" cy="3657600"/>
          </a:xfrm>
        </p:spPr>
      </p:pic>
      <p:pic>
        <p:nvPicPr>
          <p:cNvPr id="20" name="図プレースホルダー 19" descr="茶色の大きなテディ ベアが座っている ">
            <a:extLst>
              <a:ext uri="{FF2B5EF4-FFF2-40B4-BE49-F238E27FC236}">
                <a16:creationId xmlns:a16="http://schemas.microsoft.com/office/drawing/2014/main" id="{45A62EE1-635C-844E-AE2D-846A96D00E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3273" r="-207"/>
          <a:stretch/>
        </p:blipFill>
        <p:spPr>
          <a:xfrm>
            <a:off x="3657600" y="0"/>
            <a:ext cx="3680178" cy="3657600"/>
          </a:xfrm>
        </p:spPr>
      </p:pic>
      <p:pic>
        <p:nvPicPr>
          <p:cNvPr id="22" name="図プレースホルダー 21" descr="茶色の大きなテディ ベアが箱の上に座っている">
            <a:extLst>
              <a:ext uri="{FF2B5EF4-FFF2-40B4-BE49-F238E27FC236}">
                <a16:creationId xmlns:a16="http://schemas.microsoft.com/office/drawing/2014/main" id="{25F7E67A-B608-684F-A600-0D4EA79F018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33440" t="-252" b="252"/>
          <a:stretch/>
        </p:blipFill>
        <p:spPr>
          <a:xfrm>
            <a:off x="-1273" y="3657600"/>
            <a:ext cx="3658874" cy="3657600"/>
          </a:xfrm>
        </p:spPr>
      </p:pic>
      <p:pic>
        <p:nvPicPr>
          <p:cNvPr id="14" name="画像 13">
            <a:extLst>
              <a:ext uri="{FF2B5EF4-FFF2-40B4-BE49-F238E27FC236}">
                <a16:creationId xmlns:a16="http://schemas.microsoft.com/office/drawing/2014/main" id="{04404F04-8512-9845-85FD-2A8C48EF9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00000">
            <a:off x="4719456" y="3145756"/>
            <a:ext cx="1556464" cy="13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35353"/>
      </p:ext>
    </p:extLst>
  </p:cSld>
  <p:clrMapOvr>
    <a:masterClrMapping/>
  </p:clrMapOvr>
</p:sld>
</file>

<file path=ppt/theme/theme1.xml><?xml version="1.0" encoding="utf-8"?>
<a:theme xmlns:a="http://schemas.openxmlformats.org/drawingml/2006/main" name="赤ちゃん_アルバム">
  <a:themeElements>
    <a:clrScheme name="classic bab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2C2C2"/>
      </a:accent1>
      <a:accent2>
        <a:srgbClr val="E78990"/>
      </a:accent2>
      <a:accent3>
        <a:srgbClr val="BBDFF4"/>
      </a:accent3>
      <a:accent4>
        <a:srgbClr val="36517C"/>
      </a:accent4>
      <a:accent5>
        <a:srgbClr val="9DC4C5"/>
      </a:accent5>
      <a:accent6>
        <a:srgbClr val="607A75"/>
      </a:accent6>
      <a:hlink>
        <a:srgbClr val="DAB26C"/>
      </a:hlink>
      <a:folHlink>
        <a:srgbClr val="EFCDC8"/>
      </a:folHlink>
    </a:clrScheme>
    <a:fontScheme name="Custom 5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7237979_TF11857725_Win32" id="{B55D1184-5ADF-453D-B932-CDA643631D06}" vid="{8204E0C6-49D1-4675-96A0-239CDBA82CEB}"/>
    </a:ext>
  </a:extLst>
</a:theme>
</file>

<file path=ppt/theme/theme2.xml><?xml version="1.0" encoding="utf-8"?>
<a:theme xmlns:a="http://schemas.openxmlformats.org/drawingml/2006/main" name="白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eiryo UI"/>
        <a:ea typeface="Meiryo UI"/>
        <a:cs typeface="Gill Sans"/>
      </a:majorFont>
      <a:minorFont>
        <a:latin typeface="Meiryo UI"/>
        <a:ea typeface="Meiryo UI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507447-A294-4966-AB39-90C52724A483}">
  <ds:schemaRefs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83F12B-8B3D-49CD-926F-34B9F1979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13DF2-B0B1-4B58-A76C-9FA6A484AA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tf11857725_win32</Template>
  <TotalTime>0</TotalTime>
  <Words>119</Words>
  <Application>Microsoft Office PowerPoint</Application>
  <PresentationFormat>ユーザー設定</PresentationFormat>
  <Paragraphs>30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Meiryo UI</vt:lpstr>
      <vt:lpstr>Arial</vt:lpstr>
      <vt:lpstr>赤ちゃん_アルバム</vt:lpstr>
      <vt:lpstr>Peyton Reed Davis</vt:lpstr>
      <vt:lpstr>全体像スライド</vt:lpstr>
      <vt:lpstr>Peyton Reed Davis</vt:lpstr>
      <vt:lpstr>Peyton Reed Davis</vt:lpstr>
      <vt:lpstr>Peyton Reed Davis  </vt:lpstr>
      <vt:lpstr>Peyton Reed Davis    </vt:lpstr>
      <vt:lpstr>全体像スライド ピンク</vt:lpstr>
      <vt:lpstr>Peyton Reed Davis   </vt:lpstr>
      <vt:lpstr>Peyton Reed Davis</vt:lpstr>
      <vt:lpstr>Peyton Reed Davis     </vt:lpstr>
      <vt:lpstr>Peyton Reed Davis      </vt:lpstr>
      <vt:lpstr>全体像スライド ティール</vt:lpstr>
      <vt:lpstr>Peyton Reed Davis</vt:lpstr>
      <vt:lpstr>Peyton Reed Davis</vt:lpstr>
      <vt:lpstr>Peyton Reed Davis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 Reed Davis</dc:title>
  <dc:creator>元島 拓也</dc:creator>
  <cp:lastModifiedBy>元島 拓也</cp:lastModifiedBy>
  <cp:revision>1</cp:revision>
  <dcterms:created xsi:type="dcterms:W3CDTF">2022-12-12T02:08:25Z</dcterms:created>
  <dcterms:modified xsi:type="dcterms:W3CDTF">2022-12-12T02:08:31Z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