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77" r:id="rId5"/>
    <p:sldId id="257" r:id="rId6"/>
    <p:sldId id="263" r:id="rId7"/>
    <p:sldId id="259" r:id="rId8"/>
    <p:sldId id="264" r:id="rId9"/>
    <p:sldId id="261" r:id="rId10"/>
    <p:sldId id="258" r:id="rId11"/>
    <p:sldId id="260" r:id="rId12"/>
    <p:sldId id="265" r:id="rId13"/>
    <p:sldId id="266" r:id="rId14"/>
    <p:sldId id="276" r:id="rId15"/>
    <p:sldId id="262" r:id="rId16"/>
    <p:sldId id="267" r:id="rId17"/>
    <p:sldId id="268" r:id="rId18"/>
    <p:sldId id="269" r:id="rId19"/>
    <p:sldId id="270" r:id="rId20"/>
    <p:sldId id="271" r:id="rId21"/>
    <p:sldId id="272" r:id="rId22"/>
    <p:sldId id="273" r:id="rId23"/>
    <p:sldId id="274" r:id="rId24"/>
    <p:sldId id="275" r:id="rId25"/>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220" autoAdjust="0"/>
  </p:normalViewPr>
  <p:slideViewPr>
    <p:cSldViewPr snapToGrid="0">
      <p:cViewPr>
        <p:scale>
          <a:sx n="94" d="100"/>
          <a:sy n="94" d="100"/>
        </p:scale>
        <p:origin x="91" y="18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データ系列 1</c:v>
                </c:pt>
              </c:strCache>
            </c:strRef>
          </c:tx>
          <c:spPr>
            <a:solidFill>
              <a:schemeClr val="accent2"/>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"¥"#,##0_);[Red]\("¥"#,##0\)</c:formatCode>
                <c:ptCount val="4"/>
                <c:pt idx="0">
                  <c:v>10000</c:v>
                </c:pt>
                <c:pt idx="1">
                  <c:v>20000</c:v>
                </c:pt>
                <c:pt idx="2">
                  <c:v>30000</c:v>
                </c:pt>
                <c:pt idx="3">
                  <c:v>40000</c:v>
                </c:pt>
              </c:numCache>
            </c:numRef>
          </c:val>
          <c:extLst>
            <c:ext xmlns:c16="http://schemas.microsoft.com/office/drawing/2014/chart" uri="{C3380CC4-5D6E-409C-BE32-E72D297353CC}">
              <c16:uniqueId val="{00000000-4EE8-458E-A63C-1BC9D4D034F2}"/>
            </c:ext>
          </c:extLst>
        </c:ser>
        <c:dLbls>
          <c:showLegendKey val="0"/>
          <c:showVal val="0"/>
          <c:showCatName val="0"/>
          <c:showSerName val="0"/>
          <c:showPercent val="0"/>
          <c:showBubbleSize val="0"/>
        </c:dLbls>
        <c:gapWidth val="20"/>
        <c:overlap val="-24"/>
        <c:axId val="94843983"/>
        <c:axId val="94844399"/>
      </c:barChart>
      <c:catAx>
        <c:axId val="948439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eiryo UI" panose="020B0604030504040204" pitchFamily="50" charset="-128"/>
                <a:ea typeface="Meiryo UI" panose="020B0604030504040204" pitchFamily="50" charset="-128"/>
                <a:cs typeface="+mn-cs"/>
              </a:defRPr>
            </a:pPr>
            <a:endParaRPr lang="ja-JP"/>
          </a:p>
        </c:txPr>
        <c:crossAx val="94844399"/>
        <c:crosses val="autoZero"/>
        <c:auto val="1"/>
        <c:lblAlgn val="ctr"/>
        <c:lblOffset val="100"/>
        <c:noMultiLvlLbl val="0"/>
      </c:catAx>
      <c:valAx>
        <c:axId val="94844399"/>
        <c:scaling>
          <c:orientation val="minMax"/>
          <c:max val="50000"/>
        </c:scaling>
        <c:delete val="0"/>
        <c:axPos val="l"/>
        <c:majorGridlines>
          <c:spPr>
            <a:ln w="9525" cap="flat" cmpd="sng" algn="ctr">
              <a:solidFill>
                <a:schemeClr val="bg1">
                  <a:lumMod val="7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eiryo UI" panose="020B0604030504040204" pitchFamily="50" charset="-128"/>
                <a:ea typeface="Meiryo UI" panose="020B0604030504040204" pitchFamily="50" charset="-128"/>
                <a:cs typeface="+mn-cs"/>
              </a:defRPr>
            </a:pPr>
            <a:endParaRPr lang="ja-JP"/>
          </a:p>
        </c:txPr>
        <c:crossAx val="94843983"/>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eiryo UI" panose="020B0604030504040204" pitchFamily="50" charset="-128"/>
          <a:ea typeface="Meiryo UI" panose="020B0604030504040204"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A4D74-F605-4D09-96F0-2DF2FE31F63D}" type="datetime1">
              <a:rPr lang="ja-JP" altLang="en-US" smtClean="0">
                <a:latin typeface="Meiryo UI" panose="020B0604030504040204" pitchFamily="50" charset="-128"/>
                <a:ea typeface="Meiryo UI" panose="020B0604030504040204" pitchFamily="50" charset="-128"/>
              </a:rPr>
              <a:t>2022/12/12</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56CFAD-C154-4C9C-AD01-665A5055065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6441E05-B6B1-458A-BD2F-4DDA7680EC09}" type="datetime1">
              <a:rPr lang="ja-JP" altLang="en-US" smtClean="0"/>
              <a:pPr/>
              <a:t>2022/12/12</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F5B62BC0-7DC4-4569-951D-2BB9475345C6}"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a:t>
            </a:fld>
            <a:endParaRPr lang="ja-JP" altLang="en-US"/>
          </a:p>
        </p:txBody>
      </p:sp>
    </p:spTree>
    <p:extLst>
      <p:ext uri="{BB962C8B-B14F-4D97-AF65-F5344CB8AC3E}">
        <p14:creationId xmlns:p14="http://schemas.microsoft.com/office/powerpoint/2010/main" val="176437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10</a:t>
            </a:fld>
            <a:endParaRPr lang="ja-JP" altLang="en-US"/>
          </a:p>
        </p:txBody>
      </p:sp>
    </p:spTree>
    <p:extLst>
      <p:ext uri="{BB962C8B-B14F-4D97-AF65-F5344CB8AC3E}">
        <p14:creationId xmlns:p14="http://schemas.microsoft.com/office/powerpoint/2010/main" val="3318203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11</a:t>
            </a:fld>
            <a:endParaRPr lang="ja-JP" altLang="en-US"/>
          </a:p>
        </p:txBody>
      </p:sp>
    </p:spTree>
    <p:extLst>
      <p:ext uri="{BB962C8B-B14F-4D97-AF65-F5344CB8AC3E}">
        <p14:creationId xmlns:p14="http://schemas.microsoft.com/office/powerpoint/2010/main" val="255587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12</a:t>
            </a:fld>
            <a:endParaRPr lang="ja-JP" altLang="en-US"/>
          </a:p>
        </p:txBody>
      </p:sp>
    </p:spTree>
    <p:extLst>
      <p:ext uri="{BB962C8B-B14F-4D97-AF65-F5344CB8AC3E}">
        <p14:creationId xmlns:p14="http://schemas.microsoft.com/office/powerpoint/2010/main" val="2287686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13</a:t>
            </a:fld>
            <a:endParaRPr lang="ja-JP" altLang="en-US"/>
          </a:p>
        </p:txBody>
      </p:sp>
    </p:spTree>
    <p:extLst>
      <p:ext uri="{BB962C8B-B14F-4D97-AF65-F5344CB8AC3E}">
        <p14:creationId xmlns:p14="http://schemas.microsoft.com/office/powerpoint/2010/main" val="385916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14</a:t>
            </a:fld>
            <a:endParaRPr lang="ja-JP" altLang="en-US"/>
          </a:p>
        </p:txBody>
      </p:sp>
    </p:spTree>
    <p:extLst>
      <p:ext uri="{BB962C8B-B14F-4D97-AF65-F5344CB8AC3E}">
        <p14:creationId xmlns:p14="http://schemas.microsoft.com/office/powerpoint/2010/main" val="3898117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15</a:t>
            </a:fld>
            <a:endParaRPr lang="ja-JP" altLang="en-US"/>
          </a:p>
        </p:txBody>
      </p:sp>
    </p:spTree>
    <p:extLst>
      <p:ext uri="{BB962C8B-B14F-4D97-AF65-F5344CB8AC3E}">
        <p14:creationId xmlns:p14="http://schemas.microsoft.com/office/powerpoint/2010/main" val="146336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16</a:t>
            </a:fld>
            <a:endParaRPr lang="ja-JP" altLang="en-US"/>
          </a:p>
        </p:txBody>
      </p:sp>
    </p:spTree>
    <p:extLst>
      <p:ext uri="{BB962C8B-B14F-4D97-AF65-F5344CB8AC3E}">
        <p14:creationId xmlns:p14="http://schemas.microsoft.com/office/powerpoint/2010/main" val="336169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17</a:t>
            </a:fld>
            <a:endParaRPr lang="ja-JP" altLang="en-US"/>
          </a:p>
        </p:txBody>
      </p:sp>
    </p:spTree>
    <p:extLst>
      <p:ext uri="{BB962C8B-B14F-4D97-AF65-F5344CB8AC3E}">
        <p14:creationId xmlns:p14="http://schemas.microsoft.com/office/powerpoint/2010/main" val="1218484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18</a:t>
            </a:fld>
            <a:endParaRPr lang="ja-JP" altLang="en-US"/>
          </a:p>
        </p:txBody>
      </p:sp>
    </p:spTree>
    <p:extLst>
      <p:ext uri="{BB962C8B-B14F-4D97-AF65-F5344CB8AC3E}">
        <p14:creationId xmlns:p14="http://schemas.microsoft.com/office/powerpoint/2010/main" val="1078732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19</a:t>
            </a:fld>
            <a:endParaRPr lang="ja-JP" altLang="en-US"/>
          </a:p>
        </p:txBody>
      </p:sp>
    </p:spTree>
    <p:extLst>
      <p:ext uri="{BB962C8B-B14F-4D97-AF65-F5344CB8AC3E}">
        <p14:creationId xmlns:p14="http://schemas.microsoft.com/office/powerpoint/2010/main" val="279788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2</a:t>
            </a:fld>
            <a:endParaRPr lang="ja-JP" altLang="en-US"/>
          </a:p>
        </p:txBody>
      </p:sp>
    </p:spTree>
    <p:extLst>
      <p:ext uri="{BB962C8B-B14F-4D97-AF65-F5344CB8AC3E}">
        <p14:creationId xmlns:p14="http://schemas.microsoft.com/office/powerpoint/2010/main" val="964403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20</a:t>
            </a:fld>
            <a:endParaRPr lang="ja-JP" altLang="en-US"/>
          </a:p>
        </p:txBody>
      </p:sp>
    </p:spTree>
    <p:extLst>
      <p:ext uri="{BB962C8B-B14F-4D97-AF65-F5344CB8AC3E}">
        <p14:creationId xmlns:p14="http://schemas.microsoft.com/office/powerpoint/2010/main" val="43061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21</a:t>
            </a:fld>
            <a:endParaRPr lang="ja-JP" altLang="en-US"/>
          </a:p>
        </p:txBody>
      </p:sp>
    </p:spTree>
    <p:extLst>
      <p:ext uri="{BB962C8B-B14F-4D97-AF65-F5344CB8AC3E}">
        <p14:creationId xmlns:p14="http://schemas.microsoft.com/office/powerpoint/2010/main" val="349565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F5B62BC0-7DC4-4569-951D-2BB9475345C6}" type="slidenum">
              <a:rPr lang="en-US" altLang="ja-JP" smtClean="0"/>
              <a:t>3</a:t>
            </a:fld>
            <a:endParaRPr lang="ja-JP" altLang="en-US"/>
          </a:p>
        </p:txBody>
      </p:sp>
    </p:spTree>
    <p:extLst>
      <p:ext uri="{BB962C8B-B14F-4D97-AF65-F5344CB8AC3E}">
        <p14:creationId xmlns:p14="http://schemas.microsoft.com/office/powerpoint/2010/main" val="275186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4</a:t>
            </a:fld>
            <a:endParaRPr lang="ja-JP" altLang="en-US"/>
          </a:p>
        </p:txBody>
      </p:sp>
    </p:spTree>
    <p:extLst>
      <p:ext uri="{BB962C8B-B14F-4D97-AF65-F5344CB8AC3E}">
        <p14:creationId xmlns:p14="http://schemas.microsoft.com/office/powerpoint/2010/main" val="265818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5</a:t>
            </a:fld>
            <a:endParaRPr lang="ja-JP" altLang="en-US"/>
          </a:p>
        </p:txBody>
      </p:sp>
    </p:spTree>
    <p:extLst>
      <p:ext uri="{BB962C8B-B14F-4D97-AF65-F5344CB8AC3E}">
        <p14:creationId xmlns:p14="http://schemas.microsoft.com/office/powerpoint/2010/main" val="185544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6</a:t>
            </a:fld>
            <a:endParaRPr lang="ja-JP" altLang="en-US"/>
          </a:p>
        </p:txBody>
      </p:sp>
    </p:spTree>
    <p:extLst>
      <p:ext uri="{BB962C8B-B14F-4D97-AF65-F5344CB8AC3E}">
        <p14:creationId xmlns:p14="http://schemas.microsoft.com/office/powerpoint/2010/main" val="210045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7</a:t>
            </a:fld>
            <a:endParaRPr lang="ja-JP" altLang="en-US"/>
          </a:p>
        </p:txBody>
      </p:sp>
    </p:spTree>
    <p:extLst>
      <p:ext uri="{BB962C8B-B14F-4D97-AF65-F5344CB8AC3E}">
        <p14:creationId xmlns:p14="http://schemas.microsoft.com/office/powerpoint/2010/main" val="260622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8</a:t>
            </a:fld>
            <a:endParaRPr lang="ja-JP" altLang="en-US"/>
          </a:p>
        </p:txBody>
      </p:sp>
    </p:spTree>
    <p:extLst>
      <p:ext uri="{BB962C8B-B14F-4D97-AF65-F5344CB8AC3E}">
        <p14:creationId xmlns:p14="http://schemas.microsoft.com/office/powerpoint/2010/main" val="340350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F5B62BC0-7DC4-4569-951D-2BB9475345C6}" type="slidenum">
              <a:rPr lang="en-US" altLang="ja-JP" smtClean="0"/>
              <a:t>9</a:t>
            </a:fld>
            <a:endParaRPr lang="ja-JP" altLang="en-US"/>
          </a:p>
        </p:txBody>
      </p:sp>
    </p:spTree>
    <p:extLst>
      <p:ext uri="{BB962C8B-B14F-4D97-AF65-F5344CB8AC3E}">
        <p14:creationId xmlns:p14="http://schemas.microsoft.com/office/powerpoint/2010/main" val="240206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8" name="図プレースホルダー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3" name="タイトル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rtlCol="0" anchor="ctr"/>
          <a:lstStyle>
            <a:lvl1pPr algn="ctr">
              <a:defRPr sz="6000" cap="all" spc="100" baseline="0">
                <a:solidFill>
                  <a:schemeClr val="accent1"/>
                </a:solidFill>
                <a:latin typeface="Meiryo UI" panose="020B0604030504040204" pitchFamily="50" charset="-128"/>
                <a:ea typeface="Meiryo UI" panose="020B0604030504040204" pitchFamily="50" charset="-128"/>
              </a:defRPr>
            </a:lvl1pPr>
          </a:lstStyle>
          <a:p>
            <a:pPr rtl="0"/>
            <a:r>
              <a:rPr lang="ja-JP" altLang="en-US" noProof="0"/>
              <a:t>タイトルの追加</a:t>
            </a:r>
          </a:p>
        </p:txBody>
      </p:sp>
      <p:sp>
        <p:nvSpPr>
          <p:cNvPr id="12" name="テキスト プレースホルダー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rtlCol="0" anchor="ctr"/>
          <a:lstStyle>
            <a:lvl1pPr marL="0" indent="0" algn="ctr">
              <a:buNone/>
              <a:defRPr sz="2400" cap="none" spc="100" baseline="0">
                <a:solidFill>
                  <a:schemeClr val="bg1"/>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2" name="長方形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営業案件の比較">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rtlCol="0" anchor="ctr"/>
          <a:lstStyle>
            <a:lvl1pPr algn="ct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21" name="テキスト プレースホルダー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テキスト</a:t>
            </a:r>
          </a:p>
        </p:txBody>
      </p:sp>
      <p:sp>
        <p:nvSpPr>
          <p:cNvPr id="20" name="テキスト プレースホルダー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7" name="テキスト プレースホルダー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9" name="テキスト プレースホルダー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テキスト</a:t>
            </a:r>
          </a:p>
        </p:txBody>
      </p:sp>
      <p:sp>
        <p:nvSpPr>
          <p:cNvPr id="28" name="テキスト プレースホルダー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0" name="テキスト プレースホルダー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2" name="テキスト プレースホルダー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テキスト</a:t>
            </a:r>
          </a:p>
        </p:txBody>
      </p:sp>
      <p:sp>
        <p:nvSpPr>
          <p:cNvPr id="31" name="テキスト プレースホルダー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3" name="テキスト プレースホルダー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6" name="図プレースホルダー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36" name="日付プレースホルダー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37" name="フッター プレースホルダー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38" name="スライド番号プレースホルダー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弊社の競合関係">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rtlCol="0" anchor="b"/>
          <a:lstStyle>
            <a:lvl1pP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7" name="図プレースホルダー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2" name="テキスト プレースホルダー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11" name="テキスト プレースホルダー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rtlCol="0" anchor="t"/>
          <a:lstStyle>
            <a:lvl1pPr marL="0" indent="0" algn="l">
              <a:lnSpc>
                <a:spcPct val="100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5" name="テキスト プレースホルダー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14" name="テキスト プレースホルダー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rtlCol="0" anchor="t"/>
          <a:lstStyle>
            <a:lvl1pPr marL="0" indent="0" algn="l">
              <a:lnSpc>
                <a:spcPct val="100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8" name="日付プレースホルダー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9" name="フッター プレースホルダー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10" name="スライド番号プレースホルダー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弊社の競合関係 v2">
    <p:spTree>
      <p:nvGrpSpPr>
        <p:cNvPr id="1" name=""/>
        <p:cNvGrpSpPr/>
        <p:nvPr/>
      </p:nvGrpSpPr>
      <p:grpSpPr>
        <a:xfrm>
          <a:off x="0" y="0"/>
          <a:ext cx="0" cy="0"/>
          <a:chOff x="0" y="0"/>
          <a:chExt cx="0" cy="0"/>
        </a:xfrm>
      </p:grpSpPr>
      <p:pic>
        <p:nvPicPr>
          <p:cNvPr id="49" name="グラフィック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直線​​コネクタ(S)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S)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長方形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3" name="長方形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5" name="長方形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7" name="長方形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9" name="長方形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31" name="長方形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rtlCol="0"/>
          <a:lstStyle>
            <a:lvl1pP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8" name="テキスト プレースホルダー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rtlCol="0" anchor="b"/>
          <a:lstStyle>
            <a:lvl1pPr marL="0" indent="0" algn="ctr">
              <a:buNone/>
              <a:defRPr sz="1400" cap="all" spc="100" baseline="0">
                <a:solidFill>
                  <a:schemeClr val="bg1">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42" name="テキスト プレースホルダー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rtlCol="0" anchor="ctr"/>
          <a:lstStyle>
            <a:lvl1pPr marL="0" indent="0" algn="ctr">
              <a:lnSpc>
                <a:spcPct val="80000"/>
              </a:lnSpc>
              <a:spcBef>
                <a:spcPts val="0"/>
              </a:spcBef>
              <a:buNone/>
              <a:defRPr sz="2000" cap="all" spc="100" baseline="0">
                <a:solidFill>
                  <a:schemeClr val="accent6">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47" name="テキスト プレースホルダー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rtlCol="0" anchor="ctr"/>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40" name="テキスト プレースホルダー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rtlCol="0" anchor="t"/>
          <a:lstStyle>
            <a:lvl1pPr marL="0" indent="0" algn="r">
              <a:buNone/>
              <a:defRPr sz="1400" cap="all" spc="100" baseline="0">
                <a:solidFill>
                  <a:schemeClr val="bg1">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41" name="テキスト プレースホルダー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rtlCol="0" anchor="t"/>
          <a:lstStyle>
            <a:lvl1pPr marL="0" indent="0" algn="l">
              <a:buNone/>
              <a:defRPr sz="1400" cap="all" spc="100" baseline="0">
                <a:solidFill>
                  <a:schemeClr val="bg1">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45" name="テキスト プレースホルダー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rtlCol="0" anchor="ctr"/>
          <a:lstStyle>
            <a:lvl1pPr marL="0" indent="0" algn="ctr">
              <a:buNone/>
              <a:defRPr sz="1600" cap="all" spc="100" baseline="0">
                <a:solidFill>
                  <a:schemeClr val="bg2">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43" name="テキスト プレースホルダー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rtlCol="0" anchor="ctr"/>
          <a:lstStyle>
            <a:lvl1pPr marL="0" indent="0" algn="ctr">
              <a:buNone/>
              <a:defRPr sz="1600" cap="all" spc="100" baseline="0">
                <a:solidFill>
                  <a:schemeClr val="accent1">
                    <a:lumMod val="75000"/>
                  </a:schemeClr>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44" name="テキスト プレースホルダー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rtlCol="0" anchor="ctr"/>
          <a:lstStyle>
            <a:lvl1pPr marL="0" indent="0" algn="ctr">
              <a:buNone/>
              <a:defRPr sz="1600" cap="all" spc="100" baseline="0">
                <a:solidFill>
                  <a:schemeClr val="accent1">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46" name="テキスト プレースホルダー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rtlCol="0" anchor="ctr"/>
          <a:lstStyle>
            <a:lvl1pPr marL="0" indent="0" algn="ctr">
              <a:buNone/>
              <a:defRPr sz="1600" cap="all" spc="100" baseline="0">
                <a:solidFill>
                  <a:schemeClr val="bg2">
                    <a:lumMod val="75000"/>
                  </a:schemeClr>
                </a:solidFill>
                <a:latin typeface="Meiryo UI" panose="020B0604030504040204" pitchFamily="50" charset="-128"/>
                <a:ea typeface="Meiryo UI" panose="020B0604030504040204" pitchFamily="50" charset="-128"/>
              </a:defRPr>
            </a:lvl1pPr>
          </a:lstStyle>
          <a:p>
            <a:pPr lvl="0" rtl="0"/>
            <a:r>
              <a:rPr lang="ja-JP" altLang="en-US" noProof="0"/>
              <a:t>名前</a:t>
            </a:r>
          </a:p>
        </p:txBody>
      </p:sp>
      <p:sp>
        <p:nvSpPr>
          <p:cNvPr id="39" name="テキスト プレースホルダー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rtlCol="0" anchor="t"/>
          <a:lstStyle>
            <a:lvl1pPr marL="0" indent="0" algn="ctr">
              <a:buNone/>
              <a:defRPr sz="1400" cap="all" spc="100" baseline="0">
                <a:solidFill>
                  <a:schemeClr val="bg1">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3" name="日付プレースホルダー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成長戦略">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rtlCol="0" anchor="ctr"/>
          <a:lstStyle>
            <a:lvl1pP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11" name="テキスト プレースホルダー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rtlCol="0" anchor="ctr"/>
          <a:lstStyle>
            <a:lvl1pPr marL="0" indent="0" algn="l">
              <a:buNone/>
              <a:defRPr sz="2000" cap="none" spc="100" baseline="0">
                <a:solidFill>
                  <a:schemeClr val="accent2"/>
                </a:solidFill>
                <a:latin typeface="Meiryo UI" panose="020B0604030504040204" pitchFamily="50" charset="-128"/>
                <a:ea typeface="Meiryo UI" panose="020B0604030504040204" pitchFamily="50" charset="-128"/>
              </a:defRPr>
            </a:lvl1pPr>
          </a:lstStyle>
          <a:p>
            <a:pPr lvl="0" rtl="0"/>
            <a:r>
              <a:rPr lang="ja-JP" altLang="en-US" noProof="0"/>
              <a:t>クリックしてタイトルを追加</a:t>
            </a:r>
          </a:p>
        </p:txBody>
      </p:sp>
      <p:sp>
        <p:nvSpPr>
          <p:cNvPr id="19" name="テキスト プレースホルダー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20" name="テキスト プレースホルダー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2" name="テキスト プレースホルダー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23" name="テキスト プレースホルダー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5" name="テキスト プレースホルダー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クリックして名前を追加</a:t>
            </a:r>
          </a:p>
        </p:txBody>
      </p:sp>
      <p:sp>
        <p:nvSpPr>
          <p:cNvPr id="26" name="テキスト プレースホルダー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7" name="日付プレースホルダー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27" name="フッター プレースホルダー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7" name="図プレースホルダー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28" name="スライド番号プレースホルダー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牽引力">
    <p:spTree>
      <p:nvGrpSpPr>
        <p:cNvPr id="1" name=""/>
        <p:cNvGrpSpPr/>
        <p:nvPr/>
      </p:nvGrpSpPr>
      <p:grpSpPr>
        <a:xfrm>
          <a:off x="0" y="0"/>
          <a:ext cx="0" cy="0"/>
          <a:chOff x="0" y="0"/>
          <a:chExt cx="0" cy="0"/>
        </a:xfrm>
      </p:grpSpPr>
      <p:sp>
        <p:nvSpPr>
          <p:cNvPr id="2" name="長方形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0" name="タイトル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rtlCol="0" anchor="ctr"/>
          <a:lstStyle>
            <a:lvl1pPr algn="ctr">
              <a:defRPr sz="2400" cap="all" spc="100" baseline="0">
                <a:solidFill>
                  <a:schemeClr val="tx2">
                    <a:lumMod val="75000"/>
                  </a:schemeClr>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4" name="テキスト プレースホルダー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rtlCol="0" anchor="ctr"/>
          <a:lstStyle>
            <a:lvl1pPr marL="0" indent="0" algn="ctr">
              <a:buNone/>
              <a:defRPr sz="2000" cap="none" spc="100" baseline="0">
                <a:solidFill>
                  <a:schemeClr val="tx2">
                    <a:lumMod val="7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クリックしてタイトルを追加</a:t>
            </a:r>
          </a:p>
        </p:txBody>
      </p:sp>
      <p:sp>
        <p:nvSpPr>
          <p:cNvPr id="35" name="テキスト プレースホルダー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rtlCol="0"/>
          <a:lstStyle>
            <a:lvl1pPr marL="0" indent="0" algn="ctr">
              <a:buNone/>
              <a:defRPr sz="1800" cap="none" spc="2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クリックしてタイトルを追加</a:t>
            </a:r>
          </a:p>
        </p:txBody>
      </p:sp>
      <p:sp>
        <p:nvSpPr>
          <p:cNvPr id="11" name="テキスト プレースホルダー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rtlCol="0"/>
          <a:lstStyle>
            <a:lvl1pPr marL="0" indent="0" algn="ctr">
              <a:buNone/>
              <a:defRPr sz="1800" cap="none" spc="2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クリックしてタイトルを追加</a:t>
            </a:r>
          </a:p>
        </p:txBody>
      </p:sp>
      <p:sp>
        <p:nvSpPr>
          <p:cNvPr id="30" name="コンテンツ プレースホルダー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rtlCol="0"/>
          <a:lstStyle>
            <a:lvl1pPr marL="0" indent="0">
              <a:buNone/>
              <a:defRPr sz="1400" cap="all" baseline="0">
                <a:latin typeface="Meiryo UI" panose="020B0604030504040204" pitchFamily="50" charset="-128"/>
                <a:ea typeface="Meiryo UI" panose="020B0604030504040204"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rtl="0"/>
            <a:r>
              <a:rPr lang="ja-JP" altLang="en-US" noProof="0"/>
              <a:t>クリックしてコンテンツを追加</a:t>
            </a:r>
          </a:p>
        </p:txBody>
      </p:sp>
      <p:sp>
        <p:nvSpPr>
          <p:cNvPr id="37" name="コンテンツ プレースホルダー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rtlCol="0"/>
          <a:lstStyle>
            <a:lvl1pPr marL="0" indent="0">
              <a:buNone/>
              <a:defRPr sz="1400" cap="all" baseline="0">
                <a:latin typeface="Meiryo UI" panose="020B0604030504040204" pitchFamily="50" charset="-128"/>
                <a:ea typeface="Meiryo UI" panose="020B0604030504040204"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rtl="0"/>
            <a:r>
              <a:rPr lang="ja-JP" altLang="en-US" noProof="0"/>
              <a:t>クリックしてコンテンツを追加</a:t>
            </a:r>
          </a:p>
        </p:txBody>
      </p:sp>
      <p:sp>
        <p:nvSpPr>
          <p:cNvPr id="3" name="日付プレースホルダー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年間の活動計画">
    <p:spTree>
      <p:nvGrpSpPr>
        <p:cNvPr id="1" name=""/>
        <p:cNvGrpSpPr/>
        <p:nvPr/>
      </p:nvGrpSpPr>
      <p:grpSpPr>
        <a:xfrm>
          <a:off x="0" y="0"/>
          <a:ext cx="0" cy="0"/>
          <a:chOff x="0" y="0"/>
          <a:chExt cx="0" cy="0"/>
        </a:xfrm>
      </p:grpSpPr>
      <p:grpSp>
        <p:nvGrpSpPr>
          <p:cNvPr id="3" name="グループ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直線​​コネクタ(S)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S)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S)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グループ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直線​​コネクタ(S)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S)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S)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タイトル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rtlCol="0" anchor="ctr"/>
          <a:lstStyle>
            <a:lvl1pPr algn="ctr">
              <a:defRPr sz="2400" cap="all" spc="100" baseline="0">
                <a:solidFill>
                  <a:schemeClr val="tx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58" name="テキスト プレースホルダー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59" name="テキスト プレースホルダー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60" name="テキスト プレースホルダー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56" name="テキスト プレースホルダー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rtlCol="0" anchor="ctr"/>
          <a:lstStyle>
            <a:lvl1pPr marL="0" indent="0" algn="ctr">
              <a:buNone/>
              <a:defRPr sz="20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年の追加</a:t>
            </a:r>
          </a:p>
        </p:txBody>
      </p:sp>
      <p:sp>
        <p:nvSpPr>
          <p:cNvPr id="20" name="テキスト プレースホルダー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1" name="テキスト プレースホルダー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2" name="テキスト プレースホルダー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3" name="テキスト プレースホルダー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4" name="テキスト プレースホルダー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5" name="テキスト プレースホルダー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6" name="テキスト プレースホルダー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7" name="テキスト プレースホルダー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8" name="テキスト プレースホルダー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9" name="テキスト プレースホルダー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0" name="テキスト プレースホルダー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1" name="テキスト プレースホルダー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61" name="テキスト プレースホルダー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62" name="テキスト プレースホルダー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rtlCol="0" anchor="b"/>
          <a:lstStyle>
            <a:lvl1pPr marL="0" indent="0" algn="ctr">
              <a:lnSpc>
                <a:spcPct val="100000"/>
              </a:lnSpc>
              <a:spcBef>
                <a:spcPts val="0"/>
              </a:spcBef>
              <a:buNone/>
              <a:defRPr sz="1400" b="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63" name="テキスト プレースホルダー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57" name="テキスト プレースホルダー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rtlCol="0" anchor="ctr"/>
          <a:lstStyle>
            <a:lvl1pPr marL="0" indent="0" algn="ctr">
              <a:buNone/>
              <a:defRPr sz="20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年の追加</a:t>
            </a:r>
          </a:p>
        </p:txBody>
      </p:sp>
      <p:sp>
        <p:nvSpPr>
          <p:cNvPr id="32" name="テキスト プレースホルダー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3" name="テキスト プレースホルダー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4" name="テキスト プレースホルダー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5" name="テキスト プレースホルダー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6" name="テキスト プレースホルダー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7" name="テキスト プレースホルダー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8" name="テキスト プレースホルダー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9" name="テキスト プレースホルダー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0" name="テキスト プレースホルダー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1" name="テキスト プレースホルダー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2" name="テキスト プレースホルダー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3" name="テキスト プレースホルダー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grpSp>
        <p:nvGrpSpPr>
          <p:cNvPr id="44" name="グループ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直線​​コネクタ(S)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S)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S)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グループ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grpSp>
      <p:grpSp>
        <p:nvGrpSpPr>
          <p:cNvPr id="105" name="グループ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直線​​コネクタ(S)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S)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S)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S)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S)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S)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S)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線​​コネクタ(S)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S)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S)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S)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グループ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grpSp>
      <p:pic>
        <p:nvPicPr>
          <p:cNvPr id="159" name="グラフィック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日付プレースホルダー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161" name="フッター プレースホルダー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a:t>ピッチ デッキ</a:t>
            </a:r>
          </a:p>
        </p:txBody>
      </p:sp>
      <p:sp>
        <p:nvSpPr>
          <p:cNvPr id="162" name="スライド番号プレースホルダー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財務">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rtlCol="0" anchor="ctr"/>
          <a:lstStyle>
            <a:lvl1pPr>
              <a:defRPr sz="2400" cap="all" spc="100" baseline="0">
                <a:solidFill>
                  <a:schemeClr val="tx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10" name="コンテンツ プレースホルダー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rtlCol="0"/>
          <a:lstStyle>
            <a:lvl1pPr marL="0" indent="0">
              <a:buNone/>
              <a:defRPr sz="1800" cap="all" baseline="0">
                <a:solidFill>
                  <a:schemeClr val="accent5">
                    <a:lumMod val="50000"/>
                  </a:schemeClr>
                </a:solidFill>
                <a:latin typeface="Meiryo UI" panose="020B0604030504040204" pitchFamily="50" charset="-128"/>
                <a:ea typeface="Meiryo UI" panose="020B0604030504040204" pitchFamily="50" charset="-128"/>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rtl="0"/>
            <a:r>
              <a:rPr lang="ja-JP" altLang="en-US" noProof="0"/>
              <a:t>クリックしてコンテンツを追加</a:t>
            </a:r>
          </a:p>
        </p:txBody>
      </p:sp>
      <p:sp>
        <p:nvSpPr>
          <p:cNvPr id="3" name="日付プレースホルダー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8" name="図プレースホルダー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5" name="スライド番号プレースホルダー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チーム 4 面付">
    <p:spTree>
      <p:nvGrpSpPr>
        <p:cNvPr id="1" name=""/>
        <p:cNvGrpSpPr/>
        <p:nvPr/>
      </p:nvGrpSpPr>
      <p:grpSpPr>
        <a:xfrm>
          <a:off x="0" y="0"/>
          <a:ext cx="0" cy="0"/>
          <a:chOff x="0" y="0"/>
          <a:chExt cx="0" cy="0"/>
        </a:xfrm>
      </p:grpSpPr>
      <p:sp>
        <p:nvSpPr>
          <p:cNvPr id="35" name="長方形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rtlCol="0" anchor="ctr"/>
          <a:lstStyle>
            <a:lvl1pPr algn="ct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10" name="図プレースホルダー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4" name="テキスト プレースホルダー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15" name="テキスト プレースホルダー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rtlCol="0" anchor="t"/>
          <a:lstStyle>
            <a:lvl1pPr marL="0" indent="0" algn="ctr">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17" name="長方形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8" name="図プレースホルダー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9" name="長方形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6" name="テキスト プレースホルダー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27" name="テキスト プレースホルダー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rtlCol="0" anchor="t"/>
          <a:lstStyle>
            <a:lvl1pPr marL="0" indent="0" algn="ctr">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20" name="図プレースホルダー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21" name="長方形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5" name="長方形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8" name="テキスト プレースホルダー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29" name="テキスト プレースホルダー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rtlCol="0" anchor="t"/>
          <a:lstStyle>
            <a:lvl1pPr marL="0" indent="0" algn="ctr">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24" name="図プレースホルダー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30" name="テキスト プレースホルダー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31" name="テキスト プレースホルダー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rtlCol="0" anchor="t"/>
          <a:lstStyle>
            <a:lvl1pPr marL="0" indent="0" algn="ctr">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3" name="日付プレースホルダー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チーム 8 面付">
    <p:spTree>
      <p:nvGrpSpPr>
        <p:cNvPr id="1" name=""/>
        <p:cNvGrpSpPr/>
        <p:nvPr/>
      </p:nvGrpSpPr>
      <p:grpSpPr>
        <a:xfrm>
          <a:off x="0" y="0"/>
          <a:ext cx="0" cy="0"/>
          <a:chOff x="0" y="0"/>
          <a:chExt cx="0" cy="0"/>
        </a:xfrm>
      </p:grpSpPr>
      <p:sp>
        <p:nvSpPr>
          <p:cNvPr id="77" name="長方形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rtlCol="0" anchor="ctr"/>
          <a:lstStyle>
            <a:lvl1pPr algn="ct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10" name="図プレースホルダー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1" name="長方形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46" name="テキスト プレースホルダー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47" name="テキスト プレースホルダー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48" name="図プレースホルダー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49" name="長方形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50" name="テキスト プレースホルダー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51" name="テキスト プレースホルダー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52" name="図プレースホルダー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53" name="長方形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54" name="テキスト プレースホルダー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55" name="テキスト プレースホルダー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56" name="図プレースホルダー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57" name="長方形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58" name="テキスト プレースホルダー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59" name="テキスト プレースホルダー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60" name="図プレースホルダー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61" name="長方形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62" name="テキスト プレースホルダー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63" name="テキスト プレースホルダー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64" name="図プレースホルダー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65" name="長方形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66" name="テキスト プレースホルダー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67" name="テキスト プレースホルダー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68" name="図プレースホルダー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69" name="長方形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70" name="テキスト プレースホルダー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71" name="テキスト プレースホルダー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72" name="図プレースホルダー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73" name="長方形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74" name="テキスト プレースホルダー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lvl="0" rtl="0"/>
            <a:r>
              <a:rPr lang="ja-JP" altLang="en-US" noProof="0"/>
              <a:t>名前を追加</a:t>
            </a:r>
          </a:p>
        </p:txBody>
      </p:sp>
      <p:sp>
        <p:nvSpPr>
          <p:cNvPr id="75" name="テキスト プレースホルダー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rtlCol="0" anchor="t"/>
          <a:lstStyle>
            <a:lvl1pPr marL="0" indent="0" algn="ctr">
              <a:buNone/>
              <a:defRPr sz="12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タイトルの追加</a:t>
            </a:r>
          </a:p>
        </p:txBody>
      </p:sp>
      <p:sp>
        <p:nvSpPr>
          <p:cNvPr id="3" name="日付プレースホルダー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資金調達">
    <p:bg>
      <p:bgPr>
        <a:solidFill>
          <a:schemeClr val="bg1"/>
        </a:solidFill>
        <a:effectLst/>
      </p:bgPr>
    </p:bg>
    <p:spTree>
      <p:nvGrpSpPr>
        <p:cNvPr id="1" name=""/>
        <p:cNvGrpSpPr/>
        <p:nvPr/>
      </p:nvGrpSpPr>
      <p:grpSpPr>
        <a:xfrm>
          <a:off x="0" y="0"/>
          <a:ext cx="0" cy="0"/>
          <a:chOff x="0" y="0"/>
          <a:chExt cx="0" cy="0"/>
        </a:xfrm>
      </p:grpSpPr>
      <p:sp>
        <p:nvSpPr>
          <p:cNvPr id="2" name="長方形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3" name="タイトル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rtlCol="0" anchor="ctr"/>
          <a:lstStyle>
            <a:lvl1pPr algn="ctr">
              <a:defRPr lang="en-US" sz="2400" cap="all" spc="100" baseline="0">
                <a:solidFill>
                  <a:schemeClr val="tx2">
                    <a:lumMod val="75000"/>
                  </a:schemeClr>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18" name="テキスト プレースホルダー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追加</a:t>
            </a:r>
          </a:p>
        </p:txBody>
      </p:sp>
      <p:sp>
        <p:nvSpPr>
          <p:cNvPr id="59" name="テキスト プレースホルダー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追加</a:t>
            </a:r>
          </a:p>
        </p:txBody>
      </p:sp>
      <p:sp>
        <p:nvSpPr>
          <p:cNvPr id="60" name="テキスト プレースホルダー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追加</a:t>
            </a:r>
          </a:p>
        </p:txBody>
      </p:sp>
      <p:sp>
        <p:nvSpPr>
          <p:cNvPr id="61" name="テキスト プレースホルダー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追加</a:t>
            </a:r>
          </a:p>
        </p:txBody>
      </p:sp>
      <p:sp>
        <p:nvSpPr>
          <p:cNvPr id="52" name="テキスト プレースホルダー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rtlCol="0" anchor="b"/>
          <a:lstStyle>
            <a:lvl1pPr marL="0" indent="0" algn="ctr">
              <a:buNone/>
              <a:defRPr sz="1800" cap="all" spc="1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51" name="テキスト プレースホルダー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78" name="テキスト プレースホルダー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rtlCol="0" anchor="b"/>
          <a:lstStyle>
            <a:lvl1pPr marL="0" indent="0" algn="ctr">
              <a:buNone/>
              <a:defRPr sz="1800" cap="all" spc="1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77" name="テキスト プレースホルダー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80" name="テキスト プレースホルダー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rtlCol="0" anchor="b"/>
          <a:lstStyle>
            <a:lvl1pPr marL="0" indent="0" algn="ctr">
              <a:buNone/>
              <a:defRPr sz="1800" cap="all" spc="1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79" name="テキスト プレースホルダー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82" name="テキスト プレースホルダー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rtlCol="0" anchor="b"/>
          <a:lstStyle>
            <a:lvl1pPr marL="0" indent="0" algn="ctr">
              <a:buNone/>
              <a:defRPr sz="1800" cap="all" spc="100" baseline="0">
                <a:solidFill>
                  <a:schemeClr val="tx2"/>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81" name="テキスト プレースホルダー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68" name="日付プレースホルダー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会社情報">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rtlCol="0" anchor="ctr"/>
          <a:lstStyle>
            <a:lvl1pPr algn="ctr">
              <a:lnSpc>
                <a:spcPct val="100000"/>
              </a:lnSpc>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10" name="テキスト プレースホルダー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8" name="図プレースホルダー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1" name="日付プレースホルダー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12" name="フッター プレースホルダー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13" name="スライド番号プレースホルダー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サマリー">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rtlCol="0" anchor="ctr"/>
          <a:lstStyle>
            <a:lvl1pPr algn="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6" name="図プレースホルダー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rtlCol="0"/>
          <a:lstStyle>
            <a:lvl1pPr marL="0" indent="0" algn="l">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3" name="日付プレースホルダー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テキスト プレースホルダー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rtlCol="0" anchor="t"/>
          <a:lstStyle>
            <a:lvl1pPr marL="0" indent="0" algn="l">
              <a:lnSpc>
                <a:spcPct val="125000"/>
              </a:lnSpc>
              <a:spcBef>
                <a:spcPts val="0"/>
              </a:spcBef>
              <a:buNone/>
              <a:defRPr sz="1600" cap="none" spc="100" baseline="0">
                <a:solidFill>
                  <a:schemeClr val="bg1"/>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4" name="フッター プレースホルダー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ありがとうございました">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1" name="長方形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rtlCol="0" anchor="ctr"/>
          <a:lstStyle>
            <a:lvl1pPr algn="ctr">
              <a:defRPr sz="2400" cap="all" spc="100" baseline="0">
                <a:solidFill>
                  <a:schemeClr val="accent4">
                    <a:lumMod val="50000"/>
                  </a:schemeClr>
                </a:solidFill>
                <a:latin typeface="Meiryo UI" panose="020B0604030504040204" pitchFamily="50" charset="-128"/>
                <a:ea typeface="Meiryo UI" panose="020B0604030504040204" pitchFamily="50" charset="-128"/>
              </a:defRPr>
            </a:lvl1pPr>
          </a:lstStyle>
          <a:p>
            <a:pPr rtl="0"/>
            <a:r>
              <a:rPr lang="ja-JP" altLang="en-US" noProof="0"/>
              <a:t>タイトルの追加</a:t>
            </a:r>
          </a:p>
        </p:txBody>
      </p:sp>
      <p:sp>
        <p:nvSpPr>
          <p:cNvPr id="7" name="テキスト プレースホルダー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rtlCol="0" anchor="t"/>
          <a:lstStyle>
            <a:lvl1pPr marL="0" indent="0" algn="l">
              <a:lnSpc>
                <a:spcPct val="80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5" name="日付プレースホルダー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12" name="フッター プレースホルダー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13" name="スライド番号プレースホルダー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問題">
    <p:spTree>
      <p:nvGrpSpPr>
        <p:cNvPr id="1" name=""/>
        <p:cNvGrpSpPr/>
        <p:nvPr/>
      </p:nvGrpSpPr>
      <p:grpSpPr>
        <a:xfrm>
          <a:off x="0" y="0"/>
          <a:ext cx="0" cy="0"/>
          <a:chOff x="0" y="0"/>
          <a:chExt cx="0" cy="0"/>
        </a:xfrm>
      </p:grpSpPr>
      <p:sp>
        <p:nvSpPr>
          <p:cNvPr id="3" name="長方形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rtlCol="0" anchor="ctr"/>
          <a:lstStyle>
            <a:lvl1pPr algn="ct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12" name="テキスト プレースホルダー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8" name="テキスト プレースホルダー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3" name="テキスト プレースホルダー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9" name="テキスト プレースホルダー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5" name="テキスト プレースホルダー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23" name="テキスト プレースホルダー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0" name="テキスト プレースホルダー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22" name="テキスト プレースホルダー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4" name="テキスト プレースホルダー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24" name="テキスト プレースホルダー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6" name="日付プレースホルダー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17" name="フッター プレースホルダー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18" name="スライド番号プレースホルダー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解決策">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rtlCol="0" anchor="ctr"/>
          <a:lstStyle>
            <a:lvl1pPr algn="ctr">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9" name="図プレースホルダー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5" name="テキスト プレースホルダー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11" name="テキスト プレースホルダー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7" name="テキスト プレースホルダー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12" name="テキスト プレースホルダー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8" name="テキスト プレースホルダー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13" name="テキスト プレースホルダー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9" name="テキスト プレースホルダー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rtlCol="0" anchor="b"/>
          <a:lstStyle>
            <a:lvl1pPr marL="0" indent="0" algn="l">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14" name="テキスト プレースホルダー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0" name="日付プレースホルダー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31" name="フッター プレースホルダー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32" name="スライド番号プレースホルダー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製品の概要">
    <p:spTree>
      <p:nvGrpSpPr>
        <p:cNvPr id="1" name=""/>
        <p:cNvGrpSpPr/>
        <p:nvPr/>
      </p:nvGrpSpPr>
      <p:grpSpPr>
        <a:xfrm>
          <a:off x="0" y="0"/>
          <a:ext cx="0" cy="0"/>
          <a:chOff x="0" y="0"/>
          <a:chExt cx="0" cy="0"/>
        </a:xfrm>
      </p:grpSpPr>
      <p:sp>
        <p:nvSpPr>
          <p:cNvPr id="3" name="長方形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rtlCol="0" anchor="ctr"/>
          <a:lstStyle>
            <a:lvl1pPr algn="ctr">
              <a:defRPr sz="2400" cap="all" spc="100" baseline="0">
                <a:solidFill>
                  <a:schemeClr val="tx2">
                    <a:lumMod val="75000"/>
                  </a:schemeClr>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5" name="図プレースホルダー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rtlCol="0"/>
          <a:lstStyle>
            <a:lvl1pPr marL="0" indent="0" algn="ctr">
              <a:buNone/>
              <a:defRPr sz="110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2" name="図プレースホルダー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rtlCol="0"/>
          <a:lstStyle>
            <a:lvl1pPr marL="0" indent="0" algn="ctr">
              <a:buNone/>
              <a:defRPr sz="110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3" name="図プレースホルダー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rtlCol="0"/>
          <a:lstStyle>
            <a:lvl1pPr marL="0" indent="0" algn="ctr">
              <a:buNone/>
              <a:defRPr sz="110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4" name="図プレースホルダー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rtlCol="0"/>
          <a:lstStyle>
            <a:lvl1pPr marL="0" indent="0" algn="ctr">
              <a:buNone/>
              <a:defRPr sz="110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30" name="テキスト プレースホルダー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28" name="テキスト プレースホルダー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4" name="テキスト プレースホルダー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43" name="テキスト プレースホルダー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6" name="テキスト プレースホルダー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45" name="テキスト プレースホルダー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8" name="テキスト プレースホルダー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47" name="テキスト プレースホルダー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40" name="日付プレースホルダー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1" name="フッター プレースホルダー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42" name="スライド番号プレースホルダー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製品の利点">
    <p:spTree>
      <p:nvGrpSpPr>
        <p:cNvPr id="1" name=""/>
        <p:cNvGrpSpPr/>
        <p:nvPr/>
      </p:nvGrpSpPr>
      <p:grpSpPr>
        <a:xfrm>
          <a:off x="0" y="0"/>
          <a:ext cx="0" cy="0"/>
          <a:chOff x="0" y="0"/>
          <a:chExt cx="0" cy="0"/>
        </a:xfrm>
      </p:grpSpPr>
      <p:sp>
        <p:nvSpPr>
          <p:cNvPr id="11" name="図プレースホルダー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3" name="タイトル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rtlCol="0" anchor="ctr"/>
          <a:lstStyle>
            <a:lvl1pPr algn="ctr">
              <a:defRPr sz="2400" cap="all" spc="100" baseline="0">
                <a:solidFill>
                  <a:schemeClr val="bg1"/>
                </a:solidFill>
                <a:latin typeface="Meiryo UI" panose="020B0604030504040204" pitchFamily="50" charset="-128"/>
                <a:ea typeface="Meiryo UI" panose="020B0604030504040204" pitchFamily="50" charset="-128"/>
              </a:defRPr>
            </a:lvl1pPr>
          </a:lstStyle>
          <a:p>
            <a:pPr rtl="0"/>
            <a:r>
              <a:rPr lang="ja-JP" altLang="en-US" noProof="0"/>
              <a:t>タイトルの追加</a:t>
            </a:r>
          </a:p>
        </p:txBody>
      </p:sp>
      <p:sp>
        <p:nvSpPr>
          <p:cNvPr id="8" name="日付プレースホルダー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9" name="フッター プレースホルダー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10" name="スライド番号プレースホルダー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
        <p:nvSpPr>
          <p:cNvPr id="15" name="テキスト プレースホルダー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rtlCol="0" anchor="ctr"/>
          <a:lstStyle>
            <a:lvl1pPr marL="0" indent="0" algn="l">
              <a:lnSpc>
                <a:spcPct val="200000"/>
              </a:lnSpc>
              <a:spcBef>
                <a:spcPts val="0"/>
              </a:spcBef>
              <a:buNone/>
              <a:defRPr sz="18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区切り線スライド">
    <p:spTree>
      <p:nvGrpSpPr>
        <p:cNvPr id="1" name=""/>
        <p:cNvGrpSpPr/>
        <p:nvPr/>
      </p:nvGrpSpPr>
      <p:grpSpPr>
        <a:xfrm>
          <a:off x="0" y="0"/>
          <a:ext cx="0" cy="0"/>
          <a:chOff x="0" y="0"/>
          <a:chExt cx="0" cy="0"/>
        </a:xfrm>
      </p:grpSpPr>
      <p:sp>
        <p:nvSpPr>
          <p:cNvPr id="7" name="図プレースホルダー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2" name="タイトル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rtlCol="0"/>
          <a:lstStyle>
            <a:lvl1pPr algn="ctr">
              <a:defRPr sz="6000" cap="all" spc="100" baseline="0">
                <a:solidFill>
                  <a:schemeClr val="accent5"/>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ビジネス モデル">
    <p:bg>
      <p:bgPr>
        <a:solidFill>
          <a:schemeClr val="accent5">
            <a:alpha val="10000"/>
          </a:schemeClr>
        </a:solidFill>
        <a:effectLst/>
      </p:bgPr>
    </p:bg>
    <p:spTree>
      <p:nvGrpSpPr>
        <p:cNvPr id="1" name=""/>
        <p:cNvGrpSpPr/>
        <p:nvPr/>
      </p:nvGrpSpPr>
      <p:grpSpPr>
        <a:xfrm>
          <a:off x="0" y="0"/>
          <a:ext cx="0" cy="0"/>
          <a:chOff x="0" y="0"/>
          <a:chExt cx="0" cy="0"/>
        </a:xfrm>
      </p:grpSpPr>
      <p:sp>
        <p:nvSpPr>
          <p:cNvPr id="11" name="図プレースホルダー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2" name="タイトル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rtlCol="0" anchor="ctr"/>
          <a:lstStyle>
            <a:lvl1pPr algn="ctr">
              <a:defRPr sz="2400" cap="all" spc="100" baseline="0">
                <a:solidFill>
                  <a:schemeClr val="bg1"/>
                </a:solidFill>
                <a:latin typeface="Meiryo UI" panose="020B0604030504040204" pitchFamily="50" charset="-128"/>
                <a:ea typeface="Meiryo UI" panose="020B0604030504040204" pitchFamily="50" charset="-128"/>
              </a:defRPr>
            </a:lvl1pPr>
          </a:lstStyle>
          <a:p>
            <a:pPr rtl="0"/>
            <a:r>
              <a:rPr lang="ja-JP" altLang="en-US" noProof="0"/>
              <a:t>タイトルの追加</a:t>
            </a:r>
          </a:p>
        </p:txBody>
      </p:sp>
      <p:sp>
        <p:nvSpPr>
          <p:cNvPr id="16" name="テキスト プレースホルダー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rtlCol="0" anchor="b"/>
          <a:lstStyle>
            <a:lvl1pPr marL="0" indent="0" algn="l">
              <a:buNone/>
              <a:defRPr sz="1800" cap="all" spc="100" baseline="0">
                <a:solidFill>
                  <a:schemeClr val="accent2"/>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14" name="テキスト プレースホルダー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6" name="テキスト プレースホルダー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rtlCol="0" anchor="b"/>
          <a:lstStyle>
            <a:lvl1pPr marL="0" indent="0" algn="l">
              <a:buNone/>
              <a:defRPr sz="1800" cap="all" spc="100" baseline="0">
                <a:solidFill>
                  <a:schemeClr val="accent2"/>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35" name="テキスト プレースホルダー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9" name="テキスト プレースホルダー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rtlCol="0" anchor="b"/>
          <a:lstStyle>
            <a:lvl1pPr marL="0" indent="0" algn="l">
              <a:buNone/>
              <a:defRPr sz="1800" cap="all" spc="100" baseline="0">
                <a:solidFill>
                  <a:schemeClr val="accent2"/>
                </a:solidFill>
                <a:latin typeface="Meiryo UI" panose="020B0604030504040204" pitchFamily="50" charset="-128"/>
                <a:ea typeface="Meiryo UI" panose="020B0604030504040204" pitchFamily="50" charset="-128"/>
              </a:defRPr>
            </a:lvl1pPr>
          </a:lstStyle>
          <a:p>
            <a:pPr lvl="0" rtl="0"/>
            <a:r>
              <a:rPr lang="ja-JP" altLang="en-US" noProof="0"/>
              <a:t>クリックしてサブタイトルを追加</a:t>
            </a:r>
          </a:p>
        </p:txBody>
      </p:sp>
      <p:sp>
        <p:nvSpPr>
          <p:cNvPr id="38" name="テキスト プレースホルダー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8" name="日付プレースホルダー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9" name="フッター プレースホルダー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ndParaRPr>
          </a:p>
        </p:txBody>
      </p:sp>
      <p:sp>
        <p:nvSpPr>
          <p:cNvPr id="10" name="スライド番号プレースホルダー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営業案件の概要">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rtlCol="0" anchor="ctr"/>
          <a:lstStyle>
            <a:lvl1pPr algn="l">
              <a:defRPr sz="2400" cap="all" spc="1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15" name="テキスト プレースホルダー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テキスト</a:t>
            </a:r>
          </a:p>
        </p:txBody>
      </p:sp>
      <p:sp>
        <p:nvSpPr>
          <p:cNvPr id="22" name="テキスト プレースホルダー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テキスト</a:t>
            </a:r>
          </a:p>
        </p:txBody>
      </p:sp>
      <p:sp>
        <p:nvSpPr>
          <p:cNvPr id="24" name="テキスト プレースホルダー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eiryo UI" panose="020B0604030504040204" pitchFamily="50" charset="-128"/>
                <a:ea typeface="Meiryo UI" panose="020B0604030504040204" pitchFamily="50" charset="-128"/>
              </a:defRPr>
            </a:lvl1pPr>
          </a:lstStyle>
          <a:p>
            <a:pPr lvl="0" rtl="0"/>
            <a:r>
              <a:rPr lang="ja-JP" altLang="en-US" noProof="0"/>
              <a:t>テキスト</a:t>
            </a:r>
          </a:p>
        </p:txBody>
      </p:sp>
      <p:sp>
        <p:nvSpPr>
          <p:cNvPr id="14" name="テキスト プレースホルダー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1" name="テキスト プレースホルダー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3" name="テキスト プレースホルダー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5" name="日付プレースホルダー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図プレースホルダー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rtlCol="0"/>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クリックして写真を追加</a:t>
            </a:r>
          </a:p>
        </p:txBody>
      </p:sp>
      <p:sp>
        <p:nvSpPr>
          <p:cNvPr id="13" name="フッター プレースホルダー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rtlCol="0"/>
          <a:lstStyle>
            <a:lvl1pPr>
              <a:defRPr>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r>
              <a:rPr lang="ja-JP" altLang="en-US"/>
              <a:t>ピッチ デッキ</a:t>
            </a:r>
          </a:p>
        </p:txBody>
      </p:sp>
      <p:sp>
        <p:nvSpPr>
          <p:cNvPr id="27" name="スライド番号プレースホルダー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r>
              <a:rPr lang="en-US" altLang="ja-JP"/>
              <a:t>20XX</a:t>
            </a:r>
            <a:endParaRPr lang="ja-JP" alt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latin typeface="Meiryo UI" panose="020B0604030504040204" pitchFamily="50" charset="-128"/>
                <a:ea typeface="Meiryo UI" panose="020B0604030504040204" pitchFamily="50" charset="-128"/>
              </a:defRPr>
            </a:lvl1pPr>
          </a:lstStyle>
          <a:p>
            <a:fld id="{EA87306C-81BA-4795-A5CA-9392456A8C1E}"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29.jpeg"/><Relationship Id="rId5" Type="http://schemas.openxmlformats.org/officeDocument/2006/relationships/image" Target="../media/image28.jpe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緑草のクローズ アップ&#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7" name="タイトル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14" name="テキスト プレースホルダー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rtlCol="0"/>
          <a:lstStyle/>
          <a:p>
            <a:pPr rtl="0"/>
            <a:r>
              <a:rPr lang="en-US" altLang="ja-JP">
                <a:latin typeface="Meiryo UI" panose="020B0604030504040204" pitchFamily="50" charset="-128"/>
                <a:ea typeface="Meiryo UI" panose="020B0604030504040204" pitchFamily="50" charset="-128"/>
              </a:rPr>
              <a:t>Mirjam Nilsson​​</a:t>
            </a:r>
          </a:p>
        </p:txBody>
      </p:sp>
      <p:sp>
        <p:nvSpPr>
          <p:cNvPr id="12" name="長方形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
        <p:nvSpPr>
          <p:cNvPr id="22" name="長方形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
        <p:nvSpPr>
          <p:cNvPr id="25" name="長方形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タイトル 41">
            <a:extLst>
              <a:ext uri="{FF2B5EF4-FFF2-40B4-BE49-F238E27FC236}">
                <a16:creationId xmlns:a16="http://schemas.microsoft.com/office/drawing/2014/main" id="{2BE5B953-EF9F-4041-99DD-A612D068CA20}"/>
              </a:ext>
            </a:extLst>
          </p:cNvPr>
          <p:cNvSpPr>
            <a:spLocks noGrp="1"/>
          </p:cNvSpPr>
          <p:nvPr>
            <p:ph type="title"/>
          </p:nvPr>
        </p:nvSpPr>
        <p:spPr>
          <a:xfrm>
            <a:off x="3233057" y="698523"/>
            <a:ext cx="5715000" cy="469089"/>
          </a:xfrm>
        </p:spPr>
        <p:txBody>
          <a:bodyPr rtlCol="0"/>
          <a:lstStyle/>
          <a:p>
            <a:pPr rtl="0"/>
            <a:r>
              <a:rPr lang="ja-JP" altLang="en-US">
                <a:latin typeface="Meiryo UI" panose="020B0604030504040204" pitchFamily="50" charset="-128"/>
                <a:ea typeface="Meiryo UI" panose="020B0604030504040204" pitchFamily="50" charset="-128"/>
              </a:rPr>
              <a:t>市場の比較</a:t>
            </a:r>
          </a:p>
        </p:txBody>
      </p:sp>
      <p:sp>
        <p:nvSpPr>
          <p:cNvPr id="39" name="テキスト プレースホルダー 38">
            <a:extLst>
              <a:ext uri="{FF2B5EF4-FFF2-40B4-BE49-F238E27FC236}">
                <a16:creationId xmlns:a16="http://schemas.microsoft.com/office/drawing/2014/main" id="{527B65DB-B329-4F74-8E21-BB9F010D9221}"/>
              </a:ext>
            </a:extLst>
          </p:cNvPr>
          <p:cNvSpPr>
            <a:spLocks noGrp="1"/>
          </p:cNvSpPr>
          <p:nvPr>
            <p:ph type="body" sz="quarter" idx="16"/>
          </p:nvPr>
        </p:nvSpPr>
        <p:spPr>
          <a:xfrm>
            <a:off x="1681078" y="1853427"/>
            <a:ext cx="1252367" cy="863490"/>
          </a:xfrm>
        </p:spPr>
        <p:txBody>
          <a:bodyPr rtlCol="0"/>
          <a:lstStyle/>
          <a:p>
            <a:pPr rtl="0"/>
            <a:r>
              <a:rPr lang="en-US" altLang="ja-JP">
                <a:latin typeface="Meiryo UI" panose="020B0604030504040204" pitchFamily="50" charset="-128"/>
                <a:ea typeface="Meiryo UI" panose="020B0604030504040204" pitchFamily="50" charset="-128"/>
              </a:rPr>
              <a:t>¥3B</a:t>
            </a:r>
            <a:endParaRPr lang="ja-JP" altLang="en-US">
              <a:latin typeface="Meiryo UI" panose="020B0604030504040204" pitchFamily="50" charset="-128"/>
              <a:ea typeface="Meiryo UI" panose="020B0604030504040204" pitchFamily="50" charset="-128"/>
            </a:endParaRPr>
          </a:p>
        </p:txBody>
      </p:sp>
      <p:sp>
        <p:nvSpPr>
          <p:cNvPr id="37" name="テキスト プレースホルダー 36">
            <a:extLst>
              <a:ext uri="{FF2B5EF4-FFF2-40B4-BE49-F238E27FC236}">
                <a16:creationId xmlns:a16="http://schemas.microsoft.com/office/drawing/2014/main" id="{71CDE1A5-3814-4B55-93C4-8A6EA3982E73}"/>
              </a:ext>
            </a:extLst>
          </p:cNvPr>
          <p:cNvSpPr>
            <a:spLocks noGrp="1"/>
          </p:cNvSpPr>
          <p:nvPr>
            <p:ph type="body" sz="quarter" idx="12"/>
          </p:nvPr>
        </p:nvSpPr>
        <p:spPr>
          <a:xfrm>
            <a:off x="838200" y="2883704"/>
            <a:ext cx="2939143" cy="469089"/>
          </a:xfrm>
        </p:spPr>
        <p:txBody>
          <a:bodyPr rtlCol="0"/>
          <a:lstStyle/>
          <a:p>
            <a:pPr rtl="0"/>
            <a:r>
              <a:rPr lang="ja-JP" altLang="en-US">
                <a:latin typeface="Meiryo UI" panose="020B0604030504040204" pitchFamily="50" charset="-128"/>
                <a:ea typeface="Meiryo UI" panose="020B0604030504040204" pitchFamily="50" charset="-128"/>
              </a:rPr>
              <a:t>立ち上げる機会</a:t>
            </a:r>
          </a:p>
        </p:txBody>
      </p:sp>
      <p:sp>
        <p:nvSpPr>
          <p:cNvPr id="54" name="テキスト プレースホルダー 53">
            <a:extLst>
              <a:ext uri="{FF2B5EF4-FFF2-40B4-BE49-F238E27FC236}">
                <a16:creationId xmlns:a16="http://schemas.microsoft.com/office/drawing/2014/main" id="{D3FA2EF4-DF81-4FEC-82B7-E032CFC41EB6}"/>
              </a:ext>
            </a:extLst>
          </p:cNvPr>
          <p:cNvSpPr>
            <a:spLocks noGrp="1"/>
          </p:cNvSpPr>
          <p:nvPr>
            <p:ph type="body" sz="quarter" idx="17"/>
          </p:nvPr>
        </p:nvSpPr>
        <p:spPr>
          <a:xfrm>
            <a:off x="838200" y="3253816"/>
            <a:ext cx="2939143" cy="469089"/>
          </a:xfrm>
        </p:spPr>
        <p:txBody>
          <a:bodyPr rtlCol="0"/>
          <a:lstStyle/>
          <a:p>
            <a:pPr rtl="0"/>
            <a:r>
              <a:rPr lang="ja-JP" altLang="en-US">
                <a:latin typeface="Meiryo UI" panose="020B0604030504040204" pitchFamily="50" charset="-128"/>
                <a:ea typeface="Meiryo UI" panose="020B0604030504040204" pitchFamily="50" charset="-128"/>
              </a:rPr>
              <a:t>対象となる市場</a:t>
            </a:r>
          </a:p>
        </p:txBody>
      </p:sp>
      <p:sp>
        <p:nvSpPr>
          <p:cNvPr id="90" name="テキスト プレースホルダー 89">
            <a:extLst>
              <a:ext uri="{FF2B5EF4-FFF2-40B4-BE49-F238E27FC236}">
                <a16:creationId xmlns:a16="http://schemas.microsoft.com/office/drawing/2014/main" id="{F6CA8238-A816-473B-A76E-0EF3D09360C6}"/>
              </a:ext>
            </a:extLst>
          </p:cNvPr>
          <p:cNvSpPr>
            <a:spLocks noGrp="1"/>
          </p:cNvSpPr>
          <p:nvPr>
            <p:ph type="body" sz="quarter" idx="19"/>
          </p:nvPr>
        </p:nvSpPr>
        <p:spPr>
          <a:xfrm>
            <a:off x="5469646" y="1853426"/>
            <a:ext cx="1252367" cy="863491"/>
          </a:xfrm>
        </p:spPr>
        <p:txBody>
          <a:bodyPr rtlCol="0"/>
          <a:lstStyle/>
          <a:p>
            <a:pPr rtl="0"/>
            <a:r>
              <a:rPr lang="en-US" altLang="ja-JP">
                <a:latin typeface="Meiryo UI" panose="020B0604030504040204" pitchFamily="50" charset="-128"/>
                <a:ea typeface="Meiryo UI" panose="020B0604030504040204" pitchFamily="50" charset="-128"/>
              </a:rPr>
              <a:t>¥2B</a:t>
            </a:r>
            <a:endParaRPr lang="ja-JP" altLang="en-US">
              <a:latin typeface="Meiryo UI" panose="020B0604030504040204" pitchFamily="50" charset="-128"/>
              <a:ea typeface="Meiryo UI" panose="020B0604030504040204" pitchFamily="50" charset="-128"/>
            </a:endParaRPr>
          </a:p>
        </p:txBody>
      </p:sp>
      <p:sp>
        <p:nvSpPr>
          <p:cNvPr id="89" name="テキスト プレースホルダー 88">
            <a:extLst>
              <a:ext uri="{FF2B5EF4-FFF2-40B4-BE49-F238E27FC236}">
                <a16:creationId xmlns:a16="http://schemas.microsoft.com/office/drawing/2014/main" id="{E5A46631-16AA-4D6B-9733-48F9BFBDE600}"/>
              </a:ext>
            </a:extLst>
          </p:cNvPr>
          <p:cNvSpPr>
            <a:spLocks noGrp="1"/>
          </p:cNvSpPr>
          <p:nvPr>
            <p:ph type="body" sz="quarter" idx="18"/>
          </p:nvPr>
        </p:nvSpPr>
        <p:spPr>
          <a:xfrm>
            <a:off x="4626428" y="2883704"/>
            <a:ext cx="2939143" cy="469089"/>
          </a:xfrm>
        </p:spPr>
        <p:txBody>
          <a:bodyPr rtlCol="0"/>
          <a:lstStyle/>
          <a:p>
            <a:pPr rtl="0"/>
            <a:r>
              <a:rPr lang="ja-JP" altLang="en-US">
                <a:latin typeface="Meiryo UI" panose="020B0604030504040204" pitchFamily="50" charset="-128"/>
                <a:ea typeface="Meiryo UI" panose="020B0604030504040204" pitchFamily="50" charset="-128"/>
              </a:rPr>
              <a:t>発明する自由</a:t>
            </a:r>
          </a:p>
        </p:txBody>
      </p:sp>
      <p:sp>
        <p:nvSpPr>
          <p:cNvPr id="125" name="テキスト プレースホルダー 124">
            <a:extLst>
              <a:ext uri="{FF2B5EF4-FFF2-40B4-BE49-F238E27FC236}">
                <a16:creationId xmlns:a16="http://schemas.microsoft.com/office/drawing/2014/main" id="{100BF894-75A1-44C5-868C-04E7E1B4480C}"/>
              </a:ext>
            </a:extLst>
          </p:cNvPr>
          <p:cNvSpPr>
            <a:spLocks noGrp="1"/>
          </p:cNvSpPr>
          <p:nvPr>
            <p:ph type="body" sz="quarter" idx="20"/>
          </p:nvPr>
        </p:nvSpPr>
        <p:spPr>
          <a:xfrm>
            <a:off x="4626428" y="3253816"/>
            <a:ext cx="2939143" cy="469089"/>
          </a:xfrm>
        </p:spPr>
        <p:txBody>
          <a:bodyPr rtlCol="0"/>
          <a:lstStyle/>
          <a:p>
            <a:pPr rtl="0"/>
            <a:r>
              <a:rPr lang="ja-JP" altLang="en-US">
                <a:latin typeface="Meiryo UI" panose="020B0604030504040204" pitchFamily="50" charset="-128"/>
                <a:ea typeface="Meiryo UI" panose="020B0604030504040204" pitchFamily="50" charset="-128"/>
              </a:rPr>
              <a:t>サービスを提供できる市場</a:t>
            </a:r>
          </a:p>
        </p:txBody>
      </p:sp>
      <p:sp>
        <p:nvSpPr>
          <p:cNvPr id="93" name="テキスト プレースホルダー 92">
            <a:extLst>
              <a:ext uri="{FF2B5EF4-FFF2-40B4-BE49-F238E27FC236}">
                <a16:creationId xmlns:a16="http://schemas.microsoft.com/office/drawing/2014/main" id="{69309BE5-1D43-41CC-AF4E-0764CB38AFC7}"/>
              </a:ext>
            </a:extLst>
          </p:cNvPr>
          <p:cNvSpPr>
            <a:spLocks noGrp="1"/>
          </p:cNvSpPr>
          <p:nvPr>
            <p:ph type="body" sz="quarter" idx="22"/>
          </p:nvPr>
        </p:nvSpPr>
        <p:spPr/>
        <p:txBody>
          <a:bodyPr rtlCol="0"/>
          <a:lstStyle/>
          <a:p>
            <a:pPr rtl="0"/>
            <a:r>
              <a:rPr lang="en-US" altLang="ja-JP">
                <a:latin typeface="Meiryo UI" panose="020B0604030504040204" pitchFamily="50" charset="-128"/>
                <a:ea typeface="Meiryo UI" panose="020B0604030504040204" pitchFamily="50" charset="-128"/>
              </a:rPr>
              <a:t>¥1B</a:t>
            </a:r>
            <a:endParaRPr lang="ja-JP" altLang="en-US">
              <a:latin typeface="Meiryo UI" panose="020B0604030504040204" pitchFamily="50" charset="-128"/>
              <a:ea typeface="Meiryo UI" panose="020B0604030504040204" pitchFamily="50" charset="-128"/>
            </a:endParaRPr>
          </a:p>
        </p:txBody>
      </p:sp>
      <p:sp>
        <p:nvSpPr>
          <p:cNvPr id="111" name="テキスト プレースホルダー 110">
            <a:extLst>
              <a:ext uri="{FF2B5EF4-FFF2-40B4-BE49-F238E27FC236}">
                <a16:creationId xmlns:a16="http://schemas.microsoft.com/office/drawing/2014/main" id="{E1D1694F-C738-4BCD-9E96-EE9975000D4C}"/>
              </a:ext>
            </a:extLst>
          </p:cNvPr>
          <p:cNvSpPr>
            <a:spLocks noGrp="1"/>
          </p:cNvSpPr>
          <p:nvPr>
            <p:ph type="body" sz="quarter" idx="21"/>
          </p:nvPr>
        </p:nvSpPr>
        <p:spPr>
          <a:xfrm>
            <a:off x="8414657" y="2883704"/>
            <a:ext cx="2939143" cy="469089"/>
          </a:xfrm>
        </p:spPr>
        <p:txBody>
          <a:bodyPr rtlCol="0"/>
          <a:lstStyle/>
          <a:p>
            <a:pPr rtl="0"/>
            <a:r>
              <a:rPr lang="ja-JP" altLang="en-US">
                <a:latin typeface="Meiryo UI" panose="020B0604030504040204" pitchFamily="50" charset="-128"/>
                <a:ea typeface="Meiryo UI" panose="020B0604030504040204" pitchFamily="50" charset="-128"/>
              </a:rPr>
              <a:t>競合企業はほとんどない</a:t>
            </a:r>
          </a:p>
        </p:txBody>
      </p:sp>
      <p:sp>
        <p:nvSpPr>
          <p:cNvPr id="126" name="テキスト プレースホルダー 125">
            <a:extLst>
              <a:ext uri="{FF2B5EF4-FFF2-40B4-BE49-F238E27FC236}">
                <a16:creationId xmlns:a16="http://schemas.microsoft.com/office/drawing/2014/main" id="{7E940100-DD26-429A-A83D-A44DA41E65D5}"/>
              </a:ext>
            </a:extLst>
          </p:cNvPr>
          <p:cNvSpPr>
            <a:spLocks noGrp="1"/>
          </p:cNvSpPr>
          <p:nvPr>
            <p:ph type="body" sz="quarter" idx="23"/>
          </p:nvPr>
        </p:nvSpPr>
        <p:spPr>
          <a:xfrm>
            <a:off x="8414657" y="3253816"/>
            <a:ext cx="2939143" cy="469089"/>
          </a:xfrm>
        </p:spPr>
        <p:txBody>
          <a:bodyPr rtlCol="0"/>
          <a:lstStyle/>
          <a:p>
            <a:pPr rtl="0"/>
            <a:r>
              <a:rPr lang="ja-JP" altLang="en-US">
                <a:latin typeface="Meiryo UI" panose="020B0604030504040204" pitchFamily="50" charset="-128"/>
                <a:ea typeface="Meiryo UI" panose="020B0604030504040204" pitchFamily="50" charset="-128"/>
              </a:rPr>
              <a:t>獲得できる市場</a:t>
            </a:r>
          </a:p>
        </p:txBody>
      </p:sp>
      <p:pic>
        <p:nvPicPr>
          <p:cNvPr id="23" name="図プレースホルダー 22" descr="植物、草を含む画像">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4234542"/>
            <a:ext cx="12191999" cy="2623457"/>
          </a:xfrm>
        </p:spPr>
      </p:pic>
      <p:sp>
        <p:nvSpPr>
          <p:cNvPr id="14" name="日付プレースホルダー 13">
            <a:extLst>
              <a:ext uri="{FF2B5EF4-FFF2-40B4-BE49-F238E27FC236}">
                <a16:creationId xmlns:a16="http://schemas.microsoft.com/office/drawing/2014/main" id="{4FDD6906-1C24-4943-96AE-3D921C54A365}"/>
              </a:ext>
            </a:extLst>
          </p:cNvPr>
          <p:cNvSpPr>
            <a:spLocks noGrp="1"/>
          </p:cNvSpPr>
          <p:nvPr>
            <p:ph type="dt" sz="half" idx="2"/>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15" name="フッター プレースホルダー 14">
            <a:extLst>
              <a:ext uri="{FF2B5EF4-FFF2-40B4-BE49-F238E27FC236}">
                <a16:creationId xmlns:a16="http://schemas.microsoft.com/office/drawing/2014/main" id="{7E994A2C-DB38-4747-8F1D-41BA60924831}"/>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16" name="スライド番号プレースホルダー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10</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010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a:extLst>
              <a:ext uri="{FF2B5EF4-FFF2-40B4-BE49-F238E27FC236}">
                <a16:creationId xmlns:a16="http://schemas.microsoft.com/office/drawing/2014/main" id="{1D9B171E-A37E-4DB5-A2AC-F8C4778DB6C6}"/>
              </a:ext>
            </a:extLst>
          </p:cNvPr>
          <p:cNvSpPr>
            <a:spLocks noGrp="1"/>
          </p:cNvSpPr>
          <p:nvPr>
            <p:ph type="title"/>
          </p:nvPr>
        </p:nvSpPr>
        <p:spPr>
          <a:xfrm>
            <a:off x="809568" y="2450440"/>
            <a:ext cx="4143432" cy="548711"/>
          </a:xfrm>
        </p:spPr>
        <p:txBody>
          <a:bodyPr rtlCol="0"/>
          <a:lstStyle/>
          <a:p>
            <a:pPr rtl="0"/>
            <a:r>
              <a:rPr lang="ja-JP" altLang="en-US">
                <a:latin typeface="Meiryo UI" panose="020B0604030504040204" pitchFamily="50" charset="-128"/>
                <a:ea typeface="Meiryo UI" panose="020B0604030504040204" pitchFamily="50" charset="-128"/>
              </a:rPr>
              <a:t>弊社の競合関係</a:t>
            </a:r>
          </a:p>
        </p:txBody>
      </p:sp>
      <p:pic>
        <p:nvPicPr>
          <p:cNvPr id="60" name="図プレースホルダー 59" descr="生え始めた草を含む画像">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837756" y="0"/>
            <a:ext cx="7354243" cy="2862470"/>
          </a:xfrm>
        </p:spPr>
      </p:pic>
      <p:sp>
        <p:nvSpPr>
          <p:cNvPr id="5" name="テキスト プレースホルダー 4">
            <a:extLst>
              <a:ext uri="{FF2B5EF4-FFF2-40B4-BE49-F238E27FC236}">
                <a16:creationId xmlns:a16="http://schemas.microsoft.com/office/drawing/2014/main" id="{7A5259B6-9592-490D-9692-23A6DD900E14}"/>
              </a:ext>
            </a:extLst>
          </p:cNvPr>
          <p:cNvSpPr>
            <a:spLocks noGrp="1"/>
          </p:cNvSpPr>
          <p:nvPr>
            <p:ph type="body" sz="quarter" idx="16"/>
          </p:nvPr>
        </p:nvSpPr>
        <p:spPr>
          <a:xfrm>
            <a:off x="819728" y="3365446"/>
            <a:ext cx="4953000" cy="426393"/>
          </a:xfrm>
        </p:spPr>
        <p:txBody>
          <a:bodyPr rtlCol="0"/>
          <a:lstStyle/>
          <a:p>
            <a:pPr rtl="0"/>
            <a:r>
              <a:rPr lang="en-US" altLang="ja-JP">
                <a:latin typeface="Meiryo UI" panose="020B0604030504040204" pitchFamily="50" charset="-128"/>
                <a:ea typeface="Meiryo UI" panose="020B0604030504040204" pitchFamily="50" charset="-128"/>
              </a:rPr>
              <a:t>Contoso</a:t>
            </a:r>
          </a:p>
        </p:txBody>
      </p:sp>
      <p:sp>
        <p:nvSpPr>
          <p:cNvPr id="3" name="テキスト プレースホルダー 2">
            <a:extLst>
              <a:ext uri="{FF2B5EF4-FFF2-40B4-BE49-F238E27FC236}">
                <a16:creationId xmlns:a16="http://schemas.microsoft.com/office/drawing/2014/main" id="{2640E91D-18E5-4731-B64D-89FA6D338F8D}"/>
              </a:ext>
            </a:extLst>
          </p:cNvPr>
          <p:cNvSpPr>
            <a:spLocks noGrp="1"/>
          </p:cNvSpPr>
          <p:nvPr>
            <p:ph type="body" sz="quarter" idx="12"/>
          </p:nvPr>
        </p:nvSpPr>
        <p:spPr>
          <a:xfrm>
            <a:off x="819728" y="3744950"/>
            <a:ext cx="5173666" cy="2046251"/>
          </a:xfrm>
        </p:spPr>
        <p:txBody>
          <a:bodyPr rtlCol="0"/>
          <a:lstStyle/>
          <a:p>
            <a:pPr rtl="0"/>
            <a:r>
              <a:rPr lang="ja-JP" altLang="en-US" dirty="0">
                <a:latin typeface="Meiryo UI" panose="020B0604030504040204" pitchFamily="50" charset="-128"/>
                <a:ea typeface="Meiryo UI" panose="020B0604030504040204" pitchFamily="50" charset="-128"/>
              </a:rPr>
              <a:t>弊社の製品は、市場の他の企業の価格を下回っています</a:t>
            </a:r>
          </a:p>
          <a:p>
            <a:pPr rtl="0"/>
            <a:endParaRPr lang="ja-JP" altLang="en-US"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競合企業の複雑なデザインと比較して、シンプルで使いやすいデザインです</a:t>
            </a:r>
          </a:p>
          <a:p>
            <a:pPr rtl="0"/>
            <a:endParaRPr lang="ja-JP" altLang="en-US"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消費者にとって弊社の製品が魅力的である主な理由は、手頃な価格で提供されていることです</a:t>
            </a:r>
          </a:p>
        </p:txBody>
      </p:sp>
      <p:sp>
        <p:nvSpPr>
          <p:cNvPr id="7" name="テキスト プレースホルダー 6">
            <a:extLst>
              <a:ext uri="{FF2B5EF4-FFF2-40B4-BE49-F238E27FC236}">
                <a16:creationId xmlns:a16="http://schemas.microsoft.com/office/drawing/2014/main" id="{0507607F-9E24-4250-8615-A5CB61BA54C6}"/>
              </a:ext>
            </a:extLst>
          </p:cNvPr>
          <p:cNvSpPr>
            <a:spLocks noGrp="1"/>
          </p:cNvSpPr>
          <p:nvPr>
            <p:ph type="body" sz="quarter" idx="18"/>
          </p:nvPr>
        </p:nvSpPr>
        <p:spPr>
          <a:xfrm>
            <a:off x="6400800" y="3365446"/>
            <a:ext cx="4953000" cy="426393"/>
          </a:xfrm>
        </p:spPr>
        <p:txBody>
          <a:bodyPr rtlCol="0"/>
          <a:lstStyle/>
          <a:p>
            <a:pPr rtl="0"/>
            <a:r>
              <a:rPr lang="ja-JP" altLang="en-US">
                <a:latin typeface="Meiryo UI" panose="020B0604030504040204" pitchFamily="50" charset="-128"/>
                <a:ea typeface="Meiryo UI" panose="020B0604030504040204" pitchFamily="50" charset="-128"/>
              </a:rPr>
              <a:t>競合企業</a:t>
            </a:r>
          </a:p>
        </p:txBody>
      </p:sp>
      <p:sp>
        <p:nvSpPr>
          <p:cNvPr id="6" name="テキスト プレースホルダー 5">
            <a:extLst>
              <a:ext uri="{FF2B5EF4-FFF2-40B4-BE49-F238E27FC236}">
                <a16:creationId xmlns:a16="http://schemas.microsoft.com/office/drawing/2014/main" id="{653FA3EF-7124-4E69-8D7C-68B2154F6E6F}"/>
              </a:ext>
            </a:extLst>
          </p:cNvPr>
          <p:cNvSpPr>
            <a:spLocks noGrp="1"/>
          </p:cNvSpPr>
          <p:nvPr>
            <p:ph type="body" sz="quarter" idx="17"/>
          </p:nvPr>
        </p:nvSpPr>
        <p:spPr>
          <a:xfrm>
            <a:off x="6400800" y="3744950"/>
            <a:ext cx="4953000" cy="2046251"/>
          </a:xfrm>
        </p:spPr>
        <p:txBody>
          <a:bodyPr rtlCol="0"/>
          <a:lstStyle/>
          <a:p>
            <a:pPr rtl="0"/>
            <a:r>
              <a:rPr lang="ja-JP" altLang="en-US" dirty="0">
                <a:latin typeface="Meiryo UI" panose="020B0604030504040204" pitchFamily="50" charset="-128"/>
                <a:ea typeface="Meiryo UI" panose="020B0604030504040204" pitchFamily="50" charset="-128"/>
              </a:rPr>
              <a:t>会社 </a:t>
            </a:r>
            <a:r>
              <a:rPr lang="en-US" altLang="ja-JP" dirty="0">
                <a:latin typeface="Meiryo UI" panose="020B0604030504040204" pitchFamily="50" charset="-128"/>
                <a:ea typeface="Meiryo UI" panose="020B0604030504040204" pitchFamily="50" charset="-128"/>
              </a:rPr>
              <a:t>A</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製品の価格が高い</a:t>
            </a:r>
          </a:p>
          <a:p>
            <a:pPr rtl="0"/>
            <a:endParaRPr lang="ja-JP" altLang="en-US"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会社 </a:t>
            </a:r>
            <a:r>
              <a:rPr lang="en-US" altLang="ja-JP" dirty="0">
                <a:latin typeface="Meiryo UI" panose="020B0604030504040204" pitchFamily="50" charset="-128"/>
                <a:ea typeface="Meiryo UI" panose="020B0604030504040204" pitchFamily="50" charset="-128"/>
              </a:rPr>
              <a:t>B </a:t>
            </a:r>
            <a:r>
              <a:rPr lang="ja-JP" altLang="en-US" dirty="0">
                <a:latin typeface="Meiryo UI" panose="020B0604030504040204" pitchFamily="50" charset="-128"/>
                <a:ea typeface="Meiryo UI" panose="020B0604030504040204" pitchFamily="50" charset="-128"/>
              </a:rPr>
              <a:t>と </a:t>
            </a:r>
            <a:r>
              <a:rPr lang="en-US" altLang="ja-JP" dirty="0">
                <a:latin typeface="Meiryo UI" panose="020B0604030504040204" pitchFamily="50" charset="-128"/>
                <a:ea typeface="Meiryo UI" panose="020B0604030504040204" pitchFamily="50" charset="-128"/>
              </a:rPr>
              <a:t>C</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製品が高価で使いにくい</a:t>
            </a:r>
          </a:p>
          <a:p>
            <a:pPr rtl="0"/>
            <a:endParaRPr lang="ja-JP" altLang="en-US"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会社 </a:t>
            </a:r>
            <a:r>
              <a:rPr lang="en-US" altLang="ja-JP" dirty="0">
                <a:latin typeface="Meiryo UI" panose="020B0604030504040204" pitchFamily="50" charset="-128"/>
                <a:ea typeface="Meiryo UI" panose="020B0604030504040204" pitchFamily="50" charset="-128"/>
              </a:rPr>
              <a:t>D </a:t>
            </a:r>
            <a:r>
              <a:rPr lang="ja-JP" altLang="en-US" dirty="0">
                <a:latin typeface="Meiryo UI" panose="020B0604030504040204" pitchFamily="50" charset="-128"/>
                <a:ea typeface="Meiryo UI" panose="020B0604030504040204" pitchFamily="50" charset="-128"/>
              </a:rPr>
              <a:t>と </a:t>
            </a:r>
            <a:r>
              <a:rPr lang="en-US" altLang="ja-JP" dirty="0">
                <a:latin typeface="Meiryo UI" panose="020B0604030504040204" pitchFamily="50" charset="-128"/>
                <a:ea typeface="Meiryo UI" panose="020B0604030504040204" pitchFamily="50" charset="-128"/>
              </a:rPr>
              <a:t>E</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製品は手頃な価格だが、使いにくい</a:t>
            </a:r>
          </a:p>
        </p:txBody>
      </p:sp>
      <p:sp>
        <p:nvSpPr>
          <p:cNvPr id="34" name="日付プレースホルダー 33">
            <a:extLst>
              <a:ext uri="{FF2B5EF4-FFF2-40B4-BE49-F238E27FC236}">
                <a16:creationId xmlns:a16="http://schemas.microsoft.com/office/drawing/2014/main" id="{CE5FA933-8959-4B54-AC99-11D1045822E8}"/>
              </a:ext>
            </a:extLst>
          </p:cNvPr>
          <p:cNvSpPr>
            <a:spLocks noGrp="1"/>
          </p:cNvSpPr>
          <p:nvPr>
            <p:ph type="dt" sz="half" idx="2"/>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35" name="フッター プレースホルダー 34">
            <a:extLst>
              <a:ext uri="{FF2B5EF4-FFF2-40B4-BE49-F238E27FC236}">
                <a16:creationId xmlns:a16="http://schemas.microsoft.com/office/drawing/2014/main" id="{359ECB67-53CE-46F0-8F4C-CF75ABD549B6}"/>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36" name="スライド番号プレースホルダー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11</a:t>
            </a:fld>
            <a:endParaRPr lang="ja-JP" altLang="en-US">
              <a:latin typeface="Meiryo UI" panose="020B0604030504040204" pitchFamily="50" charset="-128"/>
              <a:ea typeface="Meiryo UI" panose="020B0604030504040204" pitchFamily="50" charset="-128"/>
            </a:endParaRPr>
          </a:p>
        </p:txBody>
      </p:sp>
      <p:sp>
        <p:nvSpPr>
          <p:cNvPr id="56" name="長方形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1"/>
            <a:ext cx="6095999" cy="2139951"/>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26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a:extLst>
              <a:ext uri="{FF2B5EF4-FFF2-40B4-BE49-F238E27FC236}">
                <a16:creationId xmlns:a16="http://schemas.microsoft.com/office/drawing/2014/main" id="{8C4CD6F5-95D8-45E8-B793-B1E0D78C95F7}"/>
              </a:ext>
            </a:extLst>
          </p:cNvPr>
          <p:cNvSpPr>
            <a:spLocks noGrp="1"/>
          </p:cNvSpPr>
          <p:nvPr>
            <p:ph type="title"/>
          </p:nvPr>
        </p:nvSpPr>
        <p:spPr>
          <a:xfrm>
            <a:off x="740427" y="571145"/>
            <a:ext cx="5355570" cy="438144"/>
          </a:xfrm>
        </p:spPr>
        <p:txBody>
          <a:bodyPr rtlCol="0"/>
          <a:lstStyle/>
          <a:p>
            <a:pPr rtl="0"/>
            <a:r>
              <a:rPr lang="ja-JP" altLang="en-US">
                <a:latin typeface="Meiryo UI" panose="020B0604030504040204" pitchFamily="50" charset="-128"/>
                <a:ea typeface="Meiryo UI" panose="020B0604030504040204" pitchFamily="50" charset="-128"/>
              </a:rPr>
              <a:t>競争の状況</a:t>
            </a:r>
          </a:p>
        </p:txBody>
      </p:sp>
      <p:sp>
        <p:nvSpPr>
          <p:cNvPr id="33" name="テキスト プレースホルダー 32">
            <a:extLst>
              <a:ext uri="{FF2B5EF4-FFF2-40B4-BE49-F238E27FC236}">
                <a16:creationId xmlns:a16="http://schemas.microsoft.com/office/drawing/2014/main" id="{77A19CB6-7EA1-4846-BA43-DADCACE60322}"/>
              </a:ext>
            </a:extLst>
          </p:cNvPr>
          <p:cNvSpPr>
            <a:spLocks noGrp="1"/>
          </p:cNvSpPr>
          <p:nvPr>
            <p:ph type="body" sz="quarter" idx="16"/>
          </p:nvPr>
        </p:nvSpPr>
        <p:spPr>
          <a:xfrm>
            <a:off x="6463262" y="311795"/>
            <a:ext cx="1706966" cy="426393"/>
          </a:xfrm>
        </p:spPr>
        <p:txBody>
          <a:bodyPr rtlCol="0"/>
          <a:lstStyle/>
          <a:p>
            <a:pPr rtl="0"/>
            <a:r>
              <a:rPr lang="ja-JP" altLang="en-US">
                <a:latin typeface="Meiryo UI" panose="020B0604030504040204" pitchFamily="50" charset="-128"/>
                <a:ea typeface="Meiryo UI" panose="020B0604030504040204" pitchFamily="50" charset="-128"/>
              </a:rPr>
              <a:t>便利</a:t>
            </a:r>
          </a:p>
        </p:txBody>
      </p:sp>
      <p:sp>
        <p:nvSpPr>
          <p:cNvPr id="37" name="テキスト プレースホルダー 36">
            <a:extLst>
              <a:ext uri="{FF2B5EF4-FFF2-40B4-BE49-F238E27FC236}">
                <a16:creationId xmlns:a16="http://schemas.microsoft.com/office/drawing/2014/main" id="{A3B8002E-960A-4D35-8AB9-E0DE71A28AB9}"/>
              </a:ext>
            </a:extLst>
          </p:cNvPr>
          <p:cNvSpPr>
            <a:spLocks noGrp="1"/>
          </p:cNvSpPr>
          <p:nvPr>
            <p:ph type="body" sz="quarter" idx="20"/>
          </p:nvPr>
        </p:nvSpPr>
        <p:spPr>
          <a:xfrm>
            <a:off x="8026762" y="1774346"/>
            <a:ext cx="1929792" cy="426393"/>
          </a:xfrm>
        </p:spPr>
        <p:txBody>
          <a:bodyPr rtlCol="0" anchor="ctr"/>
          <a:lstStyle/>
          <a:p>
            <a:pPr rtl="0"/>
            <a:r>
              <a:rPr lang="en-US" altLang="ja-JP">
                <a:latin typeface="Meiryo UI" panose="020B0604030504040204" pitchFamily="50" charset="-128"/>
                <a:ea typeface="Meiryo UI" panose="020B0604030504040204" pitchFamily="50" charset="-128"/>
              </a:rPr>
              <a:t>Contoso</a:t>
            </a:r>
          </a:p>
        </p:txBody>
      </p:sp>
      <p:sp>
        <p:nvSpPr>
          <p:cNvPr id="87" name="テキスト プレースホルダー 86">
            <a:extLst>
              <a:ext uri="{FF2B5EF4-FFF2-40B4-BE49-F238E27FC236}">
                <a16:creationId xmlns:a16="http://schemas.microsoft.com/office/drawing/2014/main" id="{3A86C768-908B-4AA6-AFE5-AEA1D9CD1AC8}"/>
              </a:ext>
            </a:extLst>
          </p:cNvPr>
          <p:cNvSpPr>
            <a:spLocks noGrp="1"/>
          </p:cNvSpPr>
          <p:nvPr>
            <p:ph type="body" sz="quarter" idx="25"/>
          </p:nvPr>
        </p:nvSpPr>
        <p:spPr>
          <a:xfrm>
            <a:off x="6083673" y="2261070"/>
            <a:ext cx="913553" cy="426393"/>
          </a:xfrm>
        </p:spPr>
        <p:txBody>
          <a:bodyPr rtlCol="0"/>
          <a:lstStyle/>
          <a:p>
            <a:pPr rtl="0"/>
            <a:r>
              <a:rPr lang="en-US" altLang="ja-JP">
                <a:latin typeface="Meiryo UI" panose="020B0604030504040204" pitchFamily="50" charset="-128"/>
                <a:ea typeface="Meiryo UI" panose="020B0604030504040204" pitchFamily="50" charset="-128"/>
              </a:rPr>
              <a:t>A</a:t>
            </a:r>
          </a:p>
        </p:txBody>
      </p:sp>
      <p:sp>
        <p:nvSpPr>
          <p:cNvPr id="35" name="テキスト プレースホルダー 34">
            <a:extLst>
              <a:ext uri="{FF2B5EF4-FFF2-40B4-BE49-F238E27FC236}">
                <a16:creationId xmlns:a16="http://schemas.microsoft.com/office/drawing/2014/main" id="{419224EA-4B21-4626-8AF4-E21AA43A2EE0}"/>
              </a:ext>
            </a:extLst>
          </p:cNvPr>
          <p:cNvSpPr>
            <a:spLocks noGrp="1"/>
          </p:cNvSpPr>
          <p:nvPr>
            <p:ph type="body" sz="quarter" idx="18"/>
          </p:nvPr>
        </p:nvSpPr>
        <p:spPr>
          <a:xfrm>
            <a:off x="3149242" y="3061800"/>
            <a:ext cx="1706966" cy="426393"/>
          </a:xfrm>
        </p:spPr>
        <p:txBody>
          <a:bodyPr rtlCol="0"/>
          <a:lstStyle/>
          <a:p>
            <a:pPr rtl="0"/>
            <a:r>
              <a:rPr lang="ja-JP" altLang="en-US">
                <a:latin typeface="Meiryo UI" panose="020B0604030504040204" pitchFamily="50" charset="-128"/>
                <a:ea typeface="Meiryo UI" panose="020B0604030504040204" pitchFamily="50" charset="-128"/>
              </a:rPr>
              <a:t>高価</a:t>
            </a:r>
          </a:p>
        </p:txBody>
      </p:sp>
      <p:sp>
        <p:nvSpPr>
          <p:cNvPr id="36" name="テキスト プレースホルダー 35">
            <a:extLst>
              <a:ext uri="{FF2B5EF4-FFF2-40B4-BE49-F238E27FC236}">
                <a16:creationId xmlns:a16="http://schemas.microsoft.com/office/drawing/2014/main" id="{AA6CEF7D-A869-47A8-8A5D-98CF9A5F8934}"/>
              </a:ext>
            </a:extLst>
          </p:cNvPr>
          <p:cNvSpPr>
            <a:spLocks noGrp="1"/>
          </p:cNvSpPr>
          <p:nvPr>
            <p:ph type="body" sz="quarter" idx="19"/>
          </p:nvPr>
        </p:nvSpPr>
        <p:spPr>
          <a:xfrm>
            <a:off x="9795826" y="3061800"/>
            <a:ext cx="1706966" cy="426393"/>
          </a:xfrm>
        </p:spPr>
        <p:txBody>
          <a:bodyPr rtlCol="0"/>
          <a:lstStyle/>
          <a:p>
            <a:pPr rtl="0"/>
            <a:r>
              <a:rPr lang="ja-JP" altLang="en-US">
                <a:latin typeface="Meiryo UI" panose="020B0604030504040204" pitchFamily="50" charset="-128"/>
                <a:ea typeface="Meiryo UI" panose="020B0604030504040204" pitchFamily="50" charset="-128"/>
              </a:rPr>
              <a:t>価格が手頃</a:t>
            </a:r>
          </a:p>
        </p:txBody>
      </p:sp>
      <p:sp>
        <p:nvSpPr>
          <p:cNvPr id="85" name="テキスト プレースホルダー 84">
            <a:extLst>
              <a:ext uri="{FF2B5EF4-FFF2-40B4-BE49-F238E27FC236}">
                <a16:creationId xmlns:a16="http://schemas.microsoft.com/office/drawing/2014/main" id="{AE18E477-2C5C-4571-96B3-503E72EF4DC2}"/>
              </a:ext>
            </a:extLst>
          </p:cNvPr>
          <p:cNvSpPr>
            <a:spLocks noGrp="1"/>
          </p:cNvSpPr>
          <p:nvPr>
            <p:ph type="body" sz="quarter" idx="23"/>
          </p:nvPr>
        </p:nvSpPr>
        <p:spPr>
          <a:xfrm>
            <a:off x="7713450" y="3671475"/>
            <a:ext cx="913553" cy="426393"/>
          </a:xfrm>
        </p:spPr>
        <p:txBody>
          <a:bodyPr rtlCol="0"/>
          <a:lstStyle/>
          <a:p>
            <a:pPr rtl="0"/>
            <a:r>
              <a:rPr lang="en-US" altLang="ja-JP">
                <a:latin typeface="Meiryo UI" panose="020B0604030504040204" pitchFamily="50" charset="-128"/>
                <a:ea typeface="Meiryo UI" panose="020B0604030504040204" pitchFamily="50" charset="-128"/>
              </a:rPr>
              <a:t>B</a:t>
            </a:r>
          </a:p>
        </p:txBody>
      </p:sp>
      <p:sp>
        <p:nvSpPr>
          <p:cNvPr id="83" name="テキスト プレースホルダー 82">
            <a:extLst>
              <a:ext uri="{FF2B5EF4-FFF2-40B4-BE49-F238E27FC236}">
                <a16:creationId xmlns:a16="http://schemas.microsoft.com/office/drawing/2014/main" id="{62F3E2A5-E5C6-4624-A138-5E06608FB931}"/>
              </a:ext>
            </a:extLst>
          </p:cNvPr>
          <p:cNvSpPr>
            <a:spLocks noGrp="1"/>
          </p:cNvSpPr>
          <p:nvPr>
            <p:ph type="body" sz="quarter" idx="21"/>
          </p:nvPr>
        </p:nvSpPr>
        <p:spPr>
          <a:xfrm>
            <a:off x="4418984" y="4145197"/>
            <a:ext cx="913553" cy="426393"/>
          </a:xfrm>
        </p:spPr>
        <p:txBody>
          <a:bodyPr rtlCol="0"/>
          <a:lstStyle/>
          <a:p>
            <a:pPr rtl="0"/>
            <a:r>
              <a:rPr lang="en-US" altLang="ja-JP">
                <a:latin typeface="Meiryo UI" panose="020B0604030504040204" pitchFamily="50" charset="-128"/>
                <a:ea typeface="Meiryo UI" panose="020B0604030504040204" pitchFamily="50" charset="-128"/>
              </a:rPr>
              <a:t>D</a:t>
            </a:r>
          </a:p>
        </p:txBody>
      </p:sp>
      <p:sp>
        <p:nvSpPr>
          <p:cNvPr id="84" name="テキスト プレースホルダー 83">
            <a:extLst>
              <a:ext uri="{FF2B5EF4-FFF2-40B4-BE49-F238E27FC236}">
                <a16:creationId xmlns:a16="http://schemas.microsoft.com/office/drawing/2014/main" id="{D7382F8F-7AA1-4709-9477-1BFDB3F2BF02}"/>
              </a:ext>
            </a:extLst>
          </p:cNvPr>
          <p:cNvSpPr>
            <a:spLocks noGrp="1"/>
          </p:cNvSpPr>
          <p:nvPr>
            <p:ph type="body" sz="quarter" idx="22"/>
          </p:nvPr>
        </p:nvSpPr>
        <p:spPr>
          <a:xfrm>
            <a:off x="5685509" y="4584197"/>
            <a:ext cx="913553" cy="426393"/>
          </a:xfrm>
        </p:spPr>
        <p:txBody>
          <a:bodyPr rtlCol="0"/>
          <a:lstStyle/>
          <a:p>
            <a:pPr rtl="0"/>
            <a:r>
              <a:rPr lang="en-US" altLang="ja-JP">
                <a:latin typeface="Meiryo UI" panose="020B0604030504040204" pitchFamily="50" charset="-128"/>
                <a:ea typeface="Meiryo UI" panose="020B0604030504040204" pitchFamily="50" charset="-128"/>
              </a:rPr>
              <a:t>E</a:t>
            </a:r>
          </a:p>
        </p:txBody>
      </p:sp>
      <p:sp>
        <p:nvSpPr>
          <p:cNvPr id="86" name="テキスト プレースホルダー 85">
            <a:extLst>
              <a:ext uri="{FF2B5EF4-FFF2-40B4-BE49-F238E27FC236}">
                <a16:creationId xmlns:a16="http://schemas.microsoft.com/office/drawing/2014/main" id="{FE7F44BE-BE5E-49C9-8F98-329311F2ABE9}"/>
              </a:ext>
            </a:extLst>
          </p:cNvPr>
          <p:cNvSpPr>
            <a:spLocks noGrp="1"/>
          </p:cNvSpPr>
          <p:nvPr>
            <p:ph type="body" sz="quarter" idx="24"/>
          </p:nvPr>
        </p:nvSpPr>
        <p:spPr>
          <a:xfrm>
            <a:off x="9650168" y="4298971"/>
            <a:ext cx="913553" cy="426393"/>
          </a:xfrm>
        </p:spPr>
        <p:txBody>
          <a:bodyPr rtlCol="0"/>
          <a:lstStyle/>
          <a:p>
            <a:pPr rtl="0"/>
            <a:r>
              <a:rPr lang="en-US" altLang="ja-JP">
                <a:latin typeface="Meiryo UI" panose="020B0604030504040204" pitchFamily="50" charset="-128"/>
                <a:ea typeface="Meiryo UI" panose="020B0604030504040204" pitchFamily="50" charset="-128"/>
              </a:rPr>
              <a:t>C</a:t>
            </a:r>
          </a:p>
        </p:txBody>
      </p:sp>
      <p:sp>
        <p:nvSpPr>
          <p:cNvPr id="34" name="テキスト プレースホルダー 33">
            <a:extLst>
              <a:ext uri="{FF2B5EF4-FFF2-40B4-BE49-F238E27FC236}">
                <a16:creationId xmlns:a16="http://schemas.microsoft.com/office/drawing/2014/main" id="{2A4E14BF-E159-4BBD-B32F-775933F241DD}"/>
              </a:ext>
            </a:extLst>
          </p:cNvPr>
          <p:cNvSpPr>
            <a:spLocks noGrp="1"/>
          </p:cNvSpPr>
          <p:nvPr>
            <p:ph type="body" sz="quarter" idx="17"/>
          </p:nvPr>
        </p:nvSpPr>
        <p:spPr>
          <a:xfrm>
            <a:off x="6463261" y="5683895"/>
            <a:ext cx="1706966" cy="426393"/>
          </a:xfrm>
        </p:spPr>
        <p:txBody>
          <a:bodyPr rtlCol="0"/>
          <a:lstStyle/>
          <a:p>
            <a:pPr rtl="0"/>
            <a:r>
              <a:rPr lang="ja-JP" altLang="en-US">
                <a:latin typeface="Meiryo UI" panose="020B0604030504040204" pitchFamily="50" charset="-128"/>
                <a:ea typeface="Meiryo UI" panose="020B0604030504040204" pitchFamily="50" charset="-128"/>
              </a:rPr>
              <a:t>不便</a:t>
            </a:r>
          </a:p>
        </p:txBody>
      </p:sp>
      <p:sp>
        <p:nvSpPr>
          <p:cNvPr id="3" name="日付プレースホルダー 2">
            <a:extLst>
              <a:ext uri="{FF2B5EF4-FFF2-40B4-BE49-F238E27FC236}">
                <a16:creationId xmlns:a16="http://schemas.microsoft.com/office/drawing/2014/main" id="{ECD789C9-A8D3-405A-923E-DCF8CBB72209}"/>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4" name="フッター プレースホルダー 3">
            <a:extLst>
              <a:ext uri="{FF2B5EF4-FFF2-40B4-BE49-F238E27FC236}">
                <a16:creationId xmlns:a16="http://schemas.microsoft.com/office/drawing/2014/main" id="{1453CC1F-4953-4CF6-935A-455B90D91A04}"/>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5" name="スライド番号プレースホルダー 4">
            <a:extLst>
              <a:ext uri="{FF2B5EF4-FFF2-40B4-BE49-F238E27FC236}">
                <a16:creationId xmlns:a16="http://schemas.microsoft.com/office/drawing/2014/main" id="{B14FF064-6A5C-40FF-A678-6A79023E0956}"/>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7248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rtlCol="0"/>
          <a:lstStyle/>
          <a:p>
            <a:pPr rtl="0"/>
            <a:r>
              <a:rPr lang="ja-JP" altLang="en-US">
                <a:latin typeface="Meiryo UI" panose="020B0604030504040204" pitchFamily="50" charset="-128"/>
                <a:ea typeface="Meiryo UI" panose="020B0604030504040204" pitchFamily="50" charset="-128"/>
              </a:rPr>
              <a:t>成長戦略</a:t>
            </a:r>
          </a:p>
        </p:txBody>
      </p:sp>
      <p:sp>
        <p:nvSpPr>
          <p:cNvPr id="36" name="テキスト プレースホルダー 35">
            <a:extLst>
              <a:ext uri="{FF2B5EF4-FFF2-40B4-BE49-F238E27FC236}">
                <a16:creationId xmlns:a16="http://schemas.microsoft.com/office/drawing/2014/main" id="{961EE219-B131-4C25-AE31-AD3B197A4B72}"/>
              </a:ext>
            </a:extLst>
          </p:cNvPr>
          <p:cNvSpPr>
            <a:spLocks noGrp="1"/>
          </p:cNvSpPr>
          <p:nvPr>
            <p:ph type="body" sz="quarter" idx="33"/>
          </p:nvPr>
        </p:nvSpPr>
        <p:spPr>
          <a:xfrm>
            <a:off x="820438" y="1011439"/>
            <a:ext cx="4989233" cy="568896"/>
          </a:xfrm>
        </p:spPr>
        <p:txBody>
          <a:bodyPr rtlCol="0"/>
          <a:lstStyle/>
          <a:p>
            <a:pPr rtl="0"/>
            <a:r>
              <a:rPr lang="ja-JP" altLang="en-US">
                <a:latin typeface="Meiryo UI" panose="020B0604030504040204" pitchFamily="50" charset="-128"/>
                <a:ea typeface="Meiryo UI" panose="020B0604030504040204" pitchFamily="50" charset="-128"/>
              </a:rPr>
              <a:t>将来的に拡大する方法</a:t>
            </a:r>
          </a:p>
        </p:txBody>
      </p:sp>
      <p:sp>
        <p:nvSpPr>
          <p:cNvPr id="66" name="テキスト プレースホルダー 65">
            <a:extLst>
              <a:ext uri="{FF2B5EF4-FFF2-40B4-BE49-F238E27FC236}">
                <a16:creationId xmlns:a16="http://schemas.microsoft.com/office/drawing/2014/main" id="{09C30599-76A8-4BC6-94F7-A80189E48464}"/>
              </a:ext>
            </a:extLst>
          </p:cNvPr>
          <p:cNvSpPr>
            <a:spLocks noGrp="1"/>
          </p:cNvSpPr>
          <p:nvPr>
            <p:ph type="body" sz="quarter" idx="26"/>
          </p:nvPr>
        </p:nvSpPr>
        <p:spPr/>
        <p:txBody>
          <a:bodyPr rtlCol="0"/>
          <a:lstStyle/>
          <a:p>
            <a:pPr rtl="0"/>
            <a:r>
              <a:rPr lang="en-US" altLang="ja-JP">
                <a:latin typeface="Meiryo UI" panose="020B0604030504040204" pitchFamily="50" charset="-128"/>
                <a:ea typeface="Meiryo UI" panose="020B0604030504040204" pitchFamily="50" charset="-128"/>
              </a:rPr>
              <a:t>20xx </a:t>
            </a:r>
            <a:r>
              <a:rPr lang="ja-JP" altLang="en-US">
                <a:latin typeface="Meiryo UI" panose="020B0604030504040204" pitchFamily="50" charset="-128"/>
                <a:ea typeface="Meiryo UI" panose="020B0604030504040204" pitchFamily="50" charset="-128"/>
              </a:rPr>
              <a:t>年 </a:t>
            </a:r>
            <a:r>
              <a:rPr lang="en-US" altLang="ja-JP">
                <a:latin typeface="Meiryo UI" panose="020B0604030504040204" pitchFamily="50" charset="-128"/>
                <a:ea typeface="Meiryo UI" panose="020B0604030504040204" pitchFamily="50" charset="-128"/>
              </a:rPr>
              <a:t>2 </a:t>
            </a:r>
            <a:r>
              <a:rPr lang="ja-JP" altLang="en-US">
                <a:latin typeface="Meiryo UI" panose="020B0604030504040204" pitchFamily="50" charset="-128"/>
                <a:ea typeface="Meiryo UI" panose="020B0604030504040204" pitchFamily="50" charset="-128"/>
              </a:rPr>
              <a:t>月</a:t>
            </a:r>
          </a:p>
        </p:txBody>
      </p:sp>
      <p:sp>
        <p:nvSpPr>
          <p:cNvPr id="82" name="テキスト プレースホルダー 81">
            <a:extLst>
              <a:ext uri="{FF2B5EF4-FFF2-40B4-BE49-F238E27FC236}">
                <a16:creationId xmlns:a16="http://schemas.microsoft.com/office/drawing/2014/main" id="{47CF6540-6A1C-4A70-8BA0-6A13694F1AE2}"/>
              </a:ext>
            </a:extLst>
          </p:cNvPr>
          <p:cNvSpPr>
            <a:spLocks noGrp="1"/>
          </p:cNvSpPr>
          <p:nvPr>
            <p:ph type="body" sz="quarter" idx="13"/>
          </p:nvPr>
        </p:nvSpPr>
        <p:spPr>
          <a:xfrm>
            <a:off x="2727695" y="2044485"/>
            <a:ext cx="3081975" cy="1121230"/>
          </a:xfrm>
        </p:spPr>
        <p:txBody>
          <a:bodyPr rtlCol="0"/>
          <a:lstStyle/>
          <a:p>
            <a:pPr rtl="0"/>
            <a:r>
              <a:rPr lang="ja-JP" altLang="en-US" dirty="0">
                <a:latin typeface="Meiryo UI" panose="020B0604030504040204" pitchFamily="50" charset="-128"/>
                <a:ea typeface="Meiryo UI" panose="020B0604030504040204" pitchFamily="50" charset="-128"/>
              </a:rPr>
              <a:t>製品を地域の地元の農家に提供して、製品を立ち上げる</a:t>
            </a:r>
          </a:p>
        </p:txBody>
      </p:sp>
      <p:sp>
        <p:nvSpPr>
          <p:cNvPr id="147" name="テキスト プレースホルダー 146">
            <a:extLst>
              <a:ext uri="{FF2B5EF4-FFF2-40B4-BE49-F238E27FC236}">
                <a16:creationId xmlns:a16="http://schemas.microsoft.com/office/drawing/2014/main" id="{85278DC3-7465-427B-9DD5-7E46CE00FFC1}"/>
              </a:ext>
            </a:extLst>
          </p:cNvPr>
          <p:cNvSpPr>
            <a:spLocks noGrp="1"/>
          </p:cNvSpPr>
          <p:nvPr>
            <p:ph type="body" sz="quarter" idx="34"/>
          </p:nvPr>
        </p:nvSpPr>
        <p:spPr>
          <a:xfrm>
            <a:off x="920666" y="3428263"/>
            <a:ext cx="1584471" cy="1121230"/>
          </a:xfrm>
        </p:spPr>
        <p:txBody>
          <a:bodyPr rtlCol="0"/>
          <a:lstStyle/>
          <a:p>
            <a:pPr rtl="0"/>
            <a:r>
              <a:rPr lang="en-US" altLang="ja-JP">
                <a:latin typeface="Meiryo UI" panose="020B0604030504040204" pitchFamily="50" charset="-128"/>
                <a:ea typeface="Meiryo UI" panose="020B0604030504040204" pitchFamily="50" charset="-128"/>
              </a:rPr>
              <a:t>20xx </a:t>
            </a:r>
            <a:r>
              <a:rPr lang="ja-JP" altLang="en-US">
                <a:latin typeface="Meiryo UI" panose="020B0604030504040204" pitchFamily="50" charset="-128"/>
                <a:ea typeface="Meiryo UI" panose="020B0604030504040204" pitchFamily="50" charset="-128"/>
              </a:rPr>
              <a:t>年 </a:t>
            </a:r>
            <a:r>
              <a:rPr lang="en-US" altLang="ja-JP">
                <a:latin typeface="Meiryo UI" panose="020B0604030504040204" pitchFamily="50" charset="-128"/>
                <a:ea typeface="Meiryo UI" panose="020B0604030504040204" pitchFamily="50" charset="-128"/>
              </a:rPr>
              <a:t>5 </a:t>
            </a:r>
            <a:r>
              <a:rPr lang="ja-JP" altLang="en-US">
                <a:latin typeface="Meiryo UI" panose="020B0604030504040204" pitchFamily="50" charset="-128"/>
                <a:ea typeface="Meiryo UI" panose="020B0604030504040204" pitchFamily="50" charset="-128"/>
              </a:rPr>
              <a:t>月</a:t>
            </a:r>
          </a:p>
        </p:txBody>
      </p:sp>
      <p:sp>
        <p:nvSpPr>
          <p:cNvPr id="173" name="テキスト プレースホルダー 172">
            <a:extLst>
              <a:ext uri="{FF2B5EF4-FFF2-40B4-BE49-F238E27FC236}">
                <a16:creationId xmlns:a16="http://schemas.microsoft.com/office/drawing/2014/main" id="{1B5D0D81-8352-40FD-B232-D587379A48F6}"/>
              </a:ext>
            </a:extLst>
          </p:cNvPr>
          <p:cNvSpPr>
            <a:spLocks noGrp="1"/>
          </p:cNvSpPr>
          <p:nvPr>
            <p:ph type="body" sz="quarter" idx="35"/>
          </p:nvPr>
        </p:nvSpPr>
        <p:spPr>
          <a:xfrm>
            <a:off x="2727695" y="3428263"/>
            <a:ext cx="3081975" cy="1121230"/>
          </a:xfrm>
        </p:spPr>
        <p:txBody>
          <a:bodyPr rtlCol="0"/>
          <a:lstStyle/>
          <a:p>
            <a:pPr rtl="0"/>
            <a:r>
              <a:rPr lang="ja-JP" altLang="en-US" dirty="0">
                <a:latin typeface="Meiryo UI" panose="020B0604030504040204" pitchFamily="50" charset="-128"/>
                <a:ea typeface="Meiryo UI" panose="020B0604030504040204" pitchFamily="50" charset="-128"/>
              </a:rPr>
              <a:t>製品を一般向けにリリースし、プレスと地域市場の傾向を監視する</a:t>
            </a:r>
          </a:p>
        </p:txBody>
      </p:sp>
      <p:sp>
        <p:nvSpPr>
          <p:cNvPr id="149" name="テキスト プレースホルダー 148">
            <a:extLst>
              <a:ext uri="{FF2B5EF4-FFF2-40B4-BE49-F238E27FC236}">
                <a16:creationId xmlns:a16="http://schemas.microsoft.com/office/drawing/2014/main" id="{9D611317-439A-40F5-AA3E-CF88472F54C4}"/>
              </a:ext>
            </a:extLst>
          </p:cNvPr>
          <p:cNvSpPr>
            <a:spLocks noGrp="1"/>
          </p:cNvSpPr>
          <p:nvPr>
            <p:ph type="body" sz="quarter" idx="36"/>
          </p:nvPr>
        </p:nvSpPr>
        <p:spPr>
          <a:xfrm>
            <a:off x="920666" y="4812041"/>
            <a:ext cx="1584471" cy="1121230"/>
          </a:xfrm>
        </p:spPr>
        <p:txBody>
          <a:bodyPr rtlCol="0"/>
          <a:lstStyle/>
          <a:p>
            <a:pPr rtl="0"/>
            <a:r>
              <a:rPr lang="en-US" altLang="ja-JP">
                <a:latin typeface="Meiryo UI" panose="020B0604030504040204" pitchFamily="50" charset="-128"/>
                <a:ea typeface="Meiryo UI" panose="020B0604030504040204" pitchFamily="50" charset="-128"/>
              </a:rPr>
              <a:t>20xx </a:t>
            </a:r>
            <a:r>
              <a:rPr lang="ja-JP" altLang="en-US">
                <a:latin typeface="Meiryo UI" panose="020B0604030504040204" pitchFamily="50" charset="-128"/>
                <a:ea typeface="Meiryo UI" panose="020B0604030504040204" pitchFamily="50" charset="-128"/>
              </a:rPr>
              <a:t>年 </a:t>
            </a:r>
            <a:r>
              <a:rPr lang="en-US" altLang="ja-JP">
                <a:latin typeface="Meiryo UI" panose="020B0604030504040204" pitchFamily="50" charset="-128"/>
                <a:ea typeface="Meiryo UI" panose="020B0604030504040204" pitchFamily="50" charset="-128"/>
              </a:rPr>
              <a:t>10 </a:t>
            </a:r>
            <a:r>
              <a:rPr lang="ja-JP" altLang="en-US">
                <a:latin typeface="Meiryo UI" panose="020B0604030504040204" pitchFamily="50" charset="-128"/>
                <a:ea typeface="Meiryo UI" panose="020B0604030504040204" pitchFamily="50" charset="-128"/>
              </a:rPr>
              <a:t>月</a:t>
            </a:r>
          </a:p>
        </p:txBody>
      </p:sp>
      <p:sp>
        <p:nvSpPr>
          <p:cNvPr id="174" name="テキスト プレースホルダー 173">
            <a:extLst>
              <a:ext uri="{FF2B5EF4-FFF2-40B4-BE49-F238E27FC236}">
                <a16:creationId xmlns:a16="http://schemas.microsoft.com/office/drawing/2014/main" id="{AFFA4C3C-8D8D-4DAB-A3FC-6ACD990091D0}"/>
              </a:ext>
            </a:extLst>
          </p:cNvPr>
          <p:cNvSpPr>
            <a:spLocks noGrp="1"/>
          </p:cNvSpPr>
          <p:nvPr>
            <p:ph type="body" sz="quarter" idx="37"/>
          </p:nvPr>
        </p:nvSpPr>
        <p:spPr>
          <a:xfrm>
            <a:off x="2727695" y="4812041"/>
            <a:ext cx="3081975" cy="1121230"/>
          </a:xfrm>
        </p:spPr>
        <p:txBody>
          <a:bodyPr rtlCol="0"/>
          <a:lstStyle/>
          <a:p>
            <a:pPr rtl="0"/>
            <a:r>
              <a:rPr lang="ja-JP" altLang="en-US" dirty="0">
                <a:latin typeface="Meiryo UI" panose="020B0604030504040204" pitchFamily="50" charset="-128"/>
                <a:ea typeface="Meiryo UI" panose="020B0604030504040204" pitchFamily="50" charset="-128"/>
              </a:rPr>
              <a:t>農業および畜産業のコミュニティからのフィードバックを収集して、製品の利用の可能性を広げる</a:t>
            </a:r>
          </a:p>
        </p:txBody>
      </p:sp>
      <p:sp>
        <p:nvSpPr>
          <p:cNvPr id="2" name="日付プレースホルダー 1">
            <a:extLst>
              <a:ext uri="{FF2B5EF4-FFF2-40B4-BE49-F238E27FC236}">
                <a16:creationId xmlns:a16="http://schemas.microsoft.com/office/drawing/2014/main" id="{295CFB4A-6359-4A5C-B94D-1A54B544E3D0}"/>
              </a:ext>
            </a:extLst>
          </p:cNvPr>
          <p:cNvSpPr>
            <a:spLocks noGrp="1"/>
          </p:cNvSpPr>
          <p:nvPr>
            <p:ph type="dt" sz="half" idx="2"/>
          </p:nvPr>
        </p:nvSpPr>
        <p:spPr>
          <a:xfrm>
            <a:off x="838200" y="6356350"/>
            <a:ext cx="1590675"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3" name="フッター プレースホルダー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pic>
        <p:nvPicPr>
          <p:cNvPr id="21" name="図プレースホルダー 20" descr="緑草のクローズ アップ">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683831" y="0"/>
            <a:ext cx="5508168" cy="6858000"/>
          </a:xfrm>
        </p:spPr>
      </p:pic>
      <p:sp>
        <p:nvSpPr>
          <p:cNvPr id="4" name="スライド番号プレースホルダー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048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a:extLst>
              <a:ext uri="{FF2B5EF4-FFF2-40B4-BE49-F238E27FC236}">
                <a16:creationId xmlns:a16="http://schemas.microsoft.com/office/drawing/2014/main" id="{783F2686-1393-4DFB-98E8-91B2C1C8BA4C}"/>
              </a:ext>
            </a:extLst>
          </p:cNvPr>
          <p:cNvSpPr>
            <a:spLocks noGrp="1"/>
          </p:cNvSpPr>
          <p:nvPr>
            <p:ph type="title"/>
          </p:nvPr>
        </p:nvSpPr>
        <p:spPr>
          <a:xfrm>
            <a:off x="4038600" y="599301"/>
            <a:ext cx="4114800" cy="607969"/>
          </a:xfrm>
        </p:spPr>
        <p:txBody>
          <a:bodyPr rtlCol="0"/>
          <a:lstStyle/>
          <a:p>
            <a:pPr rtl="0"/>
            <a:r>
              <a:rPr lang="ja-JP" altLang="en-US" dirty="0">
                <a:latin typeface="Meiryo UI" panose="020B0604030504040204" pitchFamily="50" charset="-128"/>
                <a:ea typeface="Meiryo UI" panose="020B0604030504040204" pitchFamily="50" charset="-128"/>
              </a:rPr>
              <a:t>牽引力</a:t>
            </a:r>
          </a:p>
        </p:txBody>
      </p:sp>
      <p:sp>
        <p:nvSpPr>
          <p:cNvPr id="199" name="テキスト プレースホルダー 198">
            <a:extLst>
              <a:ext uri="{FF2B5EF4-FFF2-40B4-BE49-F238E27FC236}">
                <a16:creationId xmlns:a16="http://schemas.microsoft.com/office/drawing/2014/main" id="{AE2BEFCD-CE33-41A5-B305-37261A133B7F}"/>
              </a:ext>
            </a:extLst>
          </p:cNvPr>
          <p:cNvSpPr>
            <a:spLocks noGrp="1"/>
          </p:cNvSpPr>
          <p:nvPr>
            <p:ph type="body" sz="quarter" idx="33"/>
          </p:nvPr>
        </p:nvSpPr>
        <p:spPr>
          <a:xfrm>
            <a:off x="4362186" y="1011441"/>
            <a:ext cx="3467628" cy="568896"/>
          </a:xfrm>
        </p:spPr>
        <p:txBody>
          <a:bodyPr rtlCol="0"/>
          <a:lstStyle/>
          <a:p>
            <a:pPr rtl="0"/>
            <a:r>
              <a:rPr lang="ja-JP" altLang="en-US" dirty="0">
                <a:latin typeface="Meiryo UI" panose="020B0604030504040204" pitchFamily="50" charset="-128"/>
                <a:ea typeface="Meiryo UI" panose="020B0604030504040204" pitchFamily="50" charset="-128"/>
              </a:rPr>
              <a:t>成功への予測</a:t>
            </a:r>
          </a:p>
        </p:txBody>
      </p:sp>
      <p:sp>
        <p:nvSpPr>
          <p:cNvPr id="234" name="テキスト プレースホルダー 233">
            <a:extLst>
              <a:ext uri="{FF2B5EF4-FFF2-40B4-BE49-F238E27FC236}">
                <a16:creationId xmlns:a16="http://schemas.microsoft.com/office/drawing/2014/main" id="{37AADAF6-D8CA-408B-9297-EDE3ED23EAC4}"/>
              </a:ext>
            </a:extLst>
          </p:cNvPr>
          <p:cNvSpPr>
            <a:spLocks noGrp="1"/>
          </p:cNvSpPr>
          <p:nvPr>
            <p:ph type="body" sz="quarter" idx="34"/>
          </p:nvPr>
        </p:nvSpPr>
        <p:spPr>
          <a:xfrm>
            <a:off x="910838" y="2564313"/>
            <a:ext cx="4750631" cy="448769"/>
          </a:xfrm>
        </p:spPr>
        <p:txBody>
          <a:bodyPr rtlCol="0"/>
          <a:lstStyle/>
          <a:p>
            <a:pPr rtl="0"/>
            <a:r>
              <a:rPr lang="ja-JP" altLang="en-US" dirty="0">
                <a:latin typeface="Meiryo UI" panose="020B0604030504040204" pitchFamily="50" charset="-128"/>
                <a:ea typeface="Meiryo UI" panose="020B0604030504040204" pitchFamily="50" charset="-128"/>
              </a:rPr>
              <a:t>指標</a:t>
            </a:r>
          </a:p>
        </p:txBody>
      </p:sp>
      <p:sp>
        <p:nvSpPr>
          <p:cNvPr id="13" name="テキスト プレースホルダー 12">
            <a:extLst>
              <a:ext uri="{FF2B5EF4-FFF2-40B4-BE49-F238E27FC236}">
                <a16:creationId xmlns:a16="http://schemas.microsoft.com/office/drawing/2014/main" id="{6F1B78D3-73E9-4E4A-A547-F0B4C23F1526}"/>
              </a:ext>
            </a:extLst>
          </p:cNvPr>
          <p:cNvSpPr>
            <a:spLocks noGrp="1"/>
          </p:cNvSpPr>
          <p:nvPr>
            <p:ph type="body" sz="quarter" idx="25"/>
          </p:nvPr>
        </p:nvSpPr>
        <p:spPr>
          <a:xfrm>
            <a:off x="7739877" y="2564313"/>
            <a:ext cx="3532840" cy="448769"/>
          </a:xfrm>
        </p:spPr>
        <p:txBody>
          <a:bodyPr rtlCol="0"/>
          <a:lstStyle/>
          <a:p>
            <a:pPr rtl="0"/>
            <a:r>
              <a:rPr lang="ja-JP" altLang="en-US" dirty="0">
                <a:latin typeface="Meiryo UI" panose="020B0604030504040204" pitchFamily="50" charset="-128"/>
                <a:ea typeface="Meiryo UI" panose="020B0604030504040204" pitchFamily="50" charset="-128"/>
              </a:rPr>
              <a:t>年別の収益</a:t>
            </a:r>
          </a:p>
        </p:txBody>
      </p:sp>
      <p:graphicFrame>
        <p:nvGraphicFramePr>
          <p:cNvPr id="85" name="コンテンツ プレースホルダー 84">
            <a:extLst>
              <a:ext uri="{FF2B5EF4-FFF2-40B4-BE49-F238E27FC236}">
                <a16:creationId xmlns:a16="http://schemas.microsoft.com/office/drawing/2014/main" id="{ECFF9EF6-2F82-4FB5-9F16-8D424467528B}"/>
              </a:ext>
            </a:extLst>
          </p:cNvPr>
          <p:cNvGraphicFramePr>
            <a:graphicFrameLocks noGrp="1"/>
          </p:cNvGraphicFramePr>
          <p:nvPr>
            <p:ph sz="quarter" idx="35"/>
            <p:extLst>
              <p:ext uri="{D42A27DB-BD31-4B8C-83A1-F6EECF244321}">
                <p14:modId xmlns:p14="http://schemas.microsoft.com/office/powerpoint/2010/main" val="2153445763"/>
              </p:ext>
            </p:extLst>
          </p:nvPr>
        </p:nvGraphicFramePr>
        <p:xfrm>
          <a:off x="911225" y="3187700"/>
          <a:ext cx="4750632" cy="2771481"/>
        </p:xfrm>
        <a:graphic>
          <a:graphicData uri="http://schemas.openxmlformats.org/drawingml/2006/table">
            <a:tbl>
              <a:tblPr firstRow="1" bandRow="1">
                <a:tableStyleId>{D27102A9-8310-4765-A935-A1911B00CA55}</a:tableStyleId>
              </a:tblPr>
              <a:tblGrid>
                <a:gridCol w="771481">
                  <a:extLst>
                    <a:ext uri="{9D8B030D-6E8A-4147-A177-3AD203B41FA5}">
                      <a16:colId xmlns:a16="http://schemas.microsoft.com/office/drawing/2014/main" val="1517755082"/>
                    </a:ext>
                  </a:extLst>
                </a:gridCol>
                <a:gridCol w="985625">
                  <a:extLst>
                    <a:ext uri="{9D8B030D-6E8A-4147-A177-3AD203B41FA5}">
                      <a16:colId xmlns:a16="http://schemas.microsoft.com/office/drawing/2014/main" val="2446386500"/>
                    </a:ext>
                  </a:extLst>
                </a:gridCol>
                <a:gridCol w="915234">
                  <a:extLst>
                    <a:ext uri="{9D8B030D-6E8A-4147-A177-3AD203B41FA5}">
                      <a16:colId xmlns:a16="http://schemas.microsoft.com/office/drawing/2014/main" val="3308918160"/>
                    </a:ext>
                  </a:extLst>
                </a:gridCol>
                <a:gridCol w="1014655">
                  <a:extLst>
                    <a:ext uri="{9D8B030D-6E8A-4147-A177-3AD203B41FA5}">
                      <a16:colId xmlns:a16="http://schemas.microsoft.com/office/drawing/2014/main" val="1854486728"/>
                    </a:ext>
                  </a:extLst>
                </a:gridCol>
                <a:gridCol w="1063637">
                  <a:extLst>
                    <a:ext uri="{9D8B030D-6E8A-4147-A177-3AD203B41FA5}">
                      <a16:colId xmlns:a16="http://schemas.microsoft.com/office/drawing/2014/main" val="1808496511"/>
                    </a:ext>
                  </a:extLst>
                </a:gridCol>
              </a:tblGrid>
              <a:tr h="720585">
                <a:tc>
                  <a:txBody>
                    <a:bodyPr/>
                    <a:lstStyle/>
                    <a:p>
                      <a:pPr algn="r" rtl="0"/>
                      <a:endParaRPr lang="ja-JP" altLang="en-US" sz="1700" cap="all" spc="400" baseline="0" noProof="0">
                        <a:solidFill>
                          <a:schemeClr val="accent6"/>
                        </a:solidFill>
                        <a:latin typeface="Meiryo UI" panose="020B0604030504040204" pitchFamily="50" charset="-128"/>
                        <a:ea typeface="Meiryo UI" panose="020B0604030504040204" pitchFamily="50" charset="-128"/>
                      </a:endParaRPr>
                    </a:p>
                  </a:txBody>
                  <a:tcPr marL="78782" marR="78782" marT="39391" marB="39391" anchor="ctr"/>
                </a:tc>
                <a:tc>
                  <a:txBody>
                    <a:bodyPr/>
                    <a:lstStyle/>
                    <a:p>
                      <a:pPr algn="ctr" rtl="0"/>
                      <a:r>
                        <a:rPr lang="ja-JP" altLang="en-US" sz="1200" b="0" cap="all" spc="200" noProof="0">
                          <a:solidFill>
                            <a:schemeClr val="tx2">
                              <a:lumMod val="75000"/>
                            </a:schemeClr>
                          </a:solidFill>
                          <a:latin typeface="Meiryo UI" panose="020B0604030504040204" pitchFamily="50" charset="-128"/>
                          <a:ea typeface="Meiryo UI" panose="020B0604030504040204" pitchFamily="50" charset="-128"/>
                        </a:rPr>
                        <a:t>クライアント</a:t>
                      </a:r>
                    </a:p>
                  </a:txBody>
                  <a:tcPr marL="78782" marR="78782" marT="39391" marB="39391" anchor="ctr"/>
                </a:tc>
                <a:tc>
                  <a:txBody>
                    <a:bodyPr/>
                    <a:lstStyle/>
                    <a:p>
                      <a:pPr algn="ctr" rtl="0"/>
                      <a:r>
                        <a:rPr lang="ja-JP" altLang="en-US" sz="1200" b="0" cap="all" spc="200" noProof="0">
                          <a:solidFill>
                            <a:schemeClr val="tx2">
                              <a:lumMod val="75000"/>
                            </a:schemeClr>
                          </a:solidFill>
                          <a:latin typeface="Meiryo UI" panose="020B0604030504040204" pitchFamily="50" charset="-128"/>
                          <a:ea typeface="Meiryo UI" panose="020B0604030504040204" pitchFamily="50" charset="-128"/>
                        </a:rPr>
                        <a:t>注文</a:t>
                      </a:r>
                    </a:p>
                  </a:txBody>
                  <a:tcPr marL="78782" marR="78782" marT="39391" marB="39391" anchor="ctr"/>
                </a:tc>
                <a:tc>
                  <a:txBody>
                    <a:bodyPr/>
                    <a:lstStyle/>
                    <a:p>
                      <a:pPr algn="ctr" rtl="0"/>
                      <a:r>
                        <a:rPr lang="ja-JP" altLang="en-US" sz="1200" b="0" cap="all" spc="200" noProof="0">
                          <a:solidFill>
                            <a:schemeClr val="tx2">
                              <a:lumMod val="75000"/>
                            </a:schemeClr>
                          </a:solidFill>
                          <a:latin typeface="Meiryo UI" panose="020B0604030504040204" pitchFamily="50" charset="-128"/>
                          <a:ea typeface="Meiryo UI" panose="020B0604030504040204" pitchFamily="50" charset="-128"/>
                        </a:rPr>
                        <a:t>総収益</a:t>
                      </a:r>
                    </a:p>
                  </a:txBody>
                  <a:tcPr marL="78782" marR="78782" marT="39391" marB="39391" anchor="ctr"/>
                </a:tc>
                <a:tc>
                  <a:txBody>
                    <a:bodyPr/>
                    <a:lstStyle/>
                    <a:p>
                      <a:pPr algn="ctr" rtl="0"/>
                      <a:r>
                        <a:rPr lang="ja-JP" altLang="en-US" sz="1200" b="0" cap="all" spc="200" noProof="0">
                          <a:solidFill>
                            <a:schemeClr val="tx2">
                              <a:lumMod val="75000"/>
                            </a:schemeClr>
                          </a:solidFill>
                          <a:latin typeface="Meiryo UI" panose="020B0604030504040204" pitchFamily="50" charset="-128"/>
                          <a:ea typeface="Meiryo UI" panose="020B0604030504040204" pitchFamily="50" charset="-128"/>
                        </a:rPr>
                        <a:t>純収益</a:t>
                      </a:r>
                    </a:p>
                  </a:txBody>
                  <a:tcPr marL="78782" marR="78782" marT="39391" marB="39391" anchor="ctr"/>
                </a:tc>
                <a:extLst>
                  <a:ext uri="{0D108BD9-81ED-4DB2-BD59-A6C34878D82A}">
                    <a16:rowId xmlns:a16="http://schemas.microsoft.com/office/drawing/2014/main" val="3100351803"/>
                  </a:ext>
                </a:extLst>
              </a:tr>
              <a:tr h="512724">
                <a:tc>
                  <a:txBody>
                    <a:bodyPr/>
                    <a:lstStyle/>
                    <a:p>
                      <a:pPr algn="ctr" rtl="0" fontAlgn="base"/>
                      <a:r>
                        <a:rPr lang="en-US" altLang="ja-JP" sz="1200" b="0" spc="100" noProof="0" dirty="0">
                          <a:solidFill>
                            <a:schemeClr val="tx2">
                              <a:lumMod val="75000"/>
                            </a:schemeClr>
                          </a:solidFill>
                          <a:effectLst/>
                          <a:latin typeface="Meiryo UI" panose="020B0604030504040204" pitchFamily="50" charset="-128"/>
                          <a:ea typeface="Meiryo UI" panose="020B0604030504040204" pitchFamily="50" charset="-128"/>
                        </a:rPr>
                        <a:t>20XX​</a:t>
                      </a:r>
                      <a:endParaRPr lang="ja-JP" altLang="en-US" sz="1200" b="0" i="0" spc="100" baseline="0" noProof="0" dirty="0">
                        <a:solidFill>
                          <a:schemeClr val="tx2">
                            <a:lumMod val="75000"/>
                          </a:schemeClr>
                        </a:solidFill>
                        <a:effectLst/>
                        <a:latin typeface="Meiryo UI" panose="020B0604030504040204" pitchFamily="50" charset="-128"/>
                        <a:ea typeface="Meiryo UI" panose="020B0604030504040204" pitchFamily="50" charset="-128"/>
                      </a:endParaRPr>
                    </a:p>
                  </a:txBody>
                  <a:tcPr marL="78782" marR="78782" marT="39391" marB="39391"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10​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1,100​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¥10,000</a:t>
                      </a:r>
                      <a:r>
                        <a:rPr lang="ja-JP" altLang="en-US" sz="1200" b="0" spc="10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¥7,000</a:t>
                      </a:r>
                      <a:r>
                        <a:rPr lang="ja-JP" altLang="en-US" sz="1200" b="0" spc="10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2801628125"/>
                  </a:ext>
                </a:extLst>
              </a:tr>
              <a:tr h="512724">
                <a:tc>
                  <a:txBody>
                    <a:bodyPr/>
                    <a:lstStyle/>
                    <a:p>
                      <a:pPr algn="ctr" rtl="0" fontAlgn="base"/>
                      <a:r>
                        <a:rPr lang="en-US" altLang="ja-JP" sz="1200" b="0" spc="100" noProof="0" dirty="0">
                          <a:solidFill>
                            <a:schemeClr val="tx2">
                              <a:lumMod val="75000"/>
                            </a:schemeClr>
                          </a:solidFill>
                          <a:effectLst/>
                          <a:latin typeface="Meiryo UI" panose="020B0604030504040204" pitchFamily="50" charset="-128"/>
                          <a:ea typeface="Meiryo UI" panose="020B0604030504040204" pitchFamily="50" charset="-128"/>
                        </a:rPr>
                        <a:t>20XX​</a:t>
                      </a:r>
                      <a:endParaRPr lang="ja-JP" altLang="en-US" sz="1200" b="0" i="0" spc="100" baseline="0" noProof="0" dirty="0">
                        <a:solidFill>
                          <a:schemeClr val="tx2">
                            <a:lumMod val="75000"/>
                          </a:schemeClr>
                        </a:solidFill>
                        <a:effectLst/>
                        <a:latin typeface="Meiryo UI" panose="020B0604030504040204" pitchFamily="50" charset="-128"/>
                        <a:ea typeface="Meiryo UI" panose="020B0604030504040204" pitchFamily="50" charset="-128"/>
                      </a:endParaRPr>
                    </a:p>
                  </a:txBody>
                  <a:tcPr marL="78782" marR="78782" marT="39391" marB="39391" anchor="ct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20​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200​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¥20,000</a:t>
                      </a:r>
                      <a:r>
                        <a:rPr lang="ja-JP" altLang="en-US" sz="1200" b="0" spc="10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¥16,000</a:t>
                      </a:r>
                      <a:r>
                        <a:rPr lang="ja-JP" altLang="en-US" sz="1200" b="0" spc="10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635382780"/>
                  </a:ext>
                </a:extLst>
              </a:tr>
              <a:tr h="512724">
                <a:tc>
                  <a:txBody>
                    <a:bodyPr/>
                    <a:lstStyle/>
                    <a:p>
                      <a:pPr algn="ctr" rtl="0" fontAlgn="base"/>
                      <a:r>
                        <a:rPr lang="en-US" altLang="ja-JP" sz="1200" b="0" spc="100" noProof="0" dirty="0">
                          <a:solidFill>
                            <a:schemeClr val="tx2">
                              <a:lumMod val="75000"/>
                            </a:schemeClr>
                          </a:solidFill>
                          <a:effectLst/>
                          <a:latin typeface="Meiryo UI" panose="020B0604030504040204" pitchFamily="50" charset="-128"/>
                          <a:ea typeface="Meiryo UI" panose="020B0604030504040204" pitchFamily="50" charset="-128"/>
                        </a:rPr>
                        <a:t>20XX​</a:t>
                      </a:r>
                      <a:endParaRPr lang="ja-JP" altLang="en-US" sz="1200" b="0" i="0" spc="100" baseline="0" noProof="0" dirty="0">
                        <a:solidFill>
                          <a:schemeClr val="tx2">
                            <a:lumMod val="75000"/>
                          </a:schemeClr>
                        </a:solidFill>
                        <a:effectLst/>
                        <a:latin typeface="Meiryo UI" panose="020B0604030504040204" pitchFamily="50" charset="-128"/>
                        <a:ea typeface="Meiryo UI" panose="020B0604030504040204" pitchFamily="50" charset="-128"/>
                      </a:endParaRPr>
                    </a:p>
                  </a:txBody>
                  <a:tcPr marL="78782" marR="78782" marT="39391" marB="39391"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30​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300​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¥30,000</a:t>
                      </a:r>
                      <a:r>
                        <a:rPr lang="ja-JP" altLang="en-US" sz="1200" b="0" spc="10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¥25,000</a:t>
                      </a:r>
                      <a:r>
                        <a:rPr lang="ja-JP" altLang="en-US" sz="1200" b="0" spc="10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2282084003"/>
                  </a:ext>
                </a:extLst>
              </a:tr>
              <a:tr h="512724">
                <a:tc>
                  <a:txBody>
                    <a:bodyPr/>
                    <a:lstStyle/>
                    <a:p>
                      <a:pPr algn="ctr" rtl="0" fontAlgn="base"/>
                      <a:r>
                        <a:rPr lang="en-US" altLang="ja-JP" sz="1200" b="0" spc="100" noProof="0" dirty="0">
                          <a:solidFill>
                            <a:schemeClr val="tx2">
                              <a:lumMod val="75000"/>
                            </a:schemeClr>
                          </a:solidFill>
                          <a:effectLst/>
                          <a:latin typeface="Meiryo UI" panose="020B0604030504040204" pitchFamily="50" charset="-128"/>
                          <a:ea typeface="Meiryo UI" panose="020B0604030504040204" pitchFamily="50" charset="-128"/>
                        </a:rPr>
                        <a:t>20XX​</a:t>
                      </a:r>
                      <a:endParaRPr lang="ja-JP" altLang="en-US" sz="1200" b="0" i="0" spc="100" baseline="0" noProof="0" dirty="0">
                        <a:solidFill>
                          <a:schemeClr val="tx2">
                            <a:lumMod val="75000"/>
                          </a:schemeClr>
                        </a:solidFill>
                        <a:effectLst/>
                        <a:latin typeface="Meiryo UI" panose="020B0604030504040204" pitchFamily="50" charset="-128"/>
                        <a:ea typeface="Meiryo UI" panose="020B0604030504040204" pitchFamily="50" charset="-128"/>
                      </a:endParaRPr>
                    </a:p>
                  </a:txBody>
                  <a:tcPr marL="78782" marR="78782" marT="39391" marB="39391" anchor="ct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40​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400​</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ctr" rtl="0" fontAlgn="base"/>
                      <a:r>
                        <a:rPr lang="en-US" altLang="ja-JP" sz="1200" b="0" spc="100" noProof="0">
                          <a:solidFill>
                            <a:schemeClr val="accent5">
                              <a:lumMod val="50000"/>
                            </a:schemeClr>
                          </a:solidFill>
                          <a:effectLst/>
                          <a:latin typeface="Meiryo UI" panose="020B0604030504040204" pitchFamily="50" charset="-128"/>
                          <a:ea typeface="Meiryo UI" panose="020B0604030504040204" pitchFamily="50" charset="-128"/>
                        </a:rPr>
                        <a:t>¥40,000</a:t>
                      </a:r>
                      <a:r>
                        <a:rPr lang="ja-JP" altLang="en-US" sz="1200" b="0" spc="10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ctr" rtl="0" fontAlgn="base"/>
                      <a:r>
                        <a:rPr lang="en-US" altLang="ja-JP" sz="1200" b="0" spc="100" noProof="0" dirty="0">
                          <a:solidFill>
                            <a:schemeClr val="accent5">
                              <a:lumMod val="50000"/>
                            </a:schemeClr>
                          </a:solidFill>
                          <a:effectLst/>
                          <a:latin typeface="Meiryo UI" panose="020B0604030504040204" pitchFamily="50" charset="-128"/>
                          <a:ea typeface="Meiryo UI" panose="020B0604030504040204" pitchFamily="50" charset="-128"/>
                        </a:rPr>
                        <a:t>¥30,000</a:t>
                      </a:r>
                      <a:r>
                        <a:rPr lang="ja-JP" altLang="en-US" sz="1200" b="0" spc="10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200" b="0" i="0" spc="100" baseline="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849756459"/>
                  </a:ext>
                </a:extLst>
              </a:tr>
            </a:tbl>
          </a:graphicData>
        </a:graphic>
      </p:graphicFrame>
      <p:graphicFrame>
        <p:nvGraphicFramePr>
          <p:cNvPr id="87" name="コンテンツ プレースホルダー 86" descr="グラフ プレースホルダー">
            <a:extLst>
              <a:ext uri="{FF2B5EF4-FFF2-40B4-BE49-F238E27FC236}">
                <a16:creationId xmlns:a16="http://schemas.microsoft.com/office/drawing/2014/main" id="{B24A253B-8CBC-4BE8-90BF-7006A0DC66E1}"/>
              </a:ext>
            </a:extLst>
          </p:cNvPr>
          <p:cNvGraphicFramePr>
            <a:graphicFrameLocks noGrp="1"/>
          </p:cNvGraphicFramePr>
          <p:nvPr>
            <p:ph sz="quarter" idx="36"/>
            <p:extLst>
              <p:ext uri="{D42A27DB-BD31-4B8C-83A1-F6EECF244321}">
                <p14:modId xmlns:p14="http://schemas.microsoft.com/office/powerpoint/2010/main" val="857745051"/>
              </p:ext>
            </p:extLst>
          </p:nvPr>
        </p:nvGraphicFramePr>
        <p:xfrm>
          <a:off x="7027863" y="3106738"/>
          <a:ext cx="4252912" cy="2882900"/>
        </p:xfrm>
        <a:graphic>
          <a:graphicData uri="http://schemas.openxmlformats.org/drawingml/2006/chart">
            <c:chart xmlns:c="http://schemas.openxmlformats.org/drawingml/2006/chart" xmlns:r="http://schemas.openxmlformats.org/officeDocument/2006/relationships" r:id="rId3"/>
          </a:graphicData>
        </a:graphic>
      </p:graphicFrame>
      <p:sp>
        <p:nvSpPr>
          <p:cNvPr id="2" name="日付プレースホルダー 1">
            <a:extLst>
              <a:ext uri="{FF2B5EF4-FFF2-40B4-BE49-F238E27FC236}">
                <a16:creationId xmlns:a16="http://schemas.microsoft.com/office/drawing/2014/main" id="{FDFD7703-126A-48E3-A3B0-C2CD623BDE50}"/>
              </a:ext>
            </a:extLst>
          </p:cNvPr>
          <p:cNvSpPr>
            <a:spLocks noGrp="1"/>
          </p:cNvSpPr>
          <p:nvPr>
            <p:ph type="dt" sz="half" idx="10"/>
          </p:nvPr>
        </p:nvSpPr>
        <p:spPr>
          <a:xfrm>
            <a:off x="838200" y="6356350"/>
            <a:ext cx="2743200" cy="365125"/>
          </a:xfrm>
        </p:spPr>
        <p:txBody>
          <a:bodyPr rtlCol="0"/>
          <a:lstStyle/>
          <a:p>
            <a:pPr rtl="0"/>
            <a:r>
              <a:rPr lang="en-US" altLang="ja-JP" dirty="0">
                <a:latin typeface="Meiryo UI" panose="020B0604030504040204" pitchFamily="50" charset="-128"/>
                <a:ea typeface="Meiryo UI" panose="020B0604030504040204" pitchFamily="50" charset="-128"/>
              </a:rPr>
              <a:t>20XX</a:t>
            </a:r>
          </a:p>
        </p:txBody>
      </p:sp>
      <p:sp>
        <p:nvSpPr>
          <p:cNvPr id="3" name="フッター プレースホルダー 2">
            <a:extLst>
              <a:ext uri="{FF2B5EF4-FFF2-40B4-BE49-F238E27FC236}">
                <a16:creationId xmlns:a16="http://schemas.microsoft.com/office/drawing/2014/main" id="{FE5A6E0A-0360-464C-B6EB-6A88D503FA0A}"/>
              </a:ext>
            </a:extLst>
          </p:cNvPr>
          <p:cNvSpPr>
            <a:spLocks noGrp="1"/>
          </p:cNvSpPr>
          <p:nvPr>
            <p:ph type="ftr" sz="quarter" idx="11"/>
          </p:nvPr>
        </p:nvSpPr>
        <p:spPr>
          <a:xfrm>
            <a:off x="4038600" y="6356350"/>
            <a:ext cx="4114800" cy="365125"/>
          </a:xfrm>
        </p:spPr>
        <p:txBody>
          <a:bodyPr rtlCol="0"/>
          <a:lstStyle/>
          <a:p>
            <a:pPr rtl="0"/>
            <a:r>
              <a:rPr lang="ja-JP" altLang="en-US" dirty="0">
                <a:latin typeface="Meiryo UI" panose="020B0604030504040204" pitchFamily="50" charset="-128"/>
                <a:ea typeface="Meiryo UI" panose="020B0604030504040204" pitchFamily="50" charset="-128"/>
              </a:rPr>
              <a:t>ピッチ デッキ</a:t>
            </a:r>
          </a:p>
        </p:txBody>
      </p:sp>
      <p:sp>
        <p:nvSpPr>
          <p:cNvPr id="4" name="スライド番号プレースホルダー 3">
            <a:extLst>
              <a:ext uri="{FF2B5EF4-FFF2-40B4-BE49-F238E27FC236}">
                <a16:creationId xmlns:a16="http://schemas.microsoft.com/office/drawing/2014/main" id="{651D04C2-233E-415F-8309-2906D8AB28FB}"/>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687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タイトル 51">
            <a:extLst>
              <a:ext uri="{FF2B5EF4-FFF2-40B4-BE49-F238E27FC236}">
                <a16:creationId xmlns:a16="http://schemas.microsoft.com/office/drawing/2014/main" id="{08558695-BE35-4EE0-BB6E-13295A197464}"/>
              </a:ext>
            </a:extLst>
          </p:cNvPr>
          <p:cNvSpPr>
            <a:spLocks noGrp="1"/>
          </p:cNvSpPr>
          <p:nvPr>
            <p:ph type="title"/>
          </p:nvPr>
        </p:nvSpPr>
        <p:spPr>
          <a:xfrm>
            <a:off x="4292600" y="693738"/>
            <a:ext cx="3606800" cy="633412"/>
          </a:xfrm>
        </p:spPr>
        <p:txBody>
          <a:bodyPr rtlCol="0"/>
          <a:lstStyle/>
          <a:p>
            <a:pPr rtl="0"/>
            <a:r>
              <a:rPr lang="en-US" altLang="ja-JP">
                <a:latin typeface="Meiryo UI" panose="020B0604030504040204" pitchFamily="50" charset="-128"/>
                <a:ea typeface="Meiryo UI" panose="020B0604030504040204" pitchFamily="50" charset="-128"/>
              </a:rPr>
              <a:t>2 </a:t>
            </a:r>
            <a:r>
              <a:rPr lang="ja-JP" altLang="en-US">
                <a:latin typeface="Meiryo UI" panose="020B0604030504040204" pitchFamily="50" charset="-128"/>
                <a:ea typeface="Meiryo UI" panose="020B0604030504040204" pitchFamily="50" charset="-128"/>
              </a:rPr>
              <a:t>年間の活動計画</a:t>
            </a:r>
          </a:p>
        </p:txBody>
      </p:sp>
      <p:sp>
        <p:nvSpPr>
          <p:cNvPr id="34" name="テキスト プレースホルダー 33">
            <a:extLst>
              <a:ext uri="{FF2B5EF4-FFF2-40B4-BE49-F238E27FC236}">
                <a16:creationId xmlns:a16="http://schemas.microsoft.com/office/drawing/2014/main" id="{1C53C72A-647D-4F5E-A586-3DC1C8259188}"/>
              </a:ext>
            </a:extLst>
          </p:cNvPr>
          <p:cNvSpPr>
            <a:spLocks noGrp="1"/>
          </p:cNvSpPr>
          <p:nvPr>
            <p:ph type="body" sz="quarter" idx="43"/>
          </p:nvPr>
        </p:nvSpPr>
        <p:spPr>
          <a:xfrm>
            <a:off x="2029367" y="2200550"/>
            <a:ext cx="1440088" cy="469597"/>
          </a:xfrm>
        </p:spPr>
        <p:txBody>
          <a:bodyPr rtlCol="0"/>
          <a:lstStyle/>
          <a:p>
            <a:pPr rtl="0"/>
            <a:r>
              <a:rPr lang="ja-JP" altLang="en-US">
                <a:latin typeface="Meiryo UI" panose="020B0604030504040204" pitchFamily="50" charset="-128"/>
                <a:ea typeface="Meiryo UI" panose="020B0604030504040204" pitchFamily="50" charset="-128"/>
              </a:rPr>
              <a:t>ボランティアを集める</a:t>
            </a:r>
          </a:p>
        </p:txBody>
      </p:sp>
      <p:sp>
        <p:nvSpPr>
          <p:cNvPr id="35" name="テキスト プレースホルダー 34">
            <a:extLst>
              <a:ext uri="{FF2B5EF4-FFF2-40B4-BE49-F238E27FC236}">
                <a16:creationId xmlns:a16="http://schemas.microsoft.com/office/drawing/2014/main" id="{399BB46D-0770-445F-A0CD-68BD0B34BD3E}"/>
              </a:ext>
            </a:extLst>
          </p:cNvPr>
          <p:cNvSpPr>
            <a:spLocks noGrp="1"/>
          </p:cNvSpPr>
          <p:nvPr>
            <p:ph type="body" sz="quarter" idx="44"/>
          </p:nvPr>
        </p:nvSpPr>
        <p:spPr>
          <a:xfrm>
            <a:off x="4397612" y="2200550"/>
            <a:ext cx="1440088" cy="469597"/>
          </a:xfrm>
        </p:spPr>
        <p:txBody>
          <a:bodyPr rtlCol="0"/>
          <a:lstStyle/>
          <a:p>
            <a:pPr rtl="0"/>
            <a:r>
              <a:rPr lang="ja-JP" altLang="en-US">
                <a:latin typeface="Meiryo UI" panose="020B0604030504040204" pitchFamily="50" charset="-128"/>
                <a:ea typeface="Meiryo UI" panose="020B0604030504040204" pitchFamily="50" charset="-128"/>
              </a:rPr>
              <a:t>フィードバックを収集する</a:t>
            </a:r>
          </a:p>
        </p:txBody>
      </p:sp>
      <p:sp>
        <p:nvSpPr>
          <p:cNvPr id="36" name="テキスト プレースホルダー 35">
            <a:extLst>
              <a:ext uri="{FF2B5EF4-FFF2-40B4-BE49-F238E27FC236}">
                <a16:creationId xmlns:a16="http://schemas.microsoft.com/office/drawing/2014/main" id="{6A6B1C4D-B409-4AE3-88DC-D6338DE965F6}"/>
              </a:ext>
            </a:extLst>
          </p:cNvPr>
          <p:cNvSpPr>
            <a:spLocks noGrp="1"/>
          </p:cNvSpPr>
          <p:nvPr>
            <p:ph type="body" sz="quarter" idx="45"/>
          </p:nvPr>
        </p:nvSpPr>
        <p:spPr>
          <a:xfrm>
            <a:off x="8344687" y="2200550"/>
            <a:ext cx="1440088" cy="469597"/>
          </a:xfrm>
        </p:spPr>
        <p:txBody>
          <a:bodyPr rtlCol="0"/>
          <a:lstStyle/>
          <a:p>
            <a:pPr rtl="0"/>
            <a:r>
              <a:rPr lang="ja-JP" altLang="en-US">
                <a:latin typeface="Meiryo UI" panose="020B0604030504040204" pitchFamily="50" charset="-128"/>
                <a:ea typeface="Meiryo UI" panose="020B0604030504040204" pitchFamily="50" charset="-128"/>
              </a:rPr>
              <a:t>消費者に提供</a:t>
            </a:r>
          </a:p>
        </p:txBody>
      </p:sp>
      <p:sp>
        <p:nvSpPr>
          <p:cNvPr id="32" name="テキスト プレースホルダー 31">
            <a:extLst>
              <a:ext uri="{FF2B5EF4-FFF2-40B4-BE49-F238E27FC236}">
                <a16:creationId xmlns:a16="http://schemas.microsoft.com/office/drawing/2014/main" id="{348FDA6F-3429-4031-8FFE-6F210904C213}"/>
              </a:ext>
            </a:extLst>
          </p:cNvPr>
          <p:cNvSpPr>
            <a:spLocks noGrp="1"/>
          </p:cNvSpPr>
          <p:nvPr>
            <p:ph type="body" sz="quarter" idx="41"/>
          </p:nvPr>
        </p:nvSpPr>
        <p:spPr>
          <a:xfrm>
            <a:off x="696804" y="2739533"/>
            <a:ext cx="1021001" cy="501726"/>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174" name="テキスト プレースホルダー 173">
            <a:extLst>
              <a:ext uri="{FF2B5EF4-FFF2-40B4-BE49-F238E27FC236}">
                <a16:creationId xmlns:a16="http://schemas.microsoft.com/office/drawing/2014/main" id="{A0CC0882-5516-4483-B475-5B6F1E8CF7C5}"/>
              </a:ext>
            </a:extLst>
          </p:cNvPr>
          <p:cNvSpPr>
            <a:spLocks noGrp="1"/>
          </p:cNvSpPr>
          <p:nvPr>
            <p:ph type="body" sz="quarter" idx="17"/>
          </p:nvPr>
        </p:nvSpPr>
        <p:spPr>
          <a:xfrm>
            <a:off x="1524546" y="3170170"/>
            <a:ext cx="870900" cy="652276"/>
          </a:xfrm>
        </p:spPr>
        <p:txBody>
          <a:bodyPr rtlCol="0"/>
          <a:lstStyle/>
          <a:p>
            <a:pPr rtl="0"/>
            <a:r>
              <a:rPr lang="en-US" altLang="ja-JP" dirty="0">
                <a:latin typeface="Meiryo UI" panose="020B0604030504040204" pitchFamily="50" charset="-128"/>
                <a:ea typeface="Meiryo UI" panose="020B0604030504040204" pitchFamily="50" charset="-128"/>
              </a:rPr>
              <a:t>1 </a:t>
            </a:r>
            <a:r>
              <a:rPr lang="ja-JP" altLang="en-US" dirty="0">
                <a:latin typeface="Meiryo UI" panose="020B0604030504040204" pitchFamily="50" charset="-128"/>
                <a:ea typeface="Meiryo UI" panose="020B0604030504040204" pitchFamily="50" charset="-128"/>
              </a:rPr>
              <a:t>月</a:t>
            </a:r>
          </a:p>
        </p:txBody>
      </p:sp>
      <p:sp>
        <p:nvSpPr>
          <p:cNvPr id="175" name="テキスト プレースホルダー 174">
            <a:extLst>
              <a:ext uri="{FF2B5EF4-FFF2-40B4-BE49-F238E27FC236}">
                <a16:creationId xmlns:a16="http://schemas.microsoft.com/office/drawing/2014/main" id="{EF15278C-ABAD-426D-B35B-69B713F8199B}"/>
              </a:ext>
            </a:extLst>
          </p:cNvPr>
          <p:cNvSpPr>
            <a:spLocks noGrp="1"/>
          </p:cNvSpPr>
          <p:nvPr>
            <p:ph type="body" sz="quarter" idx="18"/>
          </p:nvPr>
        </p:nvSpPr>
        <p:spPr>
          <a:xfrm>
            <a:off x="2313961" y="3170170"/>
            <a:ext cx="870900" cy="652276"/>
          </a:xfrm>
        </p:spPr>
        <p:txBody>
          <a:bodyPr rtlCol="0"/>
          <a:lstStyle/>
          <a:p>
            <a:pPr rtl="0"/>
            <a:r>
              <a:rPr lang="en-US" altLang="ja-JP">
                <a:latin typeface="Meiryo UI" panose="020B0604030504040204" pitchFamily="50" charset="-128"/>
                <a:ea typeface="Meiryo UI" panose="020B0604030504040204" pitchFamily="50" charset="-128"/>
              </a:rPr>
              <a:t>2 </a:t>
            </a:r>
            <a:r>
              <a:rPr lang="ja-JP" altLang="en-US">
                <a:latin typeface="Meiryo UI" panose="020B0604030504040204" pitchFamily="50" charset="-128"/>
                <a:ea typeface="Meiryo UI" panose="020B0604030504040204" pitchFamily="50" charset="-128"/>
              </a:rPr>
              <a:t>月</a:t>
            </a:r>
          </a:p>
        </p:txBody>
      </p:sp>
      <p:sp>
        <p:nvSpPr>
          <p:cNvPr id="176" name="テキスト プレースホルダー 175">
            <a:extLst>
              <a:ext uri="{FF2B5EF4-FFF2-40B4-BE49-F238E27FC236}">
                <a16:creationId xmlns:a16="http://schemas.microsoft.com/office/drawing/2014/main" id="{796AF702-9970-40C9-8EE9-94B414AA6326}"/>
              </a:ext>
            </a:extLst>
          </p:cNvPr>
          <p:cNvSpPr>
            <a:spLocks noGrp="1"/>
          </p:cNvSpPr>
          <p:nvPr>
            <p:ph type="body" sz="quarter" idx="19"/>
          </p:nvPr>
        </p:nvSpPr>
        <p:spPr>
          <a:xfrm>
            <a:off x="3103376" y="3170170"/>
            <a:ext cx="870900" cy="652276"/>
          </a:xfrm>
        </p:spPr>
        <p:txBody>
          <a:bodyPr rtlCol="0"/>
          <a:lstStyle/>
          <a:p>
            <a:pPr rtl="0"/>
            <a:r>
              <a:rPr lang="en-US" altLang="ja-JP">
                <a:latin typeface="Meiryo UI" panose="020B0604030504040204" pitchFamily="50" charset="-128"/>
                <a:ea typeface="Meiryo UI" panose="020B0604030504040204" pitchFamily="50" charset="-128"/>
              </a:rPr>
              <a:t>3 </a:t>
            </a:r>
            <a:r>
              <a:rPr lang="ja-JP" altLang="en-US">
                <a:latin typeface="Meiryo UI" panose="020B0604030504040204" pitchFamily="50" charset="-128"/>
                <a:ea typeface="Meiryo UI" panose="020B0604030504040204" pitchFamily="50" charset="-128"/>
              </a:rPr>
              <a:t>月</a:t>
            </a:r>
          </a:p>
        </p:txBody>
      </p:sp>
      <p:sp>
        <p:nvSpPr>
          <p:cNvPr id="177" name="テキスト プレースホルダー 176">
            <a:extLst>
              <a:ext uri="{FF2B5EF4-FFF2-40B4-BE49-F238E27FC236}">
                <a16:creationId xmlns:a16="http://schemas.microsoft.com/office/drawing/2014/main" id="{06869098-68A6-480F-ADF8-A7E3E7E4F772}"/>
              </a:ext>
            </a:extLst>
          </p:cNvPr>
          <p:cNvSpPr>
            <a:spLocks noGrp="1"/>
          </p:cNvSpPr>
          <p:nvPr>
            <p:ph type="body" sz="quarter" idx="20"/>
          </p:nvPr>
        </p:nvSpPr>
        <p:spPr>
          <a:xfrm>
            <a:off x="3892791" y="3170170"/>
            <a:ext cx="870900" cy="652276"/>
          </a:xfrm>
        </p:spPr>
        <p:txBody>
          <a:bodyPr rtlCol="0"/>
          <a:lstStyle/>
          <a:p>
            <a:pPr rtl="0"/>
            <a:r>
              <a:rPr lang="en-US" altLang="ja-JP">
                <a:latin typeface="Meiryo UI" panose="020B0604030504040204" pitchFamily="50" charset="-128"/>
                <a:ea typeface="Meiryo UI" panose="020B0604030504040204" pitchFamily="50" charset="-128"/>
              </a:rPr>
              <a:t>4 </a:t>
            </a:r>
            <a:r>
              <a:rPr lang="ja-JP" altLang="en-US">
                <a:latin typeface="Meiryo UI" panose="020B0604030504040204" pitchFamily="50" charset="-128"/>
                <a:ea typeface="Meiryo UI" panose="020B0604030504040204" pitchFamily="50" charset="-128"/>
              </a:rPr>
              <a:t>月</a:t>
            </a:r>
          </a:p>
        </p:txBody>
      </p:sp>
      <p:sp>
        <p:nvSpPr>
          <p:cNvPr id="178" name="テキスト プレースホルダー 177">
            <a:extLst>
              <a:ext uri="{FF2B5EF4-FFF2-40B4-BE49-F238E27FC236}">
                <a16:creationId xmlns:a16="http://schemas.microsoft.com/office/drawing/2014/main" id="{AD021D45-FAF7-4D66-B9C2-A81E1B5E864E}"/>
              </a:ext>
            </a:extLst>
          </p:cNvPr>
          <p:cNvSpPr>
            <a:spLocks noGrp="1"/>
          </p:cNvSpPr>
          <p:nvPr>
            <p:ph type="body" sz="quarter" idx="21"/>
          </p:nvPr>
        </p:nvSpPr>
        <p:spPr>
          <a:xfrm>
            <a:off x="4577503" y="3170170"/>
            <a:ext cx="1081918" cy="652276"/>
          </a:xfrm>
        </p:spPr>
        <p:txBody>
          <a:bodyPr rtlCol="0"/>
          <a:lstStyle/>
          <a:p>
            <a:pPr rtl="0"/>
            <a:r>
              <a:rPr lang="en-US" altLang="ja-JP" dirty="0">
                <a:latin typeface="Meiryo UI" panose="020B0604030504040204" pitchFamily="50" charset="-128"/>
                <a:ea typeface="Meiryo UI" panose="020B0604030504040204" pitchFamily="50" charset="-128"/>
              </a:rPr>
              <a:t>5 </a:t>
            </a:r>
            <a:r>
              <a:rPr lang="ja-JP" altLang="en-US" dirty="0">
                <a:latin typeface="Meiryo UI" panose="020B0604030504040204" pitchFamily="50" charset="-128"/>
                <a:ea typeface="Meiryo UI" panose="020B0604030504040204" pitchFamily="50" charset="-128"/>
              </a:rPr>
              <a:t>月</a:t>
            </a:r>
            <a:endParaRPr lang="en-US" altLang="ja-JP" dirty="0">
              <a:latin typeface="Meiryo UI" panose="020B0604030504040204" pitchFamily="50" charset="-128"/>
              <a:ea typeface="Meiryo UI" panose="020B0604030504040204" pitchFamily="50" charset="-128"/>
            </a:endParaRPr>
          </a:p>
        </p:txBody>
      </p:sp>
      <p:sp>
        <p:nvSpPr>
          <p:cNvPr id="179" name="テキスト プレースホルダー 178">
            <a:extLst>
              <a:ext uri="{FF2B5EF4-FFF2-40B4-BE49-F238E27FC236}">
                <a16:creationId xmlns:a16="http://schemas.microsoft.com/office/drawing/2014/main" id="{71A5A1BE-92CF-4557-94F8-E986C6827715}"/>
              </a:ext>
            </a:extLst>
          </p:cNvPr>
          <p:cNvSpPr>
            <a:spLocks noGrp="1"/>
          </p:cNvSpPr>
          <p:nvPr>
            <p:ph type="body" sz="quarter" idx="22"/>
          </p:nvPr>
        </p:nvSpPr>
        <p:spPr>
          <a:xfrm>
            <a:off x="5471621" y="3170170"/>
            <a:ext cx="870900" cy="652276"/>
          </a:xfrm>
        </p:spPr>
        <p:txBody>
          <a:bodyPr rtlCol="0"/>
          <a:lstStyle/>
          <a:p>
            <a:pPr rtl="0"/>
            <a:r>
              <a:rPr lang="en-US" altLang="ja-JP">
                <a:latin typeface="Meiryo UI" panose="020B0604030504040204" pitchFamily="50" charset="-128"/>
                <a:ea typeface="Meiryo UI" panose="020B0604030504040204" pitchFamily="50" charset="-128"/>
              </a:rPr>
              <a:t>6 </a:t>
            </a:r>
            <a:r>
              <a:rPr lang="ja-JP" altLang="en-US">
                <a:latin typeface="Meiryo UI" panose="020B0604030504040204" pitchFamily="50" charset="-128"/>
                <a:ea typeface="Meiryo UI" panose="020B0604030504040204" pitchFamily="50" charset="-128"/>
              </a:rPr>
              <a:t>月</a:t>
            </a:r>
          </a:p>
        </p:txBody>
      </p:sp>
      <p:sp>
        <p:nvSpPr>
          <p:cNvPr id="180" name="テキスト プレースホルダー 179">
            <a:extLst>
              <a:ext uri="{FF2B5EF4-FFF2-40B4-BE49-F238E27FC236}">
                <a16:creationId xmlns:a16="http://schemas.microsoft.com/office/drawing/2014/main" id="{5C5DF15A-133A-468A-AC39-E25A57532AD6}"/>
              </a:ext>
            </a:extLst>
          </p:cNvPr>
          <p:cNvSpPr>
            <a:spLocks noGrp="1"/>
          </p:cNvSpPr>
          <p:nvPr>
            <p:ph type="body" sz="quarter" idx="23"/>
          </p:nvPr>
        </p:nvSpPr>
        <p:spPr>
          <a:xfrm>
            <a:off x="6261036" y="3170170"/>
            <a:ext cx="870900" cy="652276"/>
          </a:xfrm>
        </p:spPr>
        <p:txBody>
          <a:bodyPr rtlCol="0"/>
          <a:lstStyle/>
          <a:p>
            <a:pPr rtl="0"/>
            <a:r>
              <a:rPr lang="en-US" altLang="ja-JP">
                <a:latin typeface="Meiryo UI" panose="020B0604030504040204" pitchFamily="50" charset="-128"/>
                <a:ea typeface="Meiryo UI" panose="020B0604030504040204" pitchFamily="50" charset="-128"/>
              </a:rPr>
              <a:t>7 </a:t>
            </a:r>
            <a:r>
              <a:rPr lang="ja-JP" altLang="en-US">
                <a:latin typeface="Meiryo UI" panose="020B0604030504040204" pitchFamily="50" charset="-128"/>
                <a:ea typeface="Meiryo UI" panose="020B0604030504040204" pitchFamily="50" charset="-128"/>
              </a:rPr>
              <a:t>月</a:t>
            </a:r>
          </a:p>
        </p:txBody>
      </p:sp>
      <p:sp>
        <p:nvSpPr>
          <p:cNvPr id="181" name="テキスト プレースホルダー 180">
            <a:extLst>
              <a:ext uri="{FF2B5EF4-FFF2-40B4-BE49-F238E27FC236}">
                <a16:creationId xmlns:a16="http://schemas.microsoft.com/office/drawing/2014/main" id="{FE61BD45-DE02-4EB3-BAEF-2EDF1746E6F4}"/>
              </a:ext>
            </a:extLst>
          </p:cNvPr>
          <p:cNvSpPr>
            <a:spLocks noGrp="1"/>
          </p:cNvSpPr>
          <p:nvPr>
            <p:ph type="body" sz="quarter" idx="24"/>
          </p:nvPr>
        </p:nvSpPr>
        <p:spPr>
          <a:xfrm>
            <a:off x="7050451" y="3170170"/>
            <a:ext cx="870900" cy="652276"/>
          </a:xfrm>
        </p:spPr>
        <p:txBody>
          <a:bodyPr rtlCol="0"/>
          <a:lstStyle/>
          <a:p>
            <a:pPr rtl="0"/>
            <a:r>
              <a:rPr lang="en-US" altLang="ja-JP">
                <a:latin typeface="Meiryo UI" panose="020B0604030504040204" pitchFamily="50" charset="-128"/>
                <a:ea typeface="Meiryo UI" panose="020B0604030504040204" pitchFamily="50" charset="-128"/>
              </a:rPr>
              <a:t>8 </a:t>
            </a:r>
            <a:r>
              <a:rPr lang="ja-JP" altLang="en-US">
                <a:latin typeface="Meiryo UI" panose="020B0604030504040204" pitchFamily="50" charset="-128"/>
                <a:ea typeface="Meiryo UI" panose="020B0604030504040204" pitchFamily="50" charset="-128"/>
              </a:rPr>
              <a:t>月</a:t>
            </a:r>
          </a:p>
        </p:txBody>
      </p:sp>
      <p:sp>
        <p:nvSpPr>
          <p:cNvPr id="182" name="テキスト プレースホルダー 181">
            <a:extLst>
              <a:ext uri="{FF2B5EF4-FFF2-40B4-BE49-F238E27FC236}">
                <a16:creationId xmlns:a16="http://schemas.microsoft.com/office/drawing/2014/main" id="{C36E6F40-B4B8-41ED-B6CE-8C2174836BDA}"/>
              </a:ext>
            </a:extLst>
          </p:cNvPr>
          <p:cNvSpPr>
            <a:spLocks noGrp="1"/>
          </p:cNvSpPr>
          <p:nvPr>
            <p:ph type="body" sz="quarter" idx="25"/>
          </p:nvPr>
        </p:nvSpPr>
        <p:spPr>
          <a:xfrm>
            <a:off x="7839866" y="3170170"/>
            <a:ext cx="870900" cy="652276"/>
          </a:xfrm>
        </p:spPr>
        <p:txBody>
          <a:bodyPr rtlCol="0"/>
          <a:lstStyle/>
          <a:p>
            <a:pPr rtl="0"/>
            <a:r>
              <a:rPr lang="en-US" altLang="ja-JP">
                <a:latin typeface="Meiryo UI" panose="020B0604030504040204" pitchFamily="50" charset="-128"/>
                <a:ea typeface="Meiryo UI" panose="020B0604030504040204" pitchFamily="50" charset="-128"/>
              </a:rPr>
              <a:t>9 </a:t>
            </a:r>
            <a:r>
              <a:rPr lang="ja-JP" altLang="en-US">
                <a:latin typeface="Meiryo UI" panose="020B0604030504040204" pitchFamily="50" charset="-128"/>
                <a:ea typeface="Meiryo UI" panose="020B0604030504040204" pitchFamily="50" charset="-128"/>
              </a:rPr>
              <a:t>月</a:t>
            </a:r>
          </a:p>
        </p:txBody>
      </p:sp>
      <p:sp>
        <p:nvSpPr>
          <p:cNvPr id="183" name="テキスト プレースホルダー 182">
            <a:extLst>
              <a:ext uri="{FF2B5EF4-FFF2-40B4-BE49-F238E27FC236}">
                <a16:creationId xmlns:a16="http://schemas.microsoft.com/office/drawing/2014/main" id="{0DCB6313-C2E3-48EF-9C72-0C51FAF7B3E8}"/>
              </a:ext>
            </a:extLst>
          </p:cNvPr>
          <p:cNvSpPr>
            <a:spLocks noGrp="1"/>
          </p:cNvSpPr>
          <p:nvPr>
            <p:ph type="body" sz="quarter" idx="26"/>
          </p:nvPr>
        </p:nvSpPr>
        <p:spPr>
          <a:xfrm>
            <a:off x="8629281" y="3170170"/>
            <a:ext cx="870900" cy="652276"/>
          </a:xfrm>
        </p:spPr>
        <p:txBody>
          <a:bodyPr rtlCol="0"/>
          <a:lstStyle/>
          <a:p>
            <a:pPr rtl="0"/>
            <a:r>
              <a:rPr lang="en-US" altLang="ja-JP">
                <a:latin typeface="Meiryo UI" panose="020B0604030504040204" pitchFamily="50" charset="-128"/>
                <a:ea typeface="Meiryo UI" panose="020B0604030504040204" pitchFamily="50" charset="-128"/>
              </a:rPr>
              <a:t>10 </a:t>
            </a:r>
            <a:r>
              <a:rPr lang="ja-JP" altLang="en-US">
                <a:latin typeface="Meiryo UI" panose="020B0604030504040204" pitchFamily="50" charset="-128"/>
                <a:ea typeface="Meiryo UI" panose="020B0604030504040204" pitchFamily="50" charset="-128"/>
              </a:rPr>
              <a:t>月</a:t>
            </a:r>
          </a:p>
        </p:txBody>
      </p:sp>
      <p:sp>
        <p:nvSpPr>
          <p:cNvPr id="184" name="テキスト プレースホルダー 183">
            <a:extLst>
              <a:ext uri="{FF2B5EF4-FFF2-40B4-BE49-F238E27FC236}">
                <a16:creationId xmlns:a16="http://schemas.microsoft.com/office/drawing/2014/main" id="{CD7D8B11-19D6-4D60-A8D8-D13FAEE6D5FE}"/>
              </a:ext>
            </a:extLst>
          </p:cNvPr>
          <p:cNvSpPr>
            <a:spLocks noGrp="1"/>
          </p:cNvSpPr>
          <p:nvPr>
            <p:ph type="body" sz="quarter" idx="27"/>
          </p:nvPr>
        </p:nvSpPr>
        <p:spPr>
          <a:xfrm>
            <a:off x="9418696" y="3170170"/>
            <a:ext cx="870900" cy="652276"/>
          </a:xfrm>
        </p:spPr>
        <p:txBody>
          <a:bodyPr rtlCol="0"/>
          <a:lstStyle/>
          <a:p>
            <a:pPr rtl="0"/>
            <a:r>
              <a:rPr lang="en-US" altLang="ja-JP">
                <a:latin typeface="Meiryo UI" panose="020B0604030504040204" pitchFamily="50" charset="-128"/>
                <a:ea typeface="Meiryo UI" panose="020B0604030504040204" pitchFamily="50" charset="-128"/>
              </a:rPr>
              <a:t>11 </a:t>
            </a:r>
            <a:r>
              <a:rPr lang="ja-JP" altLang="en-US">
                <a:latin typeface="Meiryo UI" panose="020B0604030504040204" pitchFamily="50" charset="-128"/>
                <a:ea typeface="Meiryo UI" panose="020B0604030504040204" pitchFamily="50" charset="-128"/>
              </a:rPr>
              <a:t>月</a:t>
            </a:r>
          </a:p>
        </p:txBody>
      </p:sp>
      <p:sp>
        <p:nvSpPr>
          <p:cNvPr id="185" name="テキスト プレースホルダー 184">
            <a:extLst>
              <a:ext uri="{FF2B5EF4-FFF2-40B4-BE49-F238E27FC236}">
                <a16:creationId xmlns:a16="http://schemas.microsoft.com/office/drawing/2014/main" id="{53B80567-58CE-47E3-9593-B9031A7C3D87}"/>
              </a:ext>
            </a:extLst>
          </p:cNvPr>
          <p:cNvSpPr>
            <a:spLocks noGrp="1"/>
          </p:cNvSpPr>
          <p:nvPr>
            <p:ph type="body" sz="quarter" idx="28"/>
          </p:nvPr>
        </p:nvSpPr>
        <p:spPr>
          <a:xfrm>
            <a:off x="10208107" y="3170170"/>
            <a:ext cx="870900" cy="652276"/>
          </a:xfrm>
        </p:spPr>
        <p:txBody>
          <a:bodyPr rtlCol="0"/>
          <a:lstStyle/>
          <a:p>
            <a:pPr rtl="0"/>
            <a:r>
              <a:rPr lang="en-US" altLang="ja-JP">
                <a:latin typeface="Meiryo UI" panose="020B0604030504040204" pitchFamily="50" charset="-128"/>
                <a:ea typeface="Meiryo UI" panose="020B0604030504040204" pitchFamily="50" charset="-128"/>
              </a:rPr>
              <a:t>12 </a:t>
            </a:r>
            <a:r>
              <a:rPr lang="ja-JP" altLang="en-US">
                <a:latin typeface="Meiryo UI" panose="020B0604030504040204" pitchFamily="50" charset="-128"/>
                <a:ea typeface="Meiryo UI" panose="020B0604030504040204" pitchFamily="50" charset="-128"/>
              </a:rPr>
              <a:t>月</a:t>
            </a:r>
          </a:p>
        </p:txBody>
      </p:sp>
      <p:sp>
        <p:nvSpPr>
          <p:cNvPr id="37" name="テキスト プレースホルダー 36">
            <a:extLst>
              <a:ext uri="{FF2B5EF4-FFF2-40B4-BE49-F238E27FC236}">
                <a16:creationId xmlns:a16="http://schemas.microsoft.com/office/drawing/2014/main" id="{18950EEF-964E-4B62-8DC0-45C212800A8A}"/>
              </a:ext>
            </a:extLst>
          </p:cNvPr>
          <p:cNvSpPr>
            <a:spLocks noGrp="1"/>
          </p:cNvSpPr>
          <p:nvPr>
            <p:ph type="body" sz="quarter" idx="46"/>
          </p:nvPr>
        </p:nvSpPr>
        <p:spPr>
          <a:xfrm>
            <a:off x="2029367" y="4003137"/>
            <a:ext cx="1440088" cy="408780"/>
          </a:xfrm>
        </p:spPr>
        <p:txBody>
          <a:bodyPr rtlCol="0"/>
          <a:lstStyle/>
          <a:p>
            <a:pPr rtl="0"/>
            <a:r>
              <a:rPr lang="ja-JP" altLang="en-US">
                <a:latin typeface="Meiryo UI" panose="020B0604030504040204" pitchFamily="50" charset="-128"/>
                <a:ea typeface="Meiryo UI" panose="020B0604030504040204" pitchFamily="50" charset="-128"/>
              </a:rPr>
              <a:t>フォーカス グループを管理する</a:t>
            </a:r>
          </a:p>
        </p:txBody>
      </p:sp>
      <p:sp>
        <p:nvSpPr>
          <p:cNvPr id="38" name="テキスト プレースホルダー 37">
            <a:extLst>
              <a:ext uri="{FF2B5EF4-FFF2-40B4-BE49-F238E27FC236}">
                <a16:creationId xmlns:a16="http://schemas.microsoft.com/office/drawing/2014/main" id="{FED129B9-5854-4218-9D5D-707D3B34DCE7}"/>
              </a:ext>
            </a:extLst>
          </p:cNvPr>
          <p:cNvSpPr>
            <a:spLocks noGrp="1"/>
          </p:cNvSpPr>
          <p:nvPr>
            <p:ph type="body" sz="quarter" idx="47"/>
          </p:nvPr>
        </p:nvSpPr>
        <p:spPr>
          <a:xfrm>
            <a:off x="6095879" y="4003137"/>
            <a:ext cx="1201214" cy="408780"/>
          </a:xfrm>
        </p:spPr>
        <p:txBody>
          <a:bodyPr rtlCol="0"/>
          <a:lstStyle/>
          <a:p>
            <a:pPr rtl="0"/>
            <a:r>
              <a:rPr lang="ja-JP" altLang="en-US" dirty="0">
                <a:latin typeface="Meiryo UI" panose="020B0604030504040204" pitchFamily="50" charset="-128"/>
                <a:ea typeface="Meiryo UI" panose="020B0604030504040204" pitchFamily="50" charset="-128"/>
              </a:rPr>
              <a:t>農場でテストする</a:t>
            </a:r>
          </a:p>
        </p:txBody>
      </p:sp>
      <p:sp>
        <p:nvSpPr>
          <p:cNvPr id="39" name="テキスト プレースホルダー 38">
            <a:extLst>
              <a:ext uri="{FF2B5EF4-FFF2-40B4-BE49-F238E27FC236}">
                <a16:creationId xmlns:a16="http://schemas.microsoft.com/office/drawing/2014/main" id="{B64E57FA-5797-49C7-9000-5C5DC208BBC9}"/>
              </a:ext>
            </a:extLst>
          </p:cNvPr>
          <p:cNvSpPr>
            <a:spLocks noGrp="1"/>
          </p:cNvSpPr>
          <p:nvPr>
            <p:ph type="body" sz="quarter" idx="48"/>
          </p:nvPr>
        </p:nvSpPr>
        <p:spPr>
          <a:xfrm>
            <a:off x="9923517" y="4003137"/>
            <a:ext cx="1440088" cy="408780"/>
          </a:xfrm>
        </p:spPr>
        <p:txBody>
          <a:bodyPr rtlCol="0"/>
          <a:lstStyle/>
          <a:p>
            <a:pPr rtl="0"/>
            <a:r>
              <a:rPr lang="ja-JP" altLang="en-US">
                <a:latin typeface="Meiryo UI" panose="020B0604030504040204" pitchFamily="50" charset="-128"/>
                <a:ea typeface="Meiryo UI" panose="020B0604030504040204" pitchFamily="50" charset="-128"/>
              </a:rPr>
              <a:t>地域で提供を開始する</a:t>
            </a:r>
          </a:p>
        </p:txBody>
      </p:sp>
      <p:sp>
        <p:nvSpPr>
          <p:cNvPr id="33" name="テキスト プレースホルダー 32">
            <a:extLst>
              <a:ext uri="{FF2B5EF4-FFF2-40B4-BE49-F238E27FC236}">
                <a16:creationId xmlns:a16="http://schemas.microsoft.com/office/drawing/2014/main" id="{A0A66611-D318-48C9-9B6F-303CDFF9CC5A}"/>
              </a:ext>
            </a:extLst>
          </p:cNvPr>
          <p:cNvSpPr>
            <a:spLocks noGrp="1"/>
          </p:cNvSpPr>
          <p:nvPr>
            <p:ph type="body" sz="quarter" idx="42"/>
          </p:nvPr>
        </p:nvSpPr>
        <p:spPr>
          <a:xfrm>
            <a:off x="696804" y="4437609"/>
            <a:ext cx="1021001" cy="501726"/>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186" name="テキスト プレースホルダー 185">
            <a:extLst>
              <a:ext uri="{FF2B5EF4-FFF2-40B4-BE49-F238E27FC236}">
                <a16:creationId xmlns:a16="http://schemas.microsoft.com/office/drawing/2014/main" id="{5ED1F34E-1F11-4DBB-AF35-C69FFFD24786}"/>
              </a:ext>
            </a:extLst>
          </p:cNvPr>
          <p:cNvSpPr>
            <a:spLocks noGrp="1"/>
          </p:cNvSpPr>
          <p:nvPr>
            <p:ph type="body" sz="quarter" idx="29"/>
          </p:nvPr>
        </p:nvSpPr>
        <p:spPr>
          <a:xfrm>
            <a:off x="1524546" y="4871997"/>
            <a:ext cx="870900" cy="652272"/>
          </a:xfrm>
        </p:spPr>
        <p:txBody>
          <a:bodyPr rtlCol="0"/>
          <a:lstStyle/>
          <a:p>
            <a:pPr rtl="0"/>
            <a:r>
              <a:rPr lang="en-US" altLang="ja-JP">
                <a:latin typeface="Meiryo UI" panose="020B0604030504040204" pitchFamily="50" charset="-128"/>
                <a:ea typeface="Meiryo UI" panose="020B0604030504040204" pitchFamily="50" charset="-128"/>
              </a:rPr>
              <a:t>1 </a:t>
            </a:r>
            <a:r>
              <a:rPr lang="ja-JP" altLang="en-US">
                <a:latin typeface="Meiryo UI" panose="020B0604030504040204" pitchFamily="50" charset="-128"/>
                <a:ea typeface="Meiryo UI" panose="020B0604030504040204" pitchFamily="50" charset="-128"/>
              </a:rPr>
              <a:t>月</a:t>
            </a:r>
          </a:p>
        </p:txBody>
      </p:sp>
      <p:sp>
        <p:nvSpPr>
          <p:cNvPr id="187" name="テキスト プレースホルダー 186">
            <a:extLst>
              <a:ext uri="{FF2B5EF4-FFF2-40B4-BE49-F238E27FC236}">
                <a16:creationId xmlns:a16="http://schemas.microsoft.com/office/drawing/2014/main" id="{FFF65FE3-CB9E-46B4-B21D-B9A2C18447F6}"/>
              </a:ext>
            </a:extLst>
          </p:cNvPr>
          <p:cNvSpPr>
            <a:spLocks noGrp="1"/>
          </p:cNvSpPr>
          <p:nvPr>
            <p:ph type="body" sz="quarter" idx="30"/>
          </p:nvPr>
        </p:nvSpPr>
        <p:spPr>
          <a:xfrm>
            <a:off x="2395450" y="4871997"/>
            <a:ext cx="707922" cy="652272"/>
          </a:xfrm>
        </p:spPr>
        <p:txBody>
          <a:bodyPr rtlCol="0"/>
          <a:lstStyle/>
          <a:p>
            <a:pPr rtl="0"/>
            <a:r>
              <a:rPr lang="en-US" altLang="ja-JP" dirty="0">
                <a:latin typeface="Meiryo UI" panose="020B0604030504040204" pitchFamily="50" charset="-128"/>
                <a:ea typeface="Meiryo UI" panose="020B0604030504040204" pitchFamily="50" charset="-128"/>
              </a:rPr>
              <a:t>2 </a:t>
            </a:r>
            <a:r>
              <a:rPr lang="ja-JP" altLang="en-US" dirty="0">
                <a:latin typeface="Meiryo UI" panose="020B0604030504040204" pitchFamily="50" charset="-128"/>
                <a:ea typeface="Meiryo UI" panose="020B0604030504040204" pitchFamily="50" charset="-128"/>
              </a:rPr>
              <a:t>月</a:t>
            </a:r>
          </a:p>
        </p:txBody>
      </p:sp>
      <p:sp>
        <p:nvSpPr>
          <p:cNvPr id="188" name="テキスト プレースホルダー 187">
            <a:extLst>
              <a:ext uri="{FF2B5EF4-FFF2-40B4-BE49-F238E27FC236}">
                <a16:creationId xmlns:a16="http://schemas.microsoft.com/office/drawing/2014/main" id="{859F86C1-A2CC-4166-B4E2-F04250C693BC}"/>
              </a:ext>
            </a:extLst>
          </p:cNvPr>
          <p:cNvSpPr>
            <a:spLocks noGrp="1"/>
          </p:cNvSpPr>
          <p:nvPr>
            <p:ph type="body" sz="quarter" idx="31"/>
          </p:nvPr>
        </p:nvSpPr>
        <p:spPr>
          <a:xfrm>
            <a:off x="3103376" y="4871997"/>
            <a:ext cx="870900" cy="652272"/>
          </a:xfrm>
        </p:spPr>
        <p:txBody>
          <a:bodyPr rtlCol="0"/>
          <a:lstStyle/>
          <a:p>
            <a:pPr rtl="0"/>
            <a:r>
              <a:rPr lang="en-US" altLang="ja-JP">
                <a:latin typeface="Meiryo UI" panose="020B0604030504040204" pitchFamily="50" charset="-128"/>
                <a:ea typeface="Meiryo UI" panose="020B0604030504040204" pitchFamily="50" charset="-128"/>
              </a:rPr>
              <a:t>3 </a:t>
            </a:r>
            <a:r>
              <a:rPr lang="ja-JP" altLang="en-US">
                <a:latin typeface="Meiryo UI" panose="020B0604030504040204" pitchFamily="50" charset="-128"/>
                <a:ea typeface="Meiryo UI" panose="020B0604030504040204" pitchFamily="50" charset="-128"/>
              </a:rPr>
              <a:t>月</a:t>
            </a:r>
          </a:p>
        </p:txBody>
      </p:sp>
      <p:sp>
        <p:nvSpPr>
          <p:cNvPr id="189" name="テキスト プレースホルダー 188">
            <a:extLst>
              <a:ext uri="{FF2B5EF4-FFF2-40B4-BE49-F238E27FC236}">
                <a16:creationId xmlns:a16="http://schemas.microsoft.com/office/drawing/2014/main" id="{E37B2B2B-AEA5-429C-A352-B3A35D9714B9}"/>
              </a:ext>
            </a:extLst>
          </p:cNvPr>
          <p:cNvSpPr>
            <a:spLocks noGrp="1"/>
          </p:cNvSpPr>
          <p:nvPr>
            <p:ph type="body" sz="quarter" idx="32"/>
          </p:nvPr>
        </p:nvSpPr>
        <p:spPr>
          <a:xfrm>
            <a:off x="3892791" y="4871997"/>
            <a:ext cx="870900" cy="652272"/>
          </a:xfrm>
        </p:spPr>
        <p:txBody>
          <a:bodyPr rtlCol="0"/>
          <a:lstStyle/>
          <a:p>
            <a:pPr rtl="0"/>
            <a:r>
              <a:rPr lang="en-US" altLang="ja-JP">
                <a:latin typeface="Meiryo UI" panose="020B0604030504040204" pitchFamily="50" charset="-128"/>
                <a:ea typeface="Meiryo UI" panose="020B0604030504040204" pitchFamily="50" charset="-128"/>
              </a:rPr>
              <a:t>4 </a:t>
            </a:r>
            <a:r>
              <a:rPr lang="ja-JP" altLang="en-US">
                <a:latin typeface="Meiryo UI" panose="020B0604030504040204" pitchFamily="50" charset="-128"/>
                <a:ea typeface="Meiryo UI" panose="020B0604030504040204" pitchFamily="50" charset="-128"/>
              </a:rPr>
              <a:t>月</a:t>
            </a:r>
          </a:p>
        </p:txBody>
      </p:sp>
      <p:sp>
        <p:nvSpPr>
          <p:cNvPr id="190" name="テキスト プレースホルダー 189">
            <a:extLst>
              <a:ext uri="{FF2B5EF4-FFF2-40B4-BE49-F238E27FC236}">
                <a16:creationId xmlns:a16="http://schemas.microsoft.com/office/drawing/2014/main" id="{8039BE05-7838-42F5-B60C-C825A8E058BA}"/>
              </a:ext>
            </a:extLst>
          </p:cNvPr>
          <p:cNvSpPr>
            <a:spLocks noGrp="1"/>
          </p:cNvSpPr>
          <p:nvPr>
            <p:ph type="body" sz="quarter" idx="33"/>
          </p:nvPr>
        </p:nvSpPr>
        <p:spPr>
          <a:xfrm>
            <a:off x="4577503" y="4871997"/>
            <a:ext cx="1081918" cy="652272"/>
          </a:xfrm>
        </p:spPr>
        <p:txBody>
          <a:bodyPr rtlCol="0"/>
          <a:lstStyle/>
          <a:p>
            <a:pPr rtl="0"/>
            <a:r>
              <a:rPr lang="en-US" altLang="ja-JP" dirty="0">
                <a:latin typeface="Meiryo UI" panose="020B0604030504040204" pitchFamily="50" charset="-128"/>
                <a:ea typeface="Meiryo UI" panose="020B0604030504040204" pitchFamily="50" charset="-128"/>
              </a:rPr>
              <a:t>5 </a:t>
            </a:r>
            <a:r>
              <a:rPr lang="ja-JP" altLang="en-US" dirty="0">
                <a:latin typeface="Meiryo UI" panose="020B0604030504040204" pitchFamily="50" charset="-128"/>
                <a:ea typeface="Meiryo UI" panose="020B0604030504040204" pitchFamily="50" charset="-128"/>
              </a:rPr>
              <a:t>月</a:t>
            </a:r>
            <a:endParaRPr lang="en-US" altLang="ja-JP" dirty="0">
              <a:latin typeface="Meiryo UI" panose="020B0604030504040204" pitchFamily="50" charset="-128"/>
              <a:ea typeface="Meiryo UI" panose="020B0604030504040204" pitchFamily="50" charset="-128"/>
            </a:endParaRPr>
          </a:p>
        </p:txBody>
      </p:sp>
      <p:sp>
        <p:nvSpPr>
          <p:cNvPr id="191" name="テキスト プレースホルダー 190">
            <a:extLst>
              <a:ext uri="{FF2B5EF4-FFF2-40B4-BE49-F238E27FC236}">
                <a16:creationId xmlns:a16="http://schemas.microsoft.com/office/drawing/2014/main" id="{06401AC3-502F-4C74-92E7-F2E70BDC2CB0}"/>
              </a:ext>
            </a:extLst>
          </p:cNvPr>
          <p:cNvSpPr>
            <a:spLocks noGrp="1"/>
          </p:cNvSpPr>
          <p:nvPr>
            <p:ph type="body" sz="quarter" idx="34"/>
          </p:nvPr>
        </p:nvSpPr>
        <p:spPr>
          <a:xfrm>
            <a:off x="5471621" y="4871997"/>
            <a:ext cx="870900" cy="652272"/>
          </a:xfrm>
        </p:spPr>
        <p:txBody>
          <a:bodyPr rtlCol="0"/>
          <a:lstStyle/>
          <a:p>
            <a:pPr rtl="0"/>
            <a:r>
              <a:rPr lang="en-US" altLang="ja-JP">
                <a:latin typeface="Meiryo UI" panose="020B0604030504040204" pitchFamily="50" charset="-128"/>
                <a:ea typeface="Meiryo UI" panose="020B0604030504040204" pitchFamily="50" charset="-128"/>
              </a:rPr>
              <a:t>6 </a:t>
            </a:r>
            <a:r>
              <a:rPr lang="ja-JP" altLang="en-US">
                <a:latin typeface="Meiryo UI" panose="020B0604030504040204" pitchFamily="50" charset="-128"/>
                <a:ea typeface="Meiryo UI" panose="020B0604030504040204" pitchFamily="50" charset="-128"/>
              </a:rPr>
              <a:t>月</a:t>
            </a:r>
          </a:p>
        </p:txBody>
      </p:sp>
      <p:sp>
        <p:nvSpPr>
          <p:cNvPr id="192" name="テキスト プレースホルダー 191">
            <a:extLst>
              <a:ext uri="{FF2B5EF4-FFF2-40B4-BE49-F238E27FC236}">
                <a16:creationId xmlns:a16="http://schemas.microsoft.com/office/drawing/2014/main" id="{38BFD19C-89D5-406C-BB24-C94A97196ED3}"/>
              </a:ext>
            </a:extLst>
          </p:cNvPr>
          <p:cNvSpPr>
            <a:spLocks noGrp="1"/>
          </p:cNvSpPr>
          <p:nvPr>
            <p:ph type="body" sz="quarter" idx="35"/>
          </p:nvPr>
        </p:nvSpPr>
        <p:spPr>
          <a:xfrm>
            <a:off x="6261036" y="4871997"/>
            <a:ext cx="870900" cy="652272"/>
          </a:xfrm>
        </p:spPr>
        <p:txBody>
          <a:bodyPr rtlCol="0"/>
          <a:lstStyle/>
          <a:p>
            <a:pPr rtl="0"/>
            <a:r>
              <a:rPr lang="en-US" altLang="ja-JP">
                <a:latin typeface="Meiryo UI" panose="020B0604030504040204" pitchFamily="50" charset="-128"/>
                <a:ea typeface="Meiryo UI" panose="020B0604030504040204" pitchFamily="50" charset="-128"/>
              </a:rPr>
              <a:t>7 </a:t>
            </a:r>
            <a:r>
              <a:rPr lang="ja-JP" altLang="en-US">
                <a:latin typeface="Meiryo UI" panose="020B0604030504040204" pitchFamily="50" charset="-128"/>
                <a:ea typeface="Meiryo UI" panose="020B0604030504040204" pitchFamily="50" charset="-128"/>
              </a:rPr>
              <a:t>月</a:t>
            </a:r>
          </a:p>
        </p:txBody>
      </p:sp>
      <p:sp>
        <p:nvSpPr>
          <p:cNvPr id="193" name="テキスト プレースホルダー 192">
            <a:extLst>
              <a:ext uri="{FF2B5EF4-FFF2-40B4-BE49-F238E27FC236}">
                <a16:creationId xmlns:a16="http://schemas.microsoft.com/office/drawing/2014/main" id="{7C1B8E44-55D2-4DBF-8C2D-88B09E9FD341}"/>
              </a:ext>
            </a:extLst>
          </p:cNvPr>
          <p:cNvSpPr>
            <a:spLocks noGrp="1"/>
          </p:cNvSpPr>
          <p:nvPr>
            <p:ph type="body" sz="quarter" idx="36"/>
          </p:nvPr>
        </p:nvSpPr>
        <p:spPr>
          <a:xfrm>
            <a:off x="7050451" y="4871997"/>
            <a:ext cx="870900" cy="652272"/>
          </a:xfrm>
        </p:spPr>
        <p:txBody>
          <a:bodyPr rtlCol="0"/>
          <a:lstStyle/>
          <a:p>
            <a:pPr rtl="0"/>
            <a:r>
              <a:rPr lang="en-US" altLang="ja-JP">
                <a:latin typeface="Meiryo UI" panose="020B0604030504040204" pitchFamily="50" charset="-128"/>
                <a:ea typeface="Meiryo UI" panose="020B0604030504040204" pitchFamily="50" charset="-128"/>
              </a:rPr>
              <a:t>8 </a:t>
            </a:r>
            <a:r>
              <a:rPr lang="ja-JP" altLang="en-US">
                <a:latin typeface="Meiryo UI" panose="020B0604030504040204" pitchFamily="50" charset="-128"/>
                <a:ea typeface="Meiryo UI" panose="020B0604030504040204" pitchFamily="50" charset="-128"/>
              </a:rPr>
              <a:t>月</a:t>
            </a:r>
          </a:p>
        </p:txBody>
      </p:sp>
      <p:sp>
        <p:nvSpPr>
          <p:cNvPr id="194" name="テキスト プレースホルダー 193">
            <a:extLst>
              <a:ext uri="{FF2B5EF4-FFF2-40B4-BE49-F238E27FC236}">
                <a16:creationId xmlns:a16="http://schemas.microsoft.com/office/drawing/2014/main" id="{DBECA04A-1653-459B-B8F0-6AEDC2BF4D25}"/>
              </a:ext>
            </a:extLst>
          </p:cNvPr>
          <p:cNvSpPr>
            <a:spLocks noGrp="1"/>
          </p:cNvSpPr>
          <p:nvPr>
            <p:ph type="body" sz="quarter" idx="37"/>
          </p:nvPr>
        </p:nvSpPr>
        <p:spPr>
          <a:xfrm>
            <a:off x="7839866" y="4871997"/>
            <a:ext cx="870900" cy="652272"/>
          </a:xfrm>
        </p:spPr>
        <p:txBody>
          <a:bodyPr rtlCol="0"/>
          <a:lstStyle/>
          <a:p>
            <a:pPr rtl="0"/>
            <a:r>
              <a:rPr lang="en-US" altLang="ja-JP">
                <a:latin typeface="Meiryo UI" panose="020B0604030504040204" pitchFamily="50" charset="-128"/>
                <a:ea typeface="Meiryo UI" panose="020B0604030504040204" pitchFamily="50" charset="-128"/>
              </a:rPr>
              <a:t>9 </a:t>
            </a:r>
            <a:r>
              <a:rPr lang="ja-JP" altLang="en-US">
                <a:latin typeface="Meiryo UI" panose="020B0604030504040204" pitchFamily="50" charset="-128"/>
                <a:ea typeface="Meiryo UI" panose="020B0604030504040204" pitchFamily="50" charset="-128"/>
              </a:rPr>
              <a:t>月</a:t>
            </a:r>
          </a:p>
        </p:txBody>
      </p:sp>
      <p:sp>
        <p:nvSpPr>
          <p:cNvPr id="195" name="テキスト プレースホルダー 194">
            <a:extLst>
              <a:ext uri="{FF2B5EF4-FFF2-40B4-BE49-F238E27FC236}">
                <a16:creationId xmlns:a16="http://schemas.microsoft.com/office/drawing/2014/main" id="{DB02768E-4179-4DE8-A4EE-AD064756CF77}"/>
              </a:ext>
            </a:extLst>
          </p:cNvPr>
          <p:cNvSpPr>
            <a:spLocks noGrp="1"/>
          </p:cNvSpPr>
          <p:nvPr>
            <p:ph type="body" sz="quarter" idx="38"/>
          </p:nvPr>
        </p:nvSpPr>
        <p:spPr>
          <a:xfrm>
            <a:off x="8629281" y="4871997"/>
            <a:ext cx="870900" cy="652272"/>
          </a:xfrm>
        </p:spPr>
        <p:txBody>
          <a:bodyPr rtlCol="0"/>
          <a:lstStyle/>
          <a:p>
            <a:pPr rtl="0"/>
            <a:r>
              <a:rPr lang="en-US" altLang="ja-JP">
                <a:latin typeface="Meiryo UI" panose="020B0604030504040204" pitchFamily="50" charset="-128"/>
                <a:ea typeface="Meiryo UI" panose="020B0604030504040204" pitchFamily="50" charset="-128"/>
              </a:rPr>
              <a:t>10 </a:t>
            </a:r>
            <a:r>
              <a:rPr lang="ja-JP" altLang="en-US">
                <a:latin typeface="Meiryo UI" panose="020B0604030504040204" pitchFamily="50" charset="-128"/>
                <a:ea typeface="Meiryo UI" panose="020B0604030504040204" pitchFamily="50" charset="-128"/>
              </a:rPr>
              <a:t>月</a:t>
            </a:r>
          </a:p>
        </p:txBody>
      </p:sp>
      <p:sp>
        <p:nvSpPr>
          <p:cNvPr id="196" name="テキスト プレースホルダー 195">
            <a:extLst>
              <a:ext uri="{FF2B5EF4-FFF2-40B4-BE49-F238E27FC236}">
                <a16:creationId xmlns:a16="http://schemas.microsoft.com/office/drawing/2014/main" id="{6D9C5969-EDF7-4B76-8E3D-AA396353A26F}"/>
              </a:ext>
            </a:extLst>
          </p:cNvPr>
          <p:cNvSpPr>
            <a:spLocks noGrp="1"/>
          </p:cNvSpPr>
          <p:nvPr>
            <p:ph type="body" sz="quarter" idx="39"/>
          </p:nvPr>
        </p:nvSpPr>
        <p:spPr>
          <a:xfrm>
            <a:off x="9418696" y="4871997"/>
            <a:ext cx="870900" cy="652272"/>
          </a:xfrm>
        </p:spPr>
        <p:txBody>
          <a:bodyPr rtlCol="0"/>
          <a:lstStyle/>
          <a:p>
            <a:pPr rtl="0"/>
            <a:r>
              <a:rPr lang="en-US" altLang="ja-JP">
                <a:latin typeface="Meiryo UI" panose="020B0604030504040204" pitchFamily="50" charset="-128"/>
                <a:ea typeface="Meiryo UI" panose="020B0604030504040204" pitchFamily="50" charset="-128"/>
              </a:rPr>
              <a:t>11 </a:t>
            </a:r>
            <a:r>
              <a:rPr lang="ja-JP" altLang="en-US">
                <a:latin typeface="Meiryo UI" panose="020B0604030504040204" pitchFamily="50" charset="-128"/>
                <a:ea typeface="Meiryo UI" panose="020B0604030504040204" pitchFamily="50" charset="-128"/>
              </a:rPr>
              <a:t>月</a:t>
            </a:r>
          </a:p>
        </p:txBody>
      </p:sp>
      <p:sp>
        <p:nvSpPr>
          <p:cNvPr id="197" name="テキスト プレースホルダー 196">
            <a:extLst>
              <a:ext uri="{FF2B5EF4-FFF2-40B4-BE49-F238E27FC236}">
                <a16:creationId xmlns:a16="http://schemas.microsoft.com/office/drawing/2014/main" id="{E7E45E00-A135-42C9-869E-325892100B40}"/>
              </a:ext>
            </a:extLst>
          </p:cNvPr>
          <p:cNvSpPr>
            <a:spLocks noGrp="1"/>
          </p:cNvSpPr>
          <p:nvPr>
            <p:ph type="body" sz="quarter" idx="40"/>
          </p:nvPr>
        </p:nvSpPr>
        <p:spPr>
          <a:xfrm>
            <a:off x="10208107" y="4871997"/>
            <a:ext cx="870900" cy="652272"/>
          </a:xfrm>
        </p:spPr>
        <p:txBody>
          <a:bodyPr rtlCol="0"/>
          <a:lstStyle/>
          <a:p>
            <a:pPr rtl="0"/>
            <a:r>
              <a:rPr lang="en-US" altLang="ja-JP">
                <a:latin typeface="Meiryo UI" panose="020B0604030504040204" pitchFamily="50" charset="-128"/>
                <a:ea typeface="Meiryo UI" panose="020B0604030504040204" pitchFamily="50" charset="-128"/>
              </a:rPr>
              <a:t>12 </a:t>
            </a:r>
            <a:r>
              <a:rPr lang="ja-JP" altLang="en-US">
                <a:latin typeface="Meiryo UI" panose="020B0604030504040204" pitchFamily="50" charset="-128"/>
                <a:ea typeface="Meiryo UI" panose="020B0604030504040204" pitchFamily="50" charset="-128"/>
              </a:rPr>
              <a:t>月</a:t>
            </a:r>
          </a:p>
        </p:txBody>
      </p:sp>
      <p:sp>
        <p:nvSpPr>
          <p:cNvPr id="2" name="日付プレースホルダー 1">
            <a:extLst>
              <a:ext uri="{FF2B5EF4-FFF2-40B4-BE49-F238E27FC236}">
                <a16:creationId xmlns:a16="http://schemas.microsoft.com/office/drawing/2014/main" id="{6BD00DFF-6831-44EB-A148-4F18A57B6FCF}"/>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3" name="フッター プレースホルダー 2">
            <a:extLst>
              <a:ext uri="{FF2B5EF4-FFF2-40B4-BE49-F238E27FC236}">
                <a16:creationId xmlns:a16="http://schemas.microsoft.com/office/drawing/2014/main" id="{213BF24E-D9E1-45E9-9A99-5CDCDA5968BA}"/>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4" name="スライド番号プレースホルダー 3">
            <a:extLst>
              <a:ext uri="{FF2B5EF4-FFF2-40B4-BE49-F238E27FC236}">
                <a16:creationId xmlns:a16="http://schemas.microsoft.com/office/drawing/2014/main" id="{A5AFDB61-395F-4E72-B3B9-A6C9C081B576}"/>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4956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A32F9891-B6E7-4529-9D22-D1F252613D9A}"/>
              </a:ext>
            </a:extLst>
          </p:cNvPr>
          <p:cNvSpPr>
            <a:spLocks noGrp="1"/>
          </p:cNvSpPr>
          <p:nvPr>
            <p:ph type="title"/>
          </p:nvPr>
        </p:nvSpPr>
        <p:spPr>
          <a:xfrm>
            <a:off x="819728" y="317739"/>
            <a:ext cx="4114800" cy="623923"/>
          </a:xfrm>
        </p:spPr>
        <p:txBody>
          <a:bodyPr rtlCol="0"/>
          <a:lstStyle/>
          <a:p>
            <a:pPr rtl="0"/>
            <a:r>
              <a:rPr lang="ja-JP" altLang="en-US">
                <a:latin typeface="Meiryo UI" panose="020B0604030504040204" pitchFamily="50" charset="-128"/>
                <a:ea typeface="Meiryo UI" panose="020B0604030504040204" pitchFamily="50" charset="-128"/>
              </a:rPr>
              <a:t>財務</a:t>
            </a:r>
          </a:p>
        </p:txBody>
      </p:sp>
      <p:graphicFrame>
        <p:nvGraphicFramePr>
          <p:cNvPr id="31" name="コンテンツ プレースホルダー 30">
            <a:extLst>
              <a:ext uri="{FF2B5EF4-FFF2-40B4-BE49-F238E27FC236}">
                <a16:creationId xmlns:a16="http://schemas.microsoft.com/office/drawing/2014/main" id="{B0373CDF-8D7B-473F-83D5-9DB08615A46D}"/>
              </a:ext>
            </a:extLst>
          </p:cNvPr>
          <p:cNvGraphicFramePr>
            <a:graphicFrameLocks noGrp="1"/>
          </p:cNvGraphicFramePr>
          <p:nvPr>
            <p:ph sz="quarter" idx="15"/>
            <p:extLst>
              <p:ext uri="{D42A27DB-BD31-4B8C-83A1-F6EECF244321}">
                <p14:modId xmlns:p14="http://schemas.microsoft.com/office/powerpoint/2010/main" val="429568748"/>
              </p:ext>
            </p:extLst>
          </p:nvPr>
        </p:nvGraphicFramePr>
        <p:xfrm>
          <a:off x="914400" y="906463"/>
          <a:ext cx="5758665" cy="5069041"/>
        </p:xfrm>
        <a:graphic>
          <a:graphicData uri="http://schemas.openxmlformats.org/drawingml/2006/table">
            <a:tbl>
              <a:tblPr firstRow="1" bandRow="1">
                <a:tableStyleId>{D27102A9-8310-4765-A935-A1911B00CA55}</a:tableStyleId>
              </a:tblPr>
              <a:tblGrid>
                <a:gridCol w="1946927">
                  <a:extLst>
                    <a:ext uri="{9D8B030D-6E8A-4147-A177-3AD203B41FA5}">
                      <a16:colId xmlns:a16="http://schemas.microsoft.com/office/drawing/2014/main" val="1517755082"/>
                    </a:ext>
                  </a:extLst>
                </a:gridCol>
                <a:gridCol w="1150238">
                  <a:extLst>
                    <a:ext uri="{9D8B030D-6E8A-4147-A177-3AD203B41FA5}">
                      <a16:colId xmlns:a16="http://schemas.microsoft.com/office/drawing/2014/main" val="2446386500"/>
                    </a:ext>
                  </a:extLst>
                </a:gridCol>
                <a:gridCol w="1032696">
                  <a:extLst>
                    <a:ext uri="{9D8B030D-6E8A-4147-A177-3AD203B41FA5}">
                      <a16:colId xmlns:a16="http://schemas.microsoft.com/office/drawing/2014/main" val="3308918160"/>
                    </a:ext>
                  </a:extLst>
                </a:gridCol>
                <a:gridCol w="1074674">
                  <a:extLst>
                    <a:ext uri="{9D8B030D-6E8A-4147-A177-3AD203B41FA5}">
                      <a16:colId xmlns:a16="http://schemas.microsoft.com/office/drawing/2014/main" val="1854486728"/>
                    </a:ext>
                  </a:extLst>
                </a:gridCol>
                <a:gridCol w="554130">
                  <a:extLst>
                    <a:ext uri="{9D8B030D-6E8A-4147-A177-3AD203B41FA5}">
                      <a16:colId xmlns:a16="http://schemas.microsoft.com/office/drawing/2014/main" val="1808496511"/>
                    </a:ext>
                  </a:extLst>
                </a:gridCol>
              </a:tblGrid>
              <a:tr h="412269">
                <a:tc>
                  <a:txBody>
                    <a:bodyPr/>
                    <a:lstStyle/>
                    <a:p>
                      <a:pPr algn="r" rtl="0"/>
                      <a:endParaRPr lang="ja-JP" altLang="en-US" sz="1800" cap="all" spc="400" baseline="0" noProof="0" dirty="0">
                        <a:solidFill>
                          <a:schemeClr val="accent6"/>
                        </a:solidFill>
                        <a:latin typeface="Meiryo UI" panose="020B0604030504040204" pitchFamily="50" charset="-128"/>
                        <a:ea typeface="Meiryo UI" panose="020B0604030504040204" pitchFamily="50" charset="-128"/>
                      </a:endParaRPr>
                    </a:p>
                  </a:txBody>
                  <a:tcPr anchor="ctr"/>
                </a:tc>
                <a:tc>
                  <a:txBody>
                    <a:bodyPr/>
                    <a:lstStyle/>
                    <a:p>
                      <a:pPr algn="r" rtl="0"/>
                      <a:r>
                        <a:rPr lang="en-US" altLang="ja-JP" sz="1400" b="0" cap="all" spc="200" noProof="0" dirty="0">
                          <a:solidFill>
                            <a:schemeClr val="accent5">
                              <a:lumMod val="50000"/>
                            </a:schemeClr>
                          </a:solidFill>
                          <a:latin typeface="Meiryo UI" panose="020B0604030504040204" pitchFamily="50" charset="-128"/>
                          <a:ea typeface="Meiryo UI" panose="020B0604030504040204" pitchFamily="50" charset="-128"/>
                        </a:rPr>
                        <a:t>1 </a:t>
                      </a:r>
                      <a:r>
                        <a:rPr lang="ja-JP" altLang="en-US" sz="1400" b="0" cap="all" spc="200" noProof="0" dirty="0">
                          <a:solidFill>
                            <a:schemeClr val="accent5">
                              <a:lumMod val="50000"/>
                            </a:schemeClr>
                          </a:solidFill>
                          <a:latin typeface="Meiryo UI" panose="020B0604030504040204" pitchFamily="50" charset="-128"/>
                          <a:ea typeface="Meiryo UI" panose="020B0604030504040204" pitchFamily="50" charset="-128"/>
                        </a:rPr>
                        <a:t>年目</a:t>
                      </a:r>
                    </a:p>
                  </a:txBody>
                  <a:tcPr anchor="ctr"/>
                </a:tc>
                <a:tc>
                  <a:txBody>
                    <a:bodyPr/>
                    <a:lstStyle/>
                    <a:p>
                      <a:pPr algn="r" rtl="0"/>
                      <a:r>
                        <a:rPr lang="en-US" altLang="ja-JP" sz="1400" b="0" cap="all" spc="200" noProof="0">
                          <a:solidFill>
                            <a:schemeClr val="accent5">
                              <a:lumMod val="50000"/>
                            </a:schemeClr>
                          </a:solidFill>
                          <a:latin typeface="Meiryo UI" panose="020B0604030504040204" pitchFamily="50" charset="-128"/>
                          <a:ea typeface="Meiryo UI" panose="020B0604030504040204" pitchFamily="50" charset="-128"/>
                        </a:rPr>
                        <a:t>2 </a:t>
                      </a:r>
                      <a:r>
                        <a:rPr lang="ja-JP" altLang="en-US" sz="1400" b="0" cap="all" spc="200" noProof="0">
                          <a:solidFill>
                            <a:schemeClr val="accent5">
                              <a:lumMod val="50000"/>
                            </a:schemeClr>
                          </a:solidFill>
                          <a:latin typeface="Meiryo UI" panose="020B0604030504040204" pitchFamily="50" charset="-128"/>
                          <a:ea typeface="Meiryo UI" panose="020B0604030504040204" pitchFamily="50" charset="-128"/>
                        </a:rPr>
                        <a:t>年目</a:t>
                      </a:r>
                    </a:p>
                  </a:txBody>
                  <a:tcPr anchor="ctr"/>
                </a:tc>
                <a:tc>
                  <a:txBody>
                    <a:bodyPr/>
                    <a:lstStyle/>
                    <a:p>
                      <a:pPr algn="r" rtl="0"/>
                      <a:r>
                        <a:rPr lang="en-US" altLang="ja-JP" sz="1400" b="0" cap="all" spc="200" noProof="0">
                          <a:solidFill>
                            <a:schemeClr val="accent5">
                              <a:lumMod val="50000"/>
                            </a:schemeClr>
                          </a:solidFill>
                          <a:latin typeface="Meiryo UI" panose="020B0604030504040204" pitchFamily="50" charset="-128"/>
                          <a:ea typeface="Meiryo UI" panose="020B0604030504040204" pitchFamily="50" charset="-128"/>
                        </a:rPr>
                        <a:t>3 </a:t>
                      </a:r>
                      <a:r>
                        <a:rPr lang="ja-JP" altLang="en-US" sz="1400" b="0" cap="all" spc="200" noProof="0">
                          <a:solidFill>
                            <a:schemeClr val="accent5">
                              <a:lumMod val="50000"/>
                            </a:schemeClr>
                          </a:solidFill>
                          <a:latin typeface="Meiryo UI" panose="020B0604030504040204" pitchFamily="50" charset="-128"/>
                          <a:ea typeface="Meiryo UI" panose="020B0604030504040204" pitchFamily="50" charset="-128"/>
                        </a:rPr>
                        <a:t>年目</a:t>
                      </a:r>
                    </a:p>
                  </a:txBody>
                  <a:tcPr anchor="ctr"/>
                </a:tc>
                <a:tc>
                  <a:txBody>
                    <a:bodyPr/>
                    <a:lstStyle/>
                    <a:p>
                      <a:pPr algn="r" rtl="0"/>
                      <a:endParaRPr lang="ja-JP" altLang="en-US" sz="1400" b="0" cap="all" spc="400" baseline="0" noProof="0">
                        <a:solidFill>
                          <a:schemeClr val="accent6"/>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100351803"/>
                  </a:ext>
                </a:extLst>
              </a:tr>
              <a:tr h="355174">
                <a:tc>
                  <a:txBody>
                    <a:bodyPr/>
                    <a:lstStyle/>
                    <a:p>
                      <a:pPr algn="l" rtl="0" fontAlgn="base"/>
                      <a:r>
                        <a:rPr lang="ja-JP" altLang="en-US"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販売支援者</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5,000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40,000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160,000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2801628125"/>
                  </a:ext>
                </a:extLst>
              </a:tr>
              <a:tr h="357188">
                <a:tc>
                  <a:txBody>
                    <a:bodyPr/>
                    <a:lstStyle/>
                    <a:p>
                      <a:pPr algn="l" rtl="0" fontAlgn="base"/>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ユーザー</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50,000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400,000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1,600,000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635382780"/>
                  </a:ext>
                </a:extLst>
              </a:tr>
              <a:tr h="357187">
                <a:tc>
                  <a:txBody>
                    <a:bodyPr/>
                    <a:lstStyle/>
                    <a:p>
                      <a:pPr algn="l" rtl="0" fontAlgn="base"/>
                      <a:r>
                        <a:rPr lang="ja-JP" altLang="en-US"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売上</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500,000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4,000,000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16,000,000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2282084003"/>
                  </a:ext>
                </a:extLst>
              </a:tr>
              <a:tr h="357188">
                <a:tc>
                  <a:txBody>
                    <a:bodyPr/>
                    <a:lstStyle/>
                    <a:p>
                      <a:pPr algn="l" rtl="0" fontAlgn="base"/>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売上ごとの平均価格</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75</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80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90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849756459"/>
                  </a:ext>
                </a:extLst>
              </a:tr>
              <a:tr h="377357">
                <a:tc>
                  <a:txBody>
                    <a:bodyPr/>
                    <a:lstStyle/>
                    <a:p>
                      <a:pPr algn="l" rtl="0" fontAlgn="base"/>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収益 </a:t>
                      </a:r>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 15%</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5,625,000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48,000,000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216,000,000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4151575269"/>
                  </a:ext>
                </a:extLst>
              </a:tr>
              <a:tr h="356068">
                <a:tc>
                  <a:txBody>
                    <a:bodyPr/>
                    <a:lstStyle/>
                    <a:p>
                      <a:pPr algn="l" rtl="0" fontAlgn="base"/>
                      <a:r>
                        <a:rPr lang="ja-JP" altLang="en-US" sz="1000" b="1" u="none" strike="noStrike" cap="all" spc="200" noProof="0">
                          <a:solidFill>
                            <a:schemeClr val="accent5">
                              <a:lumMod val="50000"/>
                            </a:schemeClr>
                          </a:solidFill>
                          <a:effectLst/>
                          <a:latin typeface="Meiryo UI" panose="020B0604030504040204" pitchFamily="50" charset="-128"/>
                          <a:ea typeface="Meiryo UI" panose="020B0604030504040204" pitchFamily="50" charset="-128"/>
                        </a:rPr>
                        <a:t>粗利益</a:t>
                      </a:r>
                      <a:endParaRPr lang="ja-JP" altLang="en-US" sz="1000" b="0" i="0" cap="all" spc="2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1" u="none" strike="noStrike" noProof="0">
                          <a:solidFill>
                            <a:schemeClr val="accent5">
                              <a:lumMod val="50000"/>
                            </a:schemeClr>
                          </a:solidFill>
                          <a:effectLst/>
                          <a:latin typeface="Meiryo UI" panose="020B0604030504040204" pitchFamily="50" charset="-128"/>
                          <a:ea typeface="Meiryo UI" panose="020B0604030504040204" pitchFamily="50" charset="-128"/>
                        </a:rPr>
                        <a:t>5,625,000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1" u="none" strike="noStrike" noProof="0" dirty="0">
                          <a:solidFill>
                            <a:schemeClr val="accent5">
                              <a:lumMod val="50000"/>
                            </a:schemeClr>
                          </a:solidFill>
                          <a:effectLst/>
                          <a:latin typeface="Meiryo UI" panose="020B0604030504040204" pitchFamily="50" charset="-128"/>
                          <a:ea typeface="Meiryo UI" panose="020B0604030504040204" pitchFamily="50" charset="-128"/>
                        </a:rPr>
                        <a:t>48,000,000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1" u="none" strike="noStrike" noProof="0" dirty="0">
                          <a:solidFill>
                            <a:schemeClr val="accent5">
                              <a:lumMod val="50000"/>
                            </a:schemeClr>
                          </a:solidFill>
                          <a:effectLst/>
                          <a:latin typeface="Meiryo UI" panose="020B0604030504040204" pitchFamily="50" charset="-128"/>
                          <a:ea typeface="Meiryo UI" panose="020B0604030504040204" pitchFamily="50" charset="-128"/>
                        </a:rPr>
                        <a:t>216,000,000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550227705"/>
                  </a:ext>
                </a:extLst>
              </a:tr>
              <a:tr h="363010">
                <a:tc>
                  <a:txBody>
                    <a:bodyPr/>
                    <a:lstStyle/>
                    <a:p>
                      <a:pPr algn="l" rtl="0" fontAlgn="base"/>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支出</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l"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l"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l" rtl="0" fontAlgn="auto"/>
                      <a:r>
                        <a:rPr lang="ja-JP" altLang="en-US"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2110867358"/>
                  </a:ext>
                </a:extLst>
              </a:tr>
              <a:tr h="367649">
                <a:tc>
                  <a:txBody>
                    <a:bodyPr/>
                    <a:lstStyle/>
                    <a:p>
                      <a:pPr algn="l" rtl="0" fontAlgn="base">
                        <a:buFont typeface="Arial" panose="020B0604020202020204" pitchFamily="34" charset="0"/>
                        <a:buNone/>
                      </a:pPr>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   販売およびマーケティング</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5,062,500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38,400,000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151,200,000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l" rtl="0" fontAlgn="auto"/>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268114081"/>
                  </a:ext>
                </a:extLst>
              </a:tr>
              <a:tr h="360261">
                <a:tc>
                  <a:txBody>
                    <a:bodyPr/>
                    <a:lstStyle/>
                    <a:p>
                      <a:pPr algn="l" rtl="0" fontAlgn="base">
                        <a:buFont typeface="Arial" panose="020B0604020202020204" pitchFamily="34" charset="0"/>
                        <a:buNone/>
                      </a:pPr>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   顧客サービス</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1,687,500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9,600,000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21,600,000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l"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70%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1537267748"/>
                  </a:ext>
                </a:extLst>
              </a:tr>
              <a:tr h="345153">
                <a:tc>
                  <a:txBody>
                    <a:bodyPr/>
                    <a:lstStyle/>
                    <a:p>
                      <a:pPr algn="l" rtl="0" fontAlgn="base">
                        <a:buFont typeface="Arial" panose="020B0604020202020204" pitchFamily="34" charset="0"/>
                        <a:buNone/>
                      </a:pPr>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   製品開発</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562,500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2,400,000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10,800,000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l"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10%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691341114"/>
                  </a:ext>
                </a:extLst>
              </a:tr>
              <a:tr h="350729">
                <a:tc>
                  <a:txBody>
                    <a:bodyPr/>
                    <a:lstStyle/>
                    <a:p>
                      <a:pPr algn="l" rtl="0" fontAlgn="base">
                        <a:buFont typeface="Arial" panose="020B0604020202020204" pitchFamily="34" charset="0"/>
                        <a:buNone/>
                      </a:pPr>
                      <a:r>
                        <a:rPr lang="ja-JP" altLang="en-US"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   調査</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281,250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2,400,000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4,320,000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l"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5%</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280917110"/>
                  </a:ext>
                </a:extLst>
              </a:tr>
              <a:tr h="354904">
                <a:tc>
                  <a:txBody>
                    <a:bodyPr/>
                    <a:lstStyle/>
                    <a:p>
                      <a:pPr algn="l" rtl="0" fontAlgn="base"/>
                      <a:r>
                        <a:rPr lang="ja-JP" altLang="en-US" sz="1000" b="1" u="none" strike="noStrike" cap="all" spc="200" noProof="0">
                          <a:solidFill>
                            <a:schemeClr val="accent5">
                              <a:lumMod val="50000"/>
                            </a:schemeClr>
                          </a:solidFill>
                          <a:effectLst/>
                          <a:latin typeface="Meiryo UI" panose="020B0604030504040204" pitchFamily="50" charset="-128"/>
                          <a:ea typeface="Meiryo UI" panose="020B0604030504040204" pitchFamily="50" charset="-128"/>
                        </a:rPr>
                        <a:t>支出合計</a:t>
                      </a:r>
                      <a:endParaRPr lang="ja-JP" altLang="en-US" sz="1000" b="0" i="0" cap="all" spc="200" baseline="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1" u="none" strike="noStrike" noProof="0">
                          <a:solidFill>
                            <a:schemeClr val="accent5">
                              <a:lumMod val="50000"/>
                            </a:schemeClr>
                          </a:solidFill>
                          <a:effectLst/>
                          <a:latin typeface="Meiryo UI" panose="020B0604030504040204" pitchFamily="50" charset="-128"/>
                          <a:ea typeface="Meiryo UI" panose="020B0604030504040204" pitchFamily="50" charset="-128"/>
                        </a:rPr>
                        <a:t>7,593,750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1" u="none" strike="noStrike" noProof="0">
                          <a:solidFill>
                            <a:schemeClr val="accent5">
                              <a:lumMod val="50000"/>
                            </a:schemeClr>
                          </a:solidFill>
                          <a:effectLst/>
                          <a:latin typeface="Meiryo UI" panose="020B0604030504040204" pitchFamily="50" charset="-128"/>
                          <a:ea typeface="Meiryo UI" panose="020B0604030504040204" pitchFamily="50" charset="-128"/>
                        </a:rPr>
                        <a:t>52,800,000</a:t>
                      </a:r>
                      <a:r>
                        <a:rPr lang="ja-JP" altLang="en-US" sz="1000" b="0" noProof="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r" rtl="0" fontAlgn="base"/>
                      <a:r>
                        <a:rPr lang="en-US" altLang="ja-JP" sz="1000" b="1" u="none" strike="noStrike" noProof="0" dirty="0">
                          <a:solidFill>
                            <a:schemeClr val="accent5">
                              <a:lumMod val="50000"/>
                            </a:schemeClr>
                          </a:solidFill>
                          <a:effectLst/>
                          <a:latin typeface="Meiryo UI" panose="020B0604030504040204" pitchFamily="50" charset="-128"/>
                          <a:ea typeface="Meiryo UI" panose="020B0604030504040204" pitchFamily="50" charset="-128"/>
                        </a:rPr>
                        <a:t>187,920,000</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tc>
                  <a:txBody>
                    <a:bodyPr/>
                    <a:lstStyle/>
                    <a:p>
                      <a:pPr algn="l" rtl="0" fontAlgn="base"/>
                      <a:r>
                        <a:rPr lang="en-US" altLang="ja-JP"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2%</a:t>
                      </a:r>
                      <a:r>
                        <a:rPr lang="ja-JP" altLang="en-US" sz="1000" b="0"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098074008"/>
                  </a:ext>
                </a:extLst>
              </a:tr>
              <a:tr h="354904">
                <a:tc>
                  <a:txBody>
                    <a:bodyPr/>
                    <a:lstStyle/>
                    <a:p>
                      <a:pPr algn="l" rtl="0" fontAlgn="base"/>
                      <a:r>
                        <a:rPr lang="en-US" altLang="ja-JP" sz="1000" b="0" u="none" strike="noStrike" noProof="0">
                          <a:solidFill>
                            <a:schemeClr val="accent5">
                              <a:lumMod val="50000"/>
                            </a:schemeClr>
                          </a:solidFill>
                          <a:effectLst/>
                          <a:latin typeface="Meiryo UI" panose="020B0604030504040204" pitchFamily="50" charset="-128"/>
                          <a:ea typeface="Meiryo UI" panose="020B0604030504040204" pitchFamily="50" charset="-128"/>
                        </a:rPr>
                        <a:t>EBIT</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1" u="none" strike="noStrike" noProof="0">
                          <a:solidFill>
                            <a:schemeClr val="accent5">
                              <a:lumMod val="50000"/>
                            </a:schemeClr>
                          </a:solidFill>
                          <a:effectLst/>
                          <a:latin typeface="Meiryo UI" panose="020B0604030504040204" pitchFamily="50" charset="-128"/>
                          <a:ea typeface="Meiryo UI" panose="020B0604030504040204" pitchFamily="50" charset="-128"/>
                        </a:rPr>
                        <a:t>-1,968,750</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1" u="none" strike="noStrike" noProof="0">
                          <a:solidFill>
                            <a:schemeClr val="accent5">
                              <a:lumMod val="50000"/>
                            </a:schemeClr>
                          </a:solidFill>
                          <a:effectLst/>
                          <a:latin typeface="Meiryo UI" panose="020B0604030504040204" pitchFamily="50" charset="-128"/>
                          <a:ea typeface="Meiryo UI" panose="020B0604030504040204" pitchFamily="50" charset="-128"/>
                        </a:rPr>
                        <a:t>-4,800,000</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r" rtl="0" fontAlgn="base"/>
                      <a:r>
                        <a:rPr lang="en-US" altLang="ja-JP" sz="1000" b="1" u="none" strike="noStrike" noProof="0">
                          <a:solidFill>
                            <a:schemeClr val="accent5">
                              <a:lumMod val="50000"/>
                            </a:schemeClr>
                          </a:solidFill>
                          <a:effectLst/>
                          <a:latin typeface="Meiryo UI" panose="020B0604030504040204" pitchFamily="50" charset="-128"/>
                          <a:ea typeface="Meiryo UI" panose="020B0604030504040204" pitchFamily="50" charset="-128"/>
                        </a:rPr>
                        <a:t>28,080,000</a:t>
                      </a:r>
                      <a:endParaRPr lang="ja-JP" altLang="en-US" sz="1000" b="0" i="0" noProof="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tc>
                  <a:txBody>
                    <a:bodyPr/>
                    <a:lstStyle/>
                    <a:p>
                      <a:pPr algn="l" rtl="0" fontAlgn="auto"/>
                      <a:r>
                        <a:rPr lang="ja-JP" altLang="en-US" sz="1000" b="0" u="none" strike="noStrike" noProof="0" dirty="0">
                          <a:solidFill>
                            <a:schemeClr val="accent5">
                              <a:lumMod val="50000"/>
                            </a:schemeClr>
                          </a:solidFill>
                          <a:effectLst/>
                          <a:latin typeface="Meiryo UI" panose="020B0604030504040204" pitchFamily="50" charset="-128"/>
                          <a:ea typeface="Meiryo UI" panose="020B0604030504040204" pitchFamily="50" charset="-128"/>
                        </a:rPr>
                        <a:t>​</a:t>
                      </a:r>
                      <a:endParaRPr lang="ja-JP" altLang="en-US" sz="1000" b="0" i="0" u="none" strike="noStrike" noProof="0" dirty="0">
                        <a:solidFill>
                          <a:schemeClr val="accent5">
                            <a:lumMod val="50000"/>
                          </a:schemeClr>
                        </a:solidFill>
                        <a:effectLst/>
                        <a:latin typeface="Meiryo UI" panose="020B0604030504040204" pitchFamily="50" charset="-128"/>
                        <a:ea typeface="Meiryo UI" panose="020B0604030504040204" pitchFamily="50" charset="-128"/>
                      </a:endParaRPr>
                    </a:p>
                  </a:txBody>
                  <a:tcPr anchor="ctr">
                    <a:solidFill>
                      <a:schemeClr val="accent6">
                        <a:alpha val="20000"/>
                      </a:schemeClr>
                    </a:solidFill>
                  </a:tcPr>
                </a:tc>
                <a:extLst>
                  <a:ext uri="{0D108BD9-81ED-4DB2-BD59-A6C34878D82A}">
                    <a16:rowId xmlns:a16="http://schemas.microsoft.com/office/drawing/2014/main" val="3161353374"/>
                  </a:ext>
                </a:extLst>
              </a:tr>
            </a:tbl>
          </a:graphicData>
        </a:graphic>
      </p:graphicFrame>
      <p:sp>
        <p:nvSpPr>
          <p:cNvPr id="2" name="日付プレースホルダー 1">
            <a:extLst>
              <a:ext uri="{FF2B5EF4-FFF2-40B4-BE49-F238E27FC236}">
                <a16:creationId xmlns:a16="http://schemas.microsoft.com/office/drawing/2014/main" id="{F57712EE-CE28-402F-903B-90AEE8D39250}"/>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3" name="フッター プレースホルダー 2">
            <a:extLst>
              <a:ext uri="{FF2B5EF4-FFF2-40B4-BE49-F238E27FC236}">
                <a16:creationId xmlns:a16="http://schemas.microsoft.com/office/drawing/2014/main" id="{FC4F485F-FC54-4C73-ADD3-B309E9E79F82}"/>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pic>
        <p:nvPicPr>
          <p:cNvPr id="13" name="図プレースホルダー 12" descr="生え始めた草を含む画像">
            <a:extLst>
              <a:ext uri="{FF2B5EF4-FFF2-40B4-BE49-F238E27FC236}">
                <a16:creationId xmlns:a16="http://schemas.microsoft.com/office/drawing/2014/main" id="{326D0768-880D-4BBA-B290-B3245B6F393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98229" y="0"/>
            <a:ext cx="4593770" cy="6858000"/>
          </a:xfrm>
        </p:spPr>
      </p:pic>
      <p:sp>
        <p:nvSpPr>
          <p:cNvPr id="4" name="スライド番号プレースホルダー 3">
            <a:extLst>
              <a:ext uri="{FF2B5EF4-FFF2-40B4-BE49-F238E27FC236}">
                <a16:creationId xmlns:a16="http://schemas.microsoft.com/office/drawing/2014/main" id="{A198B42E-E615-4755-9FB3-CA80590F7A27}"/>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412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タイトル 76">
            <a:extLst>
              <a:ext uri="{FF2B5EF4-FFF2-40B4-BE49-F238E27FC236}">
                <a16:creationId xmlns:a16="http://schemas.microsoft.com/office/drawing/2014/main" id="{75F1FCDA-B020-4B89-81B7-9FDDDA7A3B00}"/>
              </a:ext>
            </a:extLst>
          </p:cNvPr>
          <p:cNvSpPr>
            <a:spLocks noGrp="1"/>
          </p:cNvSpPr>
          <p:nvPr>
            <p:ph type="title"/>
          </p:nvPr>
        </p:nvSpPr>
        <p:spPr>
          <a:xfrm>
            <a:off x="4038600" y="544286"/>
            <a:ext cx="4114800" cy="747929"/>
          </a:xfrm>
        </p:spPr>
        <p:txBody>
          <a:bodyPr rtlCol="0"/>
          <a:lstStyle/>
          <a:p>
            <a:pPr rtl="0"/>
            <a:r>
              <a:rPr lang="ja-JP" altLang="en-US">
                <a:latin typeface="Meiryo UI" panose="020B0604030504040204" pitchFamily="50" charset="-128"/>
                <a:ea typeface="Meiryo UI" panose="020B0604030504040204" pitchFamily="50" charset="-128"/>
              </a:rPr>
              <a:t>チームに会う</a:t>
            </a:r>
          </a:p>
        </p:txBody>
      </p:sp>
      <p:pic>
        <p:nvPicPr>
          <p:cNvPr id="25" name="図プレースホルダー 24" descr="チーム メンバーの顔写真">
            <a:extLst>
              <a:ext uri="{FF2B5EF4-FFF2-40B4-BE49-F238E27FC236}">
                <a16:creationId xmlns:a16="http://schemas.microsoft.com/office/drawing/2014/main" id="{A7E5585A-6A9C-4D8F-AAC0-F1BDF44F204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7731" y="2427897"/>
            <a:ext cx="2099702" cy="2115227"/>
          </a:xfrm>
        </p:spPr>
      </p:pic>
      <p:sp>
        <p:nvSpPr>
          <p:cNvPr id="27" name="テキスト プレースホルダー 26">
            <a:extLst>
              <a:ext uri="{FF2B5EF4-FFF2-40B4-BE49-F238E27FC236}">
                <a16:creationId xmlns:a16="http://schemas.microsoft.com/office/drawing/2014/main" id="{601E960A-7E3D-4F8D-9D62-A555536F8EDC}"/>
              </a:ext>
            </a:extLst>
          </p:cNvPr>
          <p:cNvSpPr>
            <a:spLocks noGrp="1"/>
          </p:cNvSpPr>
          <p:nvPr>
            <p:ph type="body" sz="quarter" idx="18"/>
          </p:nvPr>
        </p:nvSpPr>
        <p:spPr>
          <a:xfrm>
            <a:off x="703729" y="4731112"/>
            <a:ext cx="2487705" cy="531393"/>
          </a:xfrm>
        </p:spPr>
        <p:txBody>
          <a:bodyPr rtlCol="0"/>
          <a:lstStyle/>
          <a:p>
            <a:pPr rtl="0"/>
            <a:r>
              <a:rPr lang="en-US" altLang="ja-JP">
                <a:latin typeface="Meiryo UI" panose="020B0604030504040204" pitchFamily="50" charset="-128"/>
                <a:ea typeface="Meiryo UI" panose="020B0604030504040204" pitchFamily="50" charset="-128"/>
              </a:rPr>
              <a:t>Takuma Hayashi​​</a:t>
            </a:r>
          </a:p>
        </p:txBody>
      </p:sp>
      <p:sp>
        <p:nvSpPr>
          <p:cNvPr id="28" name="テキスト プレースホルダー 27">
            <a:extLst>
              <a:ext uri="{FF2B5EF4-FFF2-40B4-BE49-F238E27FC236}">
                <a16:creationId xmlns:a16="http://schemas.microsoft.com/office/drawing/2014/main" id="{2E49AD40-AE90-4EBE-841C-B62FD3552796}"/>
              </a:ext>
            </a:extLst>
          </p:cNvPr>
          <p:cNvSpPr>
            <a:spLocks noGrp="1"/>
          </p:cNvSpPr>
          <p:nvPr>
            <p:ph type="body" sz="quarter" idx="19"/>
          </p:nvPr>
        </p:nvSpPr>
        <p:spPr>
          <a:xfrm>
            <a:off x="703728" y="5254068"/>
            <a:ext cx="2487705" cy="531393"/>
          </a:xfrm>
        </p:spPr>
        <p:txBody>
          <a:bodyPr rtlCol="0"/>
          <a:lstStyle/>
          <a:p>
            <a:pPr rtl="0"/>
            <a:r>
              <a:rPr lang="ja-JP" altLang="en-US" dirty="0">
                <a:latin typeface="Meiryo UI" panose="020B0604030504040204" pitchFamily="50" charset="-128"/>
                <a:ea typeface="Meiryo UI" panose="020B0604030504040204" pitchFamily="50" charset="-128"/>
              </a:rPr>
              <a:t>代表取締役</a:t>
            </a:r>
          </a:p>
        </p:txBody>
      </p:sp>
      <p:pic>
        <p:nvPicPr>
          <p:cNvPr id="31" name="図プレースホルダー 30" descr="チーム メンバーの顔写真">
            <a:extLst>
              <a:ext uri="{FF2B5EF4-FFF2-40B4-BE49-F238E27FC236}">
                <a16:creationId xmlns:a16="http://schemas.microsoft.com/office/drawing/2014/main" id="{74E87BED-9FDA-470B-8A0C-B2CA96C06B35}"/>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val="0"/>
              </a:ext>
            </a:extLst>
          </a:blip>
          <a:srcRect/>
          <a:stretch/>
        </p:blipFill>
        <p:spPr>
          <a:xfrm>
            <a:off x="3667826" y="2427897"/>
            <a:ext cx="2099702" cy="2115227"/>
          </a:xfrm>
        </p:spPr>
      </p:pic>
      <p:sp>
        <p:nvSpPr>
          <p:cNvPr id="87" name="テキスト プレースホルダー 86">
            <a:extLst>
              <a:ext uri="{FF2B5EF4-FFF2-40B4-BE49-F238E27FC236}">
                <a16:creationId xmlns:a16="http://schemas.microsoft.com/office/drawing/2014/main" id="{003C108A-A3A2-4E65-A46C-D9DB58BC1AF2}"/>
              </a:ext>
            </a:extLst>
          </p:cNvPr>
          <p:cNvSpPr>
            <a:spLocks noGrp="1"/>
          </p:cNvSpPr>
          <p:nvPr>
            <p:ph type="body" sz="quarter" idx="23"/>
          </p:nvPr>
        </p:nvSpPr>
        <p:spPr>
          <a:xfrm>
            <a:off x="3473826" y="4731112"/>
            <a:ext cx="2487705" cy="531393"/>
          </a:xfrm>
        </p:spPr>
        <p:txBody>
          <a:bodyPr rtlCol="0"/>
          <a:lstStyle/>
          <a:p>
            <a:pPr rtl="0"/>
            <a:r>
              <a:rPr lang="en-US" altLang="ja-JP">
                <a:latin typeface="Meiryo UI" panose="020B0604030504040204" pitchFamily="50" charset="-128"/>
                <a:ea typeface="Meiryo UI" panose="020B0604030504040204" pitchFamily="50" charset="-128"/>
              </a:rPr>
              <a:t>Mirjam Nilsson​​</a:t>
            </a:r>
          </a:p>
        </p:txBody>
      </p:sp>
      <p:sp>
        <p:nvSpPr>
          <p:cNvPr id="88" name="テキスト プレースホルダー 87">
            <a:extLst>
              <a:ext uri="{FF2B5EF4-FFF2-40B4-BE49-F238E27FC236}">
                <a16:creationId xmlns:a16="http://schemas.microsoft.com/office/drawing/2014/main" id="{22C4EEEB-8921-42F3-A225-77BFB9490847}"/>
              </a:ext>
            </a:extLst>
          </p:cNvPr>
          <p:cNvSpPr>
            <a:spLocks noGrp="1"/>
          </p:cNvSpPr>
          <p:nvPr>
            <p:ph type="body" sz="quarter" idx="24"/>
          </p:nvPr>
        </p:nvSpPr>
        <p:spPr>
          <a:xfrm>
            <a:off x="3473825" y="5254068"/>
            <a:ext cx="2487705" cy="531393"/>
          </a:xfrm>
        </p:spPr>
        <p:txBody>
          <a:bodyPr rtlCol="0"/>
          <a:lstStyle/>
          <a:p>
            <a:pPr rtl="0"/>
            <a:r>
              <a:rPr lang="ja-JP" altLang="en-US">
                <a:latin typeface="Meiryo UI" panose="020B0604030504040204" pitchFamily="50" charset="-128"/>
                <a:ea typeface="Meiryo UI" panose="020B0604030504040204" pitchFamily="50" charset="-128"/>
              </a:rPr>
              <a:t>最高経営責任者</a:t>
            </a:r>
          </a:p>
        </p:txBody>
      </p:sp>
      <p:pic>
        <p:nvPicPr>
          <p:cNvPr id="35" name="図プレースホルダー 34" descr="チーム メンバーの顔写真">
            <a:extLst>
              <a:ext uri="{FF2B5EF4-FFF2-40B4-BE49-F238E27FC236}">
                <a16:creationId xmlns:a16="http://schemas.microsoft.com/office/drawing/2014/main" id="{6D6429CD-8CD3-4A8B-A591-6193B9A46A09}"/>
              </a:ext>
            </a:extLst>
          </p:cNvPr>
          <p:cNvPicPr>
            <a:picLocks noGrp="1" noChangeAspect="1"/>
          </p:cNvPicPr>
          <p:nvPr>
            <p:ph type="pic" sz="quarter" idx="21"/>
          </p:nvPr>
        </p:nvPicPr>
        <p:blipFill rotWithShape="1">
          <a:blip r:embed="rId5" cstate="screen">
            <a:extLst>
              <a:ext uri="{28A0092B-C50C-407E-A947-70E740481C1C}">
                <a14:useLocalDpi xmlns:a14="http://schemas.microsoft.com/office/drawing/2010/main" val="0"/>
              </a:ext>
            </a:extLst>
          </a:blip>
          <a:srcRect/>
          <a:stretch/>
        </p:blipFill>
        <p:spPr>
          <a:xfrm>
            <a:off x="6437921" y="2427897"/>
            <a:ext cx="2099702" cy="2115227"/>
          </a:xfrm>
        </p:spPr>
      </p:pic>
      <p:sp>
        <p:nvSpPr>
          <p:cNvPr id="89" name="テキスト プレースホルダー 88">
            <a:extLst>
              <a:ext uri="{FF2B5EF4-FFF2-40B4-BE49-F238E27FC236}">
                <a16:creationId xmlns:a16="http://schemas.microsoft.com/office/drawing/2014/main" id="{6A6CACEE-8BA3-47C7-ADC6-38D445EC186E}"/>
              </a:ext>
            </a:extLst>
          </p:cNvPr>
          <p:cNvSpPr>
            <a:spLocks noGrp="1"/>
          </p:cNvSpPr>
          <p:nvPr>
            <p:ph type="body" sz="quarter" idx="25"/>
          </p:nvPr>
        </p:nvSpPr>
        <p:spPr>
          <a:xfrm>
            <a:off x="6243921" y="4731112"/>
            <a:ext cx="2487705" cy="531393"/>
          </a:xfrm>
        </p:spPr>
        <p:txBody>
          <a:bodyPr rtlCol="0"/>
          <a:lstStyle/>
          <a:p>
            <a:pPr rtl="0"/>
            <a:r>
              <a:rPr lang="en-US" altLang="ja-JP">
                <a:latin typeface="Meiryo UI" panose="020B0604030504040204" pitchFamily="50" charset="-128"/>
                <a:ea typeface="Meiryo UI" panose="020B0604030504040204" pitchFamily="50" charset="-128"/>
              </a:rPr>
              <a:t>Flora Berggren​​</a:t>
            </a:r>
          </a:p>
        </p:txBody>
      </p:sp>
      <p:sp>
        <p:nvSpPr>
          <p:cNvPr id="90" name="テキスト プレースホルダー 89">
            <a:extLst>
              <a:ext uri="{FF2B5EF4-FFF2-40B4-BE49-F238E27FC236}">
                <a16:creationId xmlns:a16="http://schemas.microsoft.com/office/drawing/2014/main" id="{DF9A17E8-323B-4E69-8593-CF9343A33015}"/>
              </a:ext>
            </a:extLst>
          </p:cNvPr>
          <p:cNvSpPr>
            <a:spLocks noGrp="1"/>
          </p:cNvSpPr>
          <p:nvPr>
            <p:ph type="body" sz="quarter" idx="26"/>
          </p:nvPr>
        </p:nvSpPr>
        <p:spPr>
          <a:xfrm>
            <a:off x="6243920" y="5254068"/>
            <a:ext cx="2487705" cy="531393"/>
          </a:xfrm>
        </p:spPr>
        <p:txBody>
          <a:bodyPr rtlCol="0"/>
          <a:lstStyle/>
          <a:p>
            <a:pPr rtl="0"/>
            <a:r>
              <a:rPr lang="ja-JP" altLang="en-US">
                <a:latin typeface="Meiryo UI" panose="020B0604030504040204" pitchFamily="50" charset="-128"/>
                <a:ea typeface="Meiryo UI" panose="020B0604030504040204" pitchFamily="50" charset="-128"/>
              </a:rPr>
              <a:t>最高執行責任者</a:t>
            </a:r>
          </a:p>
        </p:txBody>
      </p:sp>
      <p:pic>
        <p:nvPicPr>
          <p:cNvPr id="39" name="図プレースホルダー 38" descr="チーム メンバーの顔写真">
            <a:extLst>
              <a:ext uri="{FF2B5EF4-FFF2-40B4-BE49-F238E27FC236}">
                <a16:creationId xmlns:a16="http://schemas.microsoft.com/office/drawing/2014/main" id="{CEAF01C6-D536-48A7-A6A7-1A2E692E410C}"/>
              </a:ext>
            </a:extLst>
          </p:cNvPr>
          <p:cNvPicPr>
            <a:picLocks noGrp="1" noChangeAspect="1"/>
          </p:cNvPicPr>
          <p:nvPr>
            <p:ph type="pic" sz="quarter" idx="22"/>
          </p:nvPr>
        </p:nvPicPr>
        <p:blipFill rotWithShape="1">
          <a:blip r:embed="rId6" cstate="screen">
            <a:extLst>
              <a:ext uri="{28A0092B-C50C-407E-A947-70E740481C1C}">
                <a14:useLocalDpi xmlns:a14="http://schemas.microsoft.com/office/drawing/2010/main" val="0"/>
              </a:ext>
            </a:extLst>
          </a:blip>
          <a:srcRect/>
          <a:stretch/>
        </p:blipFill>
        <p:spPr>
          <a:xfrm>
            <a:off x="9208016" y="2427897"/>
            <a:ext cx="2099702" cy="2115227"/>
          </a:xfrm>
        </p:spPr>
      </p:pic>
      <p:sp>
        <p:nvSpPr>
          <p:cNvPr id="91" name="テキスト プレースホルダー 90">
            <a:extLst>
              <a:ext uri="{FF2B5EF4-FFF2-40B4-BE49-F238E27FC236}">
                <a16:creationId xmlns:a16="http://schemas.microsoft.com/office/drawing/2014/main" id="{2E75F4E0-B4BA-4612-9927-C5D1F40375AA}"/>
              </a:ext>
            </a:extLst>
          </p:cNvPr>
          <p:cNvSpPr>
            <a:spLocks noGrp="1"/>
          </p:cNvSpPr>
          <p:nvPr>
            <p:ph type="body" sz="quarter" idx="27"/>
          </p:nvPr>
        </p:nvSpPr>
        <p:spPr>
          <a:xfrm>
            <a:off x="8664749" y="4731112"/>
            <a:ext cx="3186238" cy="531393"/>
          </a:xfrm>
        </p:spPr>
        <p:txBody>
          <a:bodyPr rtlCol="0"/>
          <a:lstStyle/>
          <a:p>
            <a:pPr rtl="0"/>
            <a:r>
              <a:rPr lang="en-US" altLang="ja-JP" dirty="0">
                <a:latin typeface="Meiryo UI" panose="020B0604030504040204" pitchFamily="50" charset="-128"/>
                <a:ea typeface="Meiryo UI" panose="020B0604030504040204" pitchFamily="50" charset="-128"/>
              </a:rPr>
              <a:t>Rajesh Santoshi​​</a:t>
            </a:r>
          </a:p>
        </p:txBody>
      </p:sp>
      <p:sp>
        <p:nvSpPr>
          <p:cNvPr id="92" name="テキスト プレースホルダー 91">
            <a:extLst>
              <a:ext uri="{FF2B5EF4-FFF2-40B4-BE49-F238E27FC236}">
                <a16:creationId xmlns:a16="http://schemas.microsoft.com/office/drawing/2014/main" id="{810168AB-103E-4451-ACA1-C71EED8C7C4F}"/>
              </a:ext>
            </a:extLst>
          </p:cNvPr>
          <p:cNvSpPr>
            <a:spLocks noGrp="1"/>
          </p:cNvSpPr>
          <p:nvPr>
            <p:ph type="body" sz="quarter" idx="28"/>
          </p:nvPr>
        </p:nvSpPr>
        <p:spPr>
          <a:xfrm>
            <a:off x="9014014" y="5254068"/>
            <a:ext cx="2487705" cy="531393"/>
          </a:xfrm>
        </p:spPr>
        <p:txBody>
          <a:bodyPr rtlCol="0"/>
          <a:lstStyle/>
          <a:p>
            <a:pPr rtl="0"/>
            <a:r>
              <a:rPr lang="ja-JP" altLang="en-US">
                <a:latin typeface="Meiryo UI" panose="020B0604030504040204" pitchFamily="50" charset="-128"/>
                <a:ea typeface="Meiryo UI" panose="020B0604030504040204" pitchFamily="50" charset="-128"/>
              </a:rPr>
              <a:t>マーケティング部門 </a:t>
            </a:r>
            <a:r>
              <a:rPr lang="en-US" altLang="ja-JP">
                <a:latin typeface="Meiryo UI" panose="020B0604030504040204" pitchFamily="50" charset="-128"/>
                <a:ea typeface="Meiryo UI" panose="020B0604030504040204" pitchFamily="50" charset="-128"/>
              </a:rPr>
              <a:t>VP</a:t>
            </a:r>
          </a:p>
        </p:txBody>
      </p:sp>
      <p:sp>
        <p:nvSpPr>
          <p:cNvPr id="2" name="日付プレースホルダー 1">
            <a:extLst>
              <a:ext uri="{FF2B5EF4-FFF2-40B4-BE49-F238E27FC236}">
                <a16:creationId xmlns:a16="http://schemas.microsoft.com/office/drawing/2014/main" id="{38EEF5BD-0EB0-42A2-8523-F389FB13469F}"/>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3" name="フッター プレースホルダー 2">
            <a:extLst>
              <a:ext uri="{FF2B5EF4-FFF2-40B4-BE49-F238E27FC236}">
                <a16:creationId xmlns:a16="http://schemas.microsoft.com/office/drawing/2014/main" id="{8ED04B58-DFBF-4018-89AD-4BEBB5E95392}"/>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4" name="スライド番号プレースホルダー 3">
            <a:extLst>
              <a:ext uri="{FF2B5EF4-FFF2-40B4-BE49-F238E27FC236}">
                <a16:creationId xmlns:a16="http://schemas.microsoft.com/office/drawing/2014/main" id="{EEF69C9E-F651-4E5E-BB4B-08239BEE2674}"/>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3253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タイトル 124">
            <a:extLst>
              <a:ext uri="{FF2B5EF4-FFF2-40B4-BE49-F238E27FC236}">
                <a16:creationId xmlns:a16="http://schemas.microsoft.com/office/drawing/2014/main" id="{7CA5BE4B-CAA7-40A1-91F5-23EC1B6E038A}"/>
              </a:ext>
            </a:extLst>
          </p:cNvPr>
          <p:cNvSpPr>
            <a:spLocks noGrp="1"/>
          </p:cNvSpPr>
          <p:nvPr>
            <p:ph type="title"/>
          </p:nvPr>
        </p:nvSpPr>
        <p:spPr>
          <a:xfrm>
            <a:off x="4097106" y="589720"/>
            <a:ext cx="4006114" cy="657784"/>
          </a:xfrm>
        </p:spPr>
        <p:txBody>
          <a:bodyPr rtlCol="0"/>
          <a:lstStyle/>
          <a:p>
            <a:pPr rtl="0"/>
            <a:r>
              <a:rPr lang="ja-JP" altLang="en-US">
                <a:latin typeface="Meiryo UI" panose="020B0604030504040204" pitchFamily="50" charset="-128"/>
                <a:ea typeface="Meiryo UI" panose="020B0604030504040204" pitchFamily="50" charset="-128"/>
              </a:rPr>
              <a:t>チームに会う </a:t>
            </a:r>
          </a:p>
        </p:txBody>
      </p:sp>
      <p:pic>
        <p:nvPicPr>
          <p:cNvPr id="37" name="図プレースホルダー 36" descr="チーム メンバーの顔写真">
            <a:extLst>
              <a:ext uri="{FF2B5EF4-FFF2-40B4-BE49-F238E27FC236}">
                <a16:creationId xmlns:a16="http://schemas.microsoft.com/office/drawing/2014/main" id="{2A323BF2-9CDA-492C-B78C-E413A6776D0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564029" y="1862038"/>
            <a:ext cx="1243292" cy="1144666"/>
          </a:xfrm>
        </p:spPr>
      </p:pic>
      <p:sp>
        <p:nvSpPr>
          <p:cNvPr id="80" name="テキスト プレースホルダー 79">
            <a:extLst>
              <a:ext uri="{FF2B5EF4-FFF2-40B4-BE49-F238E27FC236}">
                <a16:creationId xmlns:a16="http://schemas.microsoft.com/office/drawing/2014/main" id="{F93E34AA-E834-4165-8664-4A1105D2FDE3}"/>
              </a:ext>
            </a:extLst>
          </p:cNvPr>
          <p:cNvSpPr>
            <a:spLocks noGrp="1"/>
          </p:cNvSpPr>
          <p:nvPr>
            <p:ph type="body" sz="quarter" idx="22"/>
          </p:nvPr>
        </p:nvSpPr>
        <p:spPr>
          <a:xfrm>
            <a:off x="1028073" y="3212687"/>
            <a:ext cx="2315205" cy="348421"/>
          </a:xfrm>
        </p:spPr>
        <p:txBody>
          <a:bodyPr rtlCol="0"/>
          <a:lstStyle/>
          <a:p>
            <a:pPr rtl="0"/>
            <a:r>
              <a:rPr lang="en-US" altLang="ja-JP">
                <a:latin typeface="Meiryo UI" panose="020B0604030504040204" pitchFamily="50" charset="-128"/>
                <a:ea typeface="Meiryo UI" panose="020B0604030504040204" pitchFamily="50" charset="-128"/>
              </a:rPr>
              <a:t>Takuma Hayashi​</a:t>
            </a:r>
          </a:p>
        </p:txBody>
      </p:sp>
      <p:sp>
        <p:nvSpPr>
          <p:cNvPr id="109" name="テキスト プレースホルダー 108">
            <a:extLst>
              <a:ext uri="{FF2B5EF4-FFF2-40B4-BE49-F238E27FC236}">
                <a16:creationId xmlns:a16="http://schemas.microsoft.com/office/drawing/2014/main" id="{D058823F-D078-44BF-88C7-BB898079D9B7}"/>
              </a:ext>
            </a:extLst>
          </p:cNvPr>
          <p:cNvSpPr>
            <a:spLocks noGrp="1"/>
          </p:cNvSpPr>
          <p:nvPr>
            <p:ph type="body" sz="quarter" idx="23"/>
          </p:nvPr>
        </p:nvSpPr>
        <p:spPr>
          <a:xfrm>
            <a:off x="1028073" y="3496277"/>
            <a:ext cx="2315205" cy="287066"/>
          </a:xfrm>
        </p:spPr>
        <p:txBody>
          <a:bodyPr rtlCol="0"/>
          <a:lstStyle/>
          <a:p>
            <a:pPr rtl="0"/>
            <a:r>
              <a:rPr lang="ja-JP" altLang="en-US">
                <a:latin typeface="Meiryo UI" panose="020B0604030504040204" pitchFamily="50" charset="-128"/>
                <a:ea typeface="Meiryo UI" panose="020B0604030504040204" pitchFamily="50" charset="-128"/>
              </a:rPr>
              <a:t>代表取締役</a:t>
            </a:r>
          </a:p>
        </p:txBody>
      </p:sp>
      <p:pic>
        <p:nvPicPr>
          <p:cNvPr id="41" name="図プレースホルダー 40" descr="チーム メンバーの顔写真">
            <a:extLst>
              <a:ext uri="{FF2B5EF4-FFF2-40B4-BE49-F238E27FC236}">
                <a16:creationId xmlns:a16="http://schemas.microsoft.com/office/drawing/2014/main" id="{1FF325C1-7184-47D1-A294-49963BF4D422}"/>
              </a:ext>
            </a:extLst>
          </p:cNvPr>
          <p:cNvPicPr>
            <a:picLocks noGrp="1" noChangeAspect="1"/>
          </p:cNvPicPr>
          <p:nvPr>
            <p:ph type="pic" sz="quarter" idx="24"/>
          </p:nvPr>
        </p:nvPicPr>
        <p:blipFill rotWithShape="1">
          <a:blip r:embed="rId4" cstate="screen">
            <a:extLst>
              <a:ext uri="{28A0092B-C50C-407E-A947-70E740481C1C}">
                <a14:useLocalDpi xmlns:a14="http://schemas.microsoft.com/office/drawing/2010/main" val="0"/>
              </a:ext>
            </a:extLst>
          </a:blip>
          <a:srcRect/>
          <a:stretch/>
        </p:blipFill>
        <p:spPr>
          <a:xfrm>
            <a:off x="4211979" y="1862038"/>
            <a:ext cx="1243292" cy="1144666"/>
          </a:xfrm>
        </p:spPr>
      </p:pic>
      <p:sp>
        <p:nvSpPr>
          <p:cNvPr id="246" name="テキスト プレースホルダー 245">
            <a:extLst>
              <a:ext uri="{FF2B5EF4-FFF2-40B4-BE49-F238E27FC236}">
                <a16:creationId xmlns:a16="http://schemas.microsoft.com/office/drawing/2014/main" id="{7F74CAB7-DDB2-4B46-8488-05A476A69038}"/>
              </a:ext>
            </a:extLst>
          </p:cNvPr>
          <p:cNvSpPr>
            <a:spLocks noGrp="1"/>
          </p:cNvSpPr>
          <p:nvPr>
            <p:ph type="body" sz="quarter" idx="25"/>
          </p:nvPr>
        </p:nvSpPr>
        <p:spPr>
          <a:xfrm>
            <a:off x="3676023" y="3212687"/>
            <a:ext cx="2315205" cy="348421"/>
          </a:xfrm>
        </p:spPr>
        <p:txBody>
          <a:bodyPr rtlCol="0"/>
          <a:lstStyle/>
          <a:p>
            <a:pPr rtl="0"/>
            <a:r>
              <a:rPr lang="en-US" altLang="ja-JP">
                <a:latin typeface="Meiryo UI" panose="020B0604030504040204" pitchFamily="50" charset="-128"/>
                <a:ea typeface="Meiryo UI" panose="020B0604030504040204" pitchFamily="50" charset="-128"/>
              </a:rPr>
              <a:t>Mirjam Nilsson​</a:t>
            </a:r>
          </a:p>
        </p:txBody>
      </p:sp>
      <p:sp>
        <p:nvSpPr>
          <p:cNvPr id="247" name="テキスト プレースホルダー 246">
            <a:extLst>
              <a:ext uri="{FF2B5EF4-FFF2-40B4-BE49-F238E27FC236}">
                <a16:creationId xmlns:a16="http://schemas.microsoft.com/office/drawing/2014/main" id="{D0FC0A1F-5BA1-4C16-A855-8223AAA9B87D}"/>
              </a:ext>
            </a:extLst>
          </p:cNvPr>
          <p:cNvSpPr>
            <a:spLocks noGrp="1"/>
          </p:cNvSpPr>
          <p:nvPr>
            <p:ph type="body" sz="quarter" idx="26"/>
          </p:nvPr>
        </p:nvSpPr>
        <p:spPr>
          <a:xfrm>
            <a:off x="3676023" y="3496277"/>
            <a:ext cx="2315205" cy="287066"/>
          </a:xfrm>
        </p:spPr>
        <p:txBody>
          <a:bodyPr rtlCol="0"/>
          <a:lstStyle/>
          <a:p>
            <a:pPr rtl="0"/>
            <a:r>
              <a:rPr lang="ja-JP" altLang="en-US">
                <a:latin typeface="Meiryo UI" panose="020B0604030504040204" pitchFamily="50" charset="-128"/>
                <a:ea typeface="Meiryo UI" panose="020B0604030504040204" pitchFamily="50" charset="-128"/>
              </a:rPr>
              <a:t>最高経営責任者</a:t>
            </a:r>
          </a:p>
        </p:txBody>
      </p:sp>
      <p:pic>
        <p:nvPicPr>
          <p:cNvPr id="45" name="図プレースホルダー 44" descr="チーム メンバーの顔写真">
            <a:extLst>
              <a:ext uri="{FF2B5EF4-FFF2-40B4-BE49-F238E27FC236}">
                <a16:creationId xmlns:a16="http://schemas.microsoft.com/office/drawing/2014/main" id="{03AA6BE3-0807-46B8-9E75-2311D924D86D}"/>
              </a:ext>
            </a:extLst>
          </p:cNvPr>
          <p:cNvPicPr>
            <a:picLocks noGrp="1" noChangeAspect="1"/>
          </p:cNvPicPr>
          <p:nvPr>
            <p:ph type="pic" sz="quarter" idx="27"/>
          </p:nvPr>
        </p:nvPicPr>
        <p:blipFill rotWithShape="1">
          <a:blip r:embed="rId5" cstate="screen">
            <a:extLst>
              <a:ext uri="{28A0092B-C50C-407E-A947-70E740481C1C}">
                <a14:useLocalDpi xmlns:a14="http://schemas.microsoft.com/office/drawing/2010/main" val="0"/>
              </a:ext>
            </a:extLst>
          </a:blip>
          <a:srcRect/>
          <a:stretch/>
        </p:blipFill>
        <p:spPr>
          <a:xfrm>
            <a:off x="6859928" y="1862038"/>
            <a:ext cx="1243292" cy="1144666"/>
          </a:xfrm>
        </p:spPr>
      </p:pic>
      <p:sp>
        <p:nvSpPr>
          <p:cNvPr id="249" name="テキスト プレースホルダー 248">
            <a:extLst>
              <a:ext uri="{FF2B5EF4-FFF2-40B4-BE49-F238E27FC236}">
                <a16:creationId xmlns:a16="http://schemas.microsoft.com/office/drawing/2014/main" id="{55D87A9A-5F42-4329-944B-8C1A3998F2FB}"/>
              </a:ext>
            </a:extLst>
          </p:cNvPr>
          <p:cNvSpPr>
            <a:spLocks noGrp="1"/>
          </p:cNvSpPr>
          <p:nvPr>
            <p:ph type="body" sz="quarter" idx="28"/>
          </p:nvPr>
        </p:nvSpPr>
        <p:spPr>
          <a:xfrm>
            <a:off x="6323972" y="3212687"/>
            <a:ext cx="2315205" cy="348421"/>
          </a:xfrm>
        </p:spPr>
        <p:txBody>
          <a:bodyPr rtlCol="0"/>
          <a:lstStyle/>
          <a:p>
            <a:pPr rtl="0"/>
            <a:r>
              <a:rPr lang="en-US" altLang="ja-JP">
                <a:latin typeface="Meiryo UI" panose="020B0604030504040204" pitchFamily="50" charset="-128"/>
                <a:ea typeface="Meiryo UI" panose="020B0604030504040204" pitchFamily="50" charset="-128"/>
              </a:rPr>
              <a:t>Flora Berggren​</a:t>
            </a:r>
          </a:p>
        </p:txBody>
      </p:sp>
      <p:sp>
        <p:nvSpPr>
          <p:cNvPr id="250" name="テキスト プレースホルダー 249">
            <a:extLst>
              <a:ext uri="{FF2B5EF4-FFF2-40B4-BE49-F238E27FC236}">
                <a16:creationId xmlns:a16="http://schemas.microsoft.com/office/drawing/2014/main" id="{62B7F99D-73D8-4174-AE8A-CD5BCB4E5CD4}"/>
              </a:ext>
            </a:extLst>
          </p:cNvPr>
          <p:cNvSpPr>
            <a:spLocks noGrp="1"/>
          </p:cNvSpPr>
          <p:nvPr>
            <p:ph type="body" sz="quarter" idx="29"/>
          </p:nvPr>
        </p:nvSpPr>
        <p:spPr>
          <a:xfrm>
            <a:off x="6323972" y="3496277"/>
            <a:ext cx="2315205" cy="287066"/>
          </a:xfrm>
        </p:spPr>
        <p:txBody>
          <a:bodyPr rtlCol="0"/>
          <a:lstStyle/>
          <a:p>
            <a:pPr rtl="0"/>
            <a:r>
              <a:rPr lang="ja-JP" altLang="en-US">
                <a:latin typeface="Meiryo UI" panose="020B0604030504040204" pitchFamily="50" charset="-128"/>
                <a:ea typeface="Meiryo UI" panose="020B0604030504040204" pitchFamily="50" charset="-128"/>
              </a:rPr>
              <a:t>最高執行責任者</a:t>
            </a:r>
          </a:p>
        </p:txBody>
      </p:sp>
      <p:pic>
        <p:nvPicPr>
          <p:cNvPr id="49" name="図プレースホルダー 48" descr="チーム メンバーの顔写真">
            <a:extLst>
              <a:ext uri="{FF2B5EF4-FFF2-40B4-BE49-F238E27FC236}">
                <a16:creationId xmlns:a16="http://schemas.microsoft.com/office/drawing/2014/main" id="{F8EA863E-00A1-4EAE-BCA3-8573E0F0F759}"/>
              </a:ext>
            </a:extLst>
          </p:cNvPr>
          <p:cNvPicPr>
            <a:picLocks noGrp="1" noChangeAspect="1"/>
          </p:cNvPicPr>
          <p:nvPr>
            <p:ph type="pic" sz="quarter" idx="30"/>
          </p:nvPr>
        </p:nvPicPr>
        <p:blipFill rotWithShape="1">
          <a:blip r:embed="rId6" cstate="screen">
            <a:extLst>
              <a:ext uri="{28A0092B-C50C-407E-A947-70E740481C1C}">
                <a14:useLocalDpi xmlns:a14="http://schemas.microsoft.com/office/drawing/2010/main" val="0"/>
              </a:ext>
            </a:extLst>
          </a:blip>
          <a:srcRect/>
          <a:stretch/>
        </p:blipFill>
        <p:spPr>
          <a:xfrm>
            <a:off x="9507876" y="1858432"/>
            <a:ext cx="1243292" cy="1144666"/>
          </a:xfrm>
        </p:spPr>
      </p:pic>
      <p:sp>
        <p:nvSpPr>
          <p:cNvPr id="252" name="テキスト プレースホルダー 251">
            <a:extLst>
              <a:ext uri="{FF2B5EF4-FFF2-40B4-BE49-F238E27FC236}">
                <a16:creationId xmlns:a16="http://schemas.microsoft.com/office/drawing/2014/main" id="{0E052902-F4C3-4352-AADB-906867951009}"/>
              </a:ext>
            </a:extLst>
          </p:cNvPr>
          <p:cNvSpPr>
            <a:spLocks noGrp="1"/>
          </p:cNvSpPr>
          <p:nvPr>
            <p:ph type="body" sz="quarter" idx="31"/>
          </p:nvPr>
        </p:nvSpPr>
        <p:spPr>
          <a:xfrm>
            <a:off x="8971920" y="3209081"/>
            <a:ext cx="2315205" cy="348421"/>
          </a:xfrm>
        </p:spPr>
        <p:txBody>
          <a:bodyPr rtlCol="0"/>
          <a:lstStyle/>
          <a:p>
            <a:pPr rtl="0"/>
            <a:r>
              <a:rPr lang="en-US" altLang="ja-JP">
                <a:latin typeface="Meiryo UI" panose="020B0604030504040204" pitchFamily="50" charset="-128"/>
                <a:ea typeface="Meiryo UI" panose="020B0604030504040204" pitchFamily="50" charset="-128"/>
              </a:rPr>
              <a:t>Rajesh Santoshi​</a:t>
            </a:r>
          </a:p>
        </p:txBody>
      </p:sp>
      <p:sp>
        <p:nvSpPr>
          <p:cNvPr id="253" name="テキスト プレースホルダー 252">
            <a:extLst>
              <a:ext uri="{FF2B5EF4-FFF2-40B4-BE49-F238E27FC236}">
                <a16:creationId xmlns:a16="http://schemas.microsoft.com/office/drawing/2014/main" id="{169E8040-26EF-479E-A9BF-D18F30ACF1A4}"/>
              </a:ext>
            </a:extLst>
          </p:cNvPr>
          <p:cNvSpPr>
            <a:spLocks noGrp="1"/>
          </p:cNvSpPr>
          <p:nvPr>
            <p:ph type="body" sz="quarter" idx="32"/>
          </p:nvPr>
        </p:nvSpPr>
        <p:spPr>
          <a:xfrm>
            <a:off x="8971920" y="3492671"/>
            <a:ext cx="2315205" cy="287066"/>
          </a:xfrm>
        </p:spPr>
        <p:txBody>
          <a:bodyPr rtlCol="0"/>
          <a:lstStyle/>
          <a:p>
            <a:pPr rtl="0"/>
            <a:r>
              <a:rPr lang="ja-JP" altLang="en-US">
                <a:latin typeface="Meiryo UI" panose="020B0604030504040204" pitchFamily="50" charset="-128"/>
                <a:ea typeface="Meiryo UI" panose="020B0604030504040204" pitchFamily="50" charset="-128"/>
              </a:rPr>
              <a:t>マーケティング部門 </a:t>
            </a:r>
            <a:r>
              <a:rPr lang="en-US" altLang="ja-JP">
                <a:latin typeface="Meiryo UI" panose="020B0604030504040204" pitchFamily="50" charset="-128"/>
                <a:ea typeface="Meiryo UI" panose="020B0604030504040204" pitchFamily="50" charset="-128"/>
              </a:rPr>
              <a:t>VP</a:t>
            </a:r>
          </a:p>
        </p:txBody>
      </p:sp>
      <p:pic>
        <p:nvPicPr>
          <p:cNvPr id="53" name="図プレースホルダー 52" descr="チーム メンバーの顔写真">
            <a:extLst>
              <a:ext uri="{FF2B5EF4-FFF2-40B4-BE49-F238E27FC236}">
                <a16:creationId xmlns:a16="http://schemas.microsoft.com/office/drawing/2014/main" id="{D1B15D4D-1700-451B-A9FA-EF5D437270E8}"/>
              </a:ext>
            </a:extLst>
          </p:cNvPr>
          <p:cNvPicPr>
            <a:picLocks noGrp="1" noChangeAspect="1"/>
          </p:cNvPicPr>
          <p:nvPr>
            <p:ph type="pic" sz="quarter" idx="33"/>
          </p:nvPr>
        </p:nvPicPr>
        <p:blipFill rotWithShape="1">
          <a:blip r:embed="rId7" cstate="screen">
            <a:extLst>
              <a:ext uri="{28A0092B-C50C-407E-A947-70E740481C1C}">
                <a14:useLocalDpi xmlns:a14="http://schemas.microsoft.com/office/drawing/2010/main" val="0"/>
              </a:ext>
            </a:extLst>
          </a:blip>
          <a:srcRect/>
          <a:stretch/>
        </p:blipFill>
        <p:spPr>
          <a:xfrm>
            <a:off x="1564029" y="4129478"/>
            <a:ext cx="1243292" cy="1144666"/>
          </a:xfrm>
        </p:spPr>
      </p:pic>
      <p:sp>
        <p:nvSpPr>
          <p:cNvPr id="141" name="テキスト プレースホルダー 140">
            <a:extLst>
              <a:ext uri="{FF2B5EF4-FFF2-40B4-BE49-F238E27FC236}">
                <a16:creationId xmlns:a16="http://schemas.microsoft.com/office/drawing/2014/main" id="{5D3712DF-6BDD-409B-9837-BCACD5F0D4BE}"/>
              </a:ext>
            </a:extLst>
          </p:cNvPr>
          <p:cNvSpPr>
            <a:spLocks noGrp="1"/>
          </p:cNvSpPr>
          <p:nvPr>
            <p:ph type="body" sz="quarter" idx="34"/>
          </p:nvPr>
        </p:nvSpPr>
        <p:spPr>
          <a:xfrm>
            <a:off x="1028073" y="5480127"/>
            <a:ext cx="2315205" cy="348421"/>
          </a:xfrm>
        </p:spPr>
        <p:txBody>
          <a:bodyPr rtlCol="0"/>
          <a:lstStyle/>
          <a:p>
            <a:pPr rtl="0"/>
            <a:r>
              <a:rPr lang="en-US" altLang="ja-JP">
                <a:latin typeface="Meiryo UI" panose="020B0604030504040204" pitchFamily="50" charset="-128"/>
                <a:ea typeface="Meiryo UI" panose="020B0604030504040204" pitchFamily="50" charset="-128"/>
              </a:rPr>
              <a:t>Graham Barnes</a:t>
            </a:r>
          </a:p>
        </p:txBody>
      </p:sp>
      <p:sp>
        <p:nvSpPr>
          <p:cNvPr id="142" name="テキスト プレースホルダー 141">
            <a:extLst>
              <a:ext uri="{FF2B5EF4-FFF2-40B4-BE49-F238E27FC236}">
                <a16:creationId xmlns:a16="http://schemas.microsoft.com/office/drawing/2014/main" id="{0BB53DAA-7223-447D-ACEE-F4EAB39EF81A}"/>
              </a:ext>
            </a:extLst>
          </p:cNvPr>
          <p:cNvSpPr>
            <a:spLocks noGrp="1"/>
          </p:cNvSpPr>
          <p:nvPr>
            <p:ph type="body" sz="quarter" idx="35"/>
          </p:nvPr>
        </p:nvSpPr>
        <p:spPr>
          <a:xfrm>
            <a:off x="1028073" y="5763717"/>
            <a:ext cx="2315205" cy="287066"/>
          </a:xfrm>
        </p:spPr>
        <p:txBody>
          <a:bodyPr rtlCol="0"/>
          <a:lstStyle/>
          <a:p>
            <a:pPr rtl="0"/>
            <a:r>
              <a:rPr lang="ja-JP" altLang="en-US">
                <a:latin typeface="Meiryo UI" panose="020B0604030504040204" pitchFamily="50" charset="-128"/>
                <a:ea typeface="Meiryo UI" panose="020B0604030504040204" pitchFamily="50" charset="-128"/>
              </a:rPr>
              <a:t>製造部門 </a:t>
            </a:r>
            <a:r>
              <a:rPr lang="en-US" altLang="ja-JP">
                <a:latin typeface="Meiryo UI" panose="020B0604030504040204" pitchFamily="50" charset="-128"/>
                <a:ea typeface="Meiryo UI" panose="020B0604030504040204" pitchFamily="50" charset="-128"/>
              </a:rPr>
              <a:t>VP</a:t>
            </a:r>
          </a:p>
        </p:txBody>
      </p:sp>
      <p:pic>
        <p:nvPicPr>
          <p:cNvPr id="57" name="図プレースホルダー 56" descr="チーム メンバーの顔写真">
            <a:extLst>
              <a:ext uri="{FF2B5EF4-FFF2-40B4-BE49-F238E27FC236}">
                <a16:creationId xmlns:a16="http://schemas.microsoft.com/office/drawing/2014/main" id="{D853FBC7-A1BB-468D-929B-B9AD94C4E7A5}"/>
              </a:ext>
            </a:extLst>
          </p:cNvPr>
          <p:cNvPicPr>
            <a:picLocks noGrp="1" noChangeAspect="1"/>
          </p:cNvPicPr>
          <p:nvPr>
            <p:ph type="pic" sz="quarter" idx="36"/>
          </p:nvPr>
        </p:nvPicPr>
        <p:blipFill rotWithShape="1">
          <a:blip r:embed="rId8" cstate="screen">
            <a:extLst>
              <a:ext uri="{28A0092B-C50C-407E-A947-70E740481C1C}">
                <a14:useLocalDpi xmlns:a14="http://schemas.microsoft.com/office/drawing/2010/main" val="0"/>
              </a:ext>
            </a:extLst>
          </a:blip>
          <a:srcRect/>
          <a:stretch/>
        </p:blipFill>
        <p:spPr>
          <a:xfrm>
            <a:off x="4211979" y="4129478"/>
            <a:ext cx="1243292" cy="1144666"/>
          </a:xfrm>
        </p:spPr>
      </p:pic>
      <p:sp>
        <p:nvSpPr>
          <p:cNvPr id="256" name="テキスト プレースホルダー 255">
            <a:extLst>
              <a:ext uri="{FF2B5EF4-FFF2-40B4-BE49-F238E27FC236}">
                <a16:creationId xmlns:a16="http://schemas.microsoft.com/office/drawing/2014/main" id="{56DF08B9-89F4-44B3-8236-63644992A8FC}"/>
              </a:ext>
            </a:extLst>
          </p:cNvPr>
          <p:cNvSpPr>
            <a:spLocks noGrp="1"/>
          </p:cNvSpPr>
          <p:nvPr>
            <p:ph type="body" sz="quarter" idx="37"/>
          </p:nvPr>
        </p:nvSpPr>
        <p:spPr>
          <a:xfrm>
            <a:off x="3676023" y="5480127"/>
            <a:ext cx="2315205" cy="348421"/>
          </a:xfrm>
        </p:spPr>
        <p:txBody>
          <a:bodyPr rtlCol="0"/>
          <a:lstStyle/>
          <a:p>
            <a:pPr rtl="0"/>
            <a:r>
              <a:rPr lang="en-US" altLang="ja-JP">
                <a:latin typeface="Meiryo UI" panose="020B0604030504040204" pitchFamily="50" charset="-128"/>
                <a:ea typeface="Meiryo UI" panose="020B0604030504040204" pitchFamily="50" charset="-128"/>
              </a:rPr>
              <a:t>Rowan Murphy</a:t>
            </a:r>
          </a:p>
        </p:txBody>
      </p:sp>
      <p:sp>
        <p:nvSpPr>
          <p:cNvPr id="257" name="テキスト プレースホルダー 256">
            <a:extLst>
              <a:ext uri="{FF2B5EF4-FFF2-40B4-BE49-F238E27FC236}">
                <a16:creationId xmlns:a16="http://schemas.microsoft.com/office/drawing/2014/main" id="{EAC326D8-CB48-4C51-9E38-28DA2835C020}"/>
              </a:ext>
            </a:extLst>
          </p:cNvPr>
          <p:cNvSpPr>
            <a:spLocks noGrp="1"/>
          </p:cNvSpPr>
          <p:nvPr>
            <p:ph type="body" sz="quarter" idx="38"/>
          </p:nvPr>
        </p:nvSpPr>
        <p:spPr>
          <a:xfrm>
            <a:off x="3676023" y="5763717"/>
            <a:ext cx="2315205" cy="287066"/>
          </a:xfrm>
        </p:spPr>
        <p:txBody>
          <a:bodyPr rtlCol="0"/>
          <a:lstStyle/>
          <a:p>
            <a:pPr rtl="0"/>
            <a:r>
              <a:rPr lang="en-US" altLang="ja-JP">
                <a:latin typeface="Meiryo UI" panose="020B0604030504040204" pitchFamily="50" charset="-128"/>
                <a:ea typeface="Meiryo UI" panose="020B0604030504040204" pitchFamily="50" charset="-128"/>
              </a:rPr>
              <a:t>SEO </a:t>
            </a:r>
            <a:r>
              <a:rPr lang="ja-JP" altLang="en-US">
                <a:latin typeface="Meiryo UI" panose="020B0604030504040204" pitchFamily="50" charset="-128"/>
                <a:ea typeface="Meiryo UI" panose="020B0604030504040204" pitchFamily="50" charset="-128"/>
              </a:rPr>
              <a:t>ストラテジスト</a:t>
            </a:r>
          </a:p>
        </p:txBody>
      </p:sp>
      <p:pic>
        <p:nvPicPr>
          <p:cNvPr id="61" name="図プレースホルダー 60" descr="チーム メンバーの顔写真">
            <a:extLst>
              <a:ext uri="{FF2B5EF4-FFF2-40B4-BE49-F238E27FC236}">
                <a16:creationId xmlns:a16="http://schemas.microsoft.com/office/drawing/2014/main" id="{D68FAAAA-A833-4BB0-97FE-1C44D926F806}"/>
              </a:ext>
            </a:extLst>
          </p:cNvPr>
          <p:cNvPicPr>
            <a:picLocks noGrp="1" noChangeAspect="1"/>
          </p:cNvPicPr>
          <p:nvPr>
            <p:ph type="pic" sz="quarter" idx="39"/>
          </p:nvPr>
        </p:nvPicPr>
        <p:blipFill rotWithShape="1">
          <a:blip r:embed="rId9" cstate="screen">
            <a:extLst>
              <a:ext uri="{28A0092B-C50C-407E-A947-70E740481C1C}">
                <a14:useLocalDpi xmlns:a14="http://schemas.microsoft.com/office/drawing/2010/main" val="0"/>
              </a:ext>
            </a:extLst>
          </a:blip>
          <a:srcRect/>
          <a:stretch/>
        </p:blipFill>
        <p:spPr>
          <a:xfrm>
            <a:off x="6859928" y="4129478"/>
            <a:ext cx="1243292" cy="1144666"/>
          </a:xfrm>
        </p:spPr>
      </p:pic>
      <p:sp>
        <p:nvSpPr>
          <p:cNvPr id="259" name="テキスト プレースホルダー 258">
            <a:extLst>
              <a:ext uri="{FF2B5EF4-FFF2-40B4-BE49-F238E27FC236}">
                <a16:creationId xmlns:a16="http://schemas.microsoft.com/office/drawing/2014/main" id="{ECFA1DEF-A469-4E45-A6B4-F488B2FDB379}"/>
              </a:ext>
            </a:extLst>
          </p:cNvPr>
          <p:cNvSpPr>
            <a:spLocks noGrp="1"/>
          </p:cNvSpPr>
          <p:nvPr>
            <p:ph type="body" sz="quarter" idx="40"/>
          </p:nvPr>
        </p:nvSpPr>
        <p:spPr>
          <a:xfrm>
            <a:off x="5991229" y="5480127"/>
            <a:ext cx="2980692" cy="348421"/>
          </a:xfrm>
        </p:spPr>
        <p:txBody>
          <a:bodyPr rtlCol="0"/>
          <a:lstStyle/>
          <a:p>
            <a:pPr rtl="0"/>
            <a:r>
              <a:rPr lang="en-US" altLang="ja-JP" dirty="0">
                <a:latin typeface="Meiryo UI" panose="020B0604030504040204" pitchFamily="50" charset="-128"/>
                <a:ea typeface="Meiryo UI" panose="020B0604030504040204" pitchFamily="50" charset="-128"/>
              </a:rPr>
              <a:t>Elizabeth Moore</a:t>
            </a:r>
          </a:p>
        </p:txBody>
      </p:sp>
      <p:sp>
        <p:nvSpPr>
          <p:cNvPr id="260" name="テキスト プレースホルダー 259">
            <a:extLst>
              <a:ext uri="{FF2B5EF4-FFF2-40B4-BE49-F238E27FC236}">
                <a16:creationId xmlns:a16="http://schemas.microsoft.com/office/drawing/2014/main" id="{690CA58B-0F46-4237-AF89-6FF34ED8C772}"/>
              </a:ext>
            </a:extLst>
          </p:cNvPr>
          <p:cNvSpPr>
            <a:spLocks noGrp="1"/>
          </p:cNvSpPr>
          <p:nvPr>
            <p:ph type="body" sz="quarter" idx="41"/>
          </p:nvPr>
        </p:nvSpPr>
        <p:spPr>
          <a:xfrm>
            <a:off x="6323972" y="5763717"/>
            <a:ext cx="2315205" cy="287066"/>
          </a:xfrm>
        </p:spPr>
        <p:txBody>
          <a:bodyPr rtlCol="0"/>
          <a:lstStyle/>
          <a:p>
            <a:pPr rtl="0"/>
            <a:r>
              <a:rPr lang="ja-JP" altLang="en-US">
                <a:latin typeface="Meiryo UI" panose="020B0604030504040204" pitchFamily="50" charset="-128"/>
                <a:ea typeface="Meiryo UI" panose="020B0604030504040204" pitchFamily="50" charset="-128"/>
              </a:rPr>
              <a:t>製品デザイナー</a:t>
            </a:r>
          </a:p>
        </p:txBody>
      </p:sp>
      <p:pic>
        <p:nvPicPr>
          <p:cNvPr id="65" name="図プレースホルダー 64" descr="チーム メンバーの顔写真">
            <a:extLst>
              <a:ext uri="{FF2B5EF4-FFF2-40B4-BE49-F238E27FC236}">
                <a16:creationId xmlns:a16="http://schemas.microsoft.com/office/drawing/2014/main" id="{EC97216F-F151-44D3-B8BA-5DB09B44B9D2}"/>
              </a:ext>
            </a:extLst>
          </p:cNvPr>
          <p:cNvPicPr>
            <a:picLocks noGrp="1" noChangeAspect="1"/>
          </p:cNvPicPr>
          <p:nvPr>
            <p:ph type="pic" sz="quarter" idx="42"/>
          </p:nvPr>
        </p:nvPicPr>
        <p:blipFill rotWithShape="1">
          <a:blip r:embed="rId10" cstate="screen">
            <a:extLst>
              <a:ext uri="{28A0092B-C50C-407E-A947-70E740481C1C}">
                <a14:useLocalDpi xmlns:a14="http://schemas.microsoft.com/office/drawing/2010/main" val="0"/>
              </a:ext>
            </a:extLst>
          </a:blip>
          <a:srcRect/>
          <a:stretch/>
        </p:blipFill>
        <p:spPr>
          <a:xfrm>
            <a:off x="9507876" y="4125872"/>
            <a:ext cx="1243292" cy="1144666"/>
          </a:xfrm>
        </p:spPr>
      </p:pic>
      <p:sp>
        <p:nvSpPr>
          <p:cNvPr id="262" name="テキスト プレースホルダー 261">
            <a:extLst>
              <a:ext uri="{FF2B5EF4-FFF2-40B4-BE49-F238E27FC236}">
                <a16:creationId xmlns:a16="http://schemas.microsoft.com/office/drawing/2014/main" id="{E9D3D470-5E4C-4263-8545-CCBA41D4BF36}"/>
              </a:ext>
            </a:extLst>
          </p:cNvPr>
          <p:cNvSpPr>
            <a:spLocks noGrp="1"/>
          </p:cNvSpPr>
          <p:nvPr>
            <p:ph type="body" sz="quarter" idx="43"/>
          </p:nvPr>
        </p:nvSpPr>
        <p:spPr>
          <a:xfrm>
            <a:off x="8971920" y="5476521"/>
            <a:ext cx="2315205" cy="348421"/>
          </a:xfrm>
        </p:spPr>
        <p:txBody>
          <a:bodyPr rtlCol="0"/>
          <a:lstStyle/>
          <a:p>
            <a:pPr rtl="0"/>
            <a:r>
              <a:rPr lang="en-US" altLang="ja-JP">
                <a:latin typeface="Meiryo UI" panose="020B0604030504040204" pitchFamily="50" charset="-128"/>
                <a:ea typeface="Meiryo UI" panose="020B0604030504040204" pitchFamily="50" charset="-128"/>
              </a:rPr>
              <a:t>Robin Kline</a:t>
            </a:r>
          </a:p>
        </p:txBody>
      </p:sp>
      <p:sp>
        <p:nvSpPr>
          <p:cNvPr id="263" name="テキスト プレースホルダー 262">
            <a:extLst>
              <a:ext uri="{FF2B5EF4-FFF2-40B4-BE49-F238E27FC236}">
                <a16:creationId xmlns:a16="http://schemas.microsoft.com/office/drawing/2014/main" id="{36993412-59F1-48AB-B148-B34B9FE3DD6C}"/>
              </a:ext>
            </a:extLst>
          </p:cNvPr>
          <p:cNvSpPr>
            <a:spLocks noGrp="1"/>
          </p:cNvSpPr>
          <p:nvPr>
            <p:ph type="body" sz="quarter" idx="44"/>
          </p:nvPr>
        </p:nvSpPr>
        <p:spPr>
          <a:xfrm>
            <a:off x="8971920" y="5760111"/>
            <a:ext cx="2315205" cy="287066"/>
          </a:xfrm>
        </p:spPr>
        <p:txBody>
          <a:bodyPr rtlCol="0"/>
          <a:lstStyle/>
          <a:p>
            <a:pPr rtl="0"/>
            <a:r>
              <a:rPr lang="ja-JP" altLang="en-US">
                <a:latin typeface="Meiryo UI" panose="020B0604030504040204" pitchFamily="50" charset="-128"/>
                <a:ea typeface="Meiryo UI" panose="020B0604030504040204" pitchFamily="50" charset="-128"/>
              </a:rPr>
              <a:t>コンテンツ開発者</a:t>
            </a:r>
          </a:p>
        </p:txBody>
      </p:sp>
      <p:sp>
        <p:nvSpPr>
          <p:cNvPr id="2" name="日付プレースホルダー 1">
            <a:extLst>
              <a:ext uri="{FF2B5EF4-FFF2-40B4-BE49-F238E27FC236}">
                <a16:creationId xmlns:a16="http://schemas.microsoft.com/office/drawing/2014/main" id="{B1C51A93-FA25-4E10-A598-696194FE806E}"/>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3" name="フッター プレースホルダー 2">
            <a:extLst>
              <a:ext uri="{FF2B5EF4-FFF2-40B4-BE49-F238E27FC236}">
                <a16:creationId xmlns:a16="http://schemas.microsoft.com/office/drawing/2014/main" id="{0731503D-0BF2-4D11-924C-074E89D214DA}"/>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4" name="スライド番号プレースホルダー 3">
            <a:extLst>
              <a:ext uri="{FF2B5EF4-FFF2-40B4-BE49-F238E27FC236}">
                <a16:creationId xmlns:a16="http://schemas.microsoft.com/office/drawing/2014/main" id="{1A79DE11-0BE6-4400-9668-411A9B0AB114}"/>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18</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115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 21">
            <a:extLst>
              <a:ext uri="{FF2B5EF4-FFF2-40B4-BE49-F238E27FC236}">
                <a16:creationId xmlns:a16="http://schemas.microsoft.com/office/drawing/2014/main" id="{03394C86-3678-4767-9BA9-039380E06078}"/>
              </a:ext>
              <a:ext uri="{C183D7F6-B498-43B3-948B-1728B52AA6E4}">
                <adec:decorative xmlns:adec="http://schemas.microsoft.com/office/drawing/2017/decorative" val="1"/>
              </a:ext>
            </a:extLst>
          </p:cNvPr>
          <p:cNvGrpSpPr/>
          <p:nvPr/>
        </p:nvGrpSpPr>
        <p:grpSpPr>
          <a:xfrm>
            <a:off x="896928" y="2828424"/>
            <a:ext cx="10392644" cy="1608635"/>
            <a:chOff x="896928" y="2828424"/>
            <a:chExt cx="10392644" cy="1608635"/>
          </a:xfrm>
        </p:grpSpPr>
        <p:grpSp>
          <p:nvGrpSpPr>
            <p:cNvPr id="34" name="グループ 33">
              <a:extLst>
                <a:ext uri="{FF2B5EF4-FFF2-40B4-BE49-F238E27FC236}">
                  <a16:creationId xmlns:a16="http://schemas.microsoft.com/office/drawing/2014/main" id="{F179F5EC-E9A8-486A-B033-89646A3066D2}"/>
                </a:ext>
                <a:ext uri="{C183D7F6-B498-43B3-948B-1728B52AA6E4}">
                  <adec:decorative xmlns:adec="http://schemas.microsoft.com/office/drawing/2017/decorative" val="1"/>
                </a:ext>
              </a:extLst>
            </p:cNvPr>
            <p:cNvGrpSpPr/>
            <p:nvPr/>
          </p:nvGrpSpPr>
          <p:grpSpPr>
            <a:xfrm>
              <a:off x="2505563" y="3632741"/>
              <a:ext cx="7257471" cy="21"/>
              <a:chOff x="2505563" y="4875337"/>
              <a:chExt cx="7257471" cy="21"/>
            </a:xfrm>
          </p:grpSpPr>
          <p:cxnSp>
            <p:nvCxnSpPr>
              <p:cNvPr id="35" name="直線​​コネクタ(S) 34">
                <a:extLst>
                  <a:ext uri="{FF2B5EF4-FFF2-40B4-BE49-F238E27FC236}">
                    <a16:creationId xmlns:a16="http://schemas.microsoft.com/office/drawing/2014/main" id="{FE12F95C-B51E-4D4A-8268-671616826F3A}"/>
                  </a:ext>
                </a:extLst>
              </p:cNvPr>
              <p:cNvCxnSpPr>
                <a:cxnSpLocks/>
              </p:cNvCxnSpPr>
              <p:nvPr userDrawn="1"/>
            </p:nvCxnSpPr>
            <p:spPr>
              <a:xfrm>
                <a:off x="8346225" y="4875338"/>
                <a:ext cx="1416809" cy="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a:extLst>
                  <a:ext uri="{FF2B5EF4-FFF2-40B4-BE49-F238E27FC236}">
                    <a16:creationId xmlns:a16="http://schemas.microsoft.com/office/drawing/2014/main" id="{7F91B3C1-0B67-4152-BF76-D512D700B6A6}"/>
                  </a:ext>
                </a:extLst>
              </p:cNvPr>
              <p:cNvCxnSpPr>
                <a:cxnSpLocks/>
              </p:cNvCxnSpPr>
              <p:nvPr userDrawn="1"/>
            </p:nvCxnSpPr>
            <p:spPr>
              <a:xfrm flipV="1">
                <a:off x="5400761" y="4875337"/>
                <a:ext cx="1472831"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a:extLst>
                  <a:ext uri="{FF2B5EF4-FFF2-40B4-BE49-F238E27FC236}">
                    <a16:creationId xmlns:a16="http://schemas.microsoft.com/office/drawing/2014/main" id="{3C1410C5-14A1-416E-BB83-F2669D823D6E}"/>
                  </a:ext>
                </a:extLst>
              </p:cNvPr>
              <p:cNvCxnSpPr>
                <a:cxnSpLocks/>
                <a:stCxn id="42" idx="17"/>
                <a:endCxn id="46" idx="21"/>
              </p:cNvCxnSpPr>
              <p:nvPr userDrawn="1"/>
            </p:nvCxnSpPr>
            <p:spPr>
              <a:xfrm>
                <a:off x="2505563" y="4875338"/>
                <a:ext cx="131293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8" name="グラフィック 17">
              <a:extLst>
                <a:ext uri="{FF2B5EF4-FFF2-40B4-BE49-F238E27FC236}">
                  <a16:creationId xmlns:a16="http://schemas.microsoft.com/office/drawing/2014/main" id="{736196DD-20EE-42D2-BD8D-A7B8ED200255}"/>
                </a:ext>
                <a:ext uri="{C183D7F6-B498-43B3-948B-1728B52AA6E4}">
                  <adec:decorative xmlns:adec="http://schemas.microsoft.com/office/drawing/2017/decorative" val="1"/>
                </a:ext>
              </a:extLst>
            </p:cNvPr>
            <p:cNvGrpSpPr/>
            <p:nvPr/>
          </p:nvGrpSpPr>
          <p:grpSpPr>
            <a:xfrm flipH="1">
              <a:off x="896928" y="2828424"/>
              <a:ext cx="1608635" cy="1608635"/>
              <a:chOff x="545026" y="3295434"/>
              <a:chExt cx="2382386" cy="2382385"/>
            </a:xfrm>
          </p:grpSpPr>
          <p:sp>
            <p:nvSpPr>
              <p:cNvPr id="42" name="グラフィック 17">
                <a:extLst>
                  <a:ext uri="{FF2B5EF4-FFF2-40B4-BE49-F238E27FC236}">
                    <a16:creationId xmlns:a16="http://schemas.microsoft.com/office/drawing/2014/main" id="{348CAE1E-2FF9-4C33-8537-A7A476279F8C}"/>
                  </a:ext>
                </a:extLst>
              </p:cNvPr>
              <p:cNvSpPr/>
              <p:nvPr/>
            </p:nvSpPr>
            <p:spPr>
              <a:xfrm>
                <a:off x="545026" y="3372572"/>
                <a:ext cx="2382386" cy="2305247"/>
              </a:xfrm>
              <a:custGeom>
                <a:avLst/>
                <a:gdLst>
                  <a:gd name="connsiteX0" fmla="*/ 1613719 w 2382386"/>
                  <a:gd name="connsiteY0" fmla="*/ 0 h 2305247"/>
                  <a:gd name="connsiteX1" fmla="*/ 1613719 w 2382386"/>
                  <a:gd name="connsiteY1" fmla="*/ 196239 h 2305247"/>
                  <a:gd name="connsiteX2" fmla="*/ 1905469 w 2382386"/>
                  <a:gd name="connsiteY2" fmla="*/ 399749 h 2305247"/>
                  <a:gd name="connsiteX3" fmla="*/ 2122041 w 2382386"/>
                  <a:gd name="connsiteY3" fmla="*/ 720912 h 2305247"/>
                  <a:gd name="connsiteX4" fmla="*/ 2201351 w 2382386"/>
                  <a:gd name="connsiteY4" fmla="*/ 1114055 h 2305247"/>
                  <a:gd name="connsiteX5" fmla="*/ 2122041 w 2382386"/>
                  <a:gd name="connsiteY5" fmla="*/ 1507198 h 2305247"/>
                  <a:gd name="connsiteX6" fmla="*/ 1905469 w 2382386"/>
                  <a:gd name="connsiteY6" fmla="*/ 1828361 h 2305247"/>
                  <a:gd name="connsiteX7" fmla="*/ 1584306 w 2382386"/>
                  <a:gd name="connsiteY7" fmla="*/ 2044933 h 2305247"/>
                  <a:gd name="connsiteX8" fmla="*/ 1191163 w 2382386"/>
                  <a:gd name="connsiteY8" fmla="*/ 2124243 h 2305247"/>
                  <a:gd name="connsiteX9" fmla="*/ 798020 w 2382386"/>
                  <a:gd name="connsiteY9" fmla="*/ 2044933 h 2305247"/>
                  <a:gd name="connsiteX10" fmla="*/ 476857 w 2382386"/>
                  <a:gd name="connsiteY10" fmla="*/ 1828361 h 2305247"/>
                  <a:gd name="connsiteX11" fmla="*/ 260285 w 2382386"/>
                  <a:gd name="connsiteY11" fmla="*/ 1507198 h 2305247"/>
                  <a:gd name="connsiteX12" fmla="*/ 181005 w 2382386"/>
                  <a:gd name="connsiteY12" fmla="*/ 1114055 h 2305247"/>
                  <a:gd name="connsiteX13" fmla="*/ 260315 w 2382386"/>
                  <a:gd name="connsiteY13" fmla="*/ 720912 h 2305247"/>
                  <a:gd name="connsiteX14" fmla="*/ 476888 w 2382386"/>
                  <a:gd name="connsiteY14" fmla="*/ 399749 h 2305247"/>
                  <a:gd name="connsiteX15" fmla="*/ 768637 w 2382386"/>
                  <a:gd name="connsiteY15" fmla="*/ 196239 h 2305247"/>
                  <a:gd name="connsiteX16" fmla="*/ 768637 w 2382386"/>
                  <a:gd name="connsiteY16" fmla="*/ 0 h 2305247"/>
                  <a:gd name="connsiteX17" fmla="*/ 0 w 2382386"/>
                  <a:gd name="connsiteY17" fmla="*/ 1114055 h 2305247"/>
                  <a:gd name="connsiteX18" fmla="*/ 1191193 w 2382386"/>
                  <a:gd name="connsiteY18" fmla="*/ 2305248 h 2305247"/>
                  <a:gd name="connsiteX19" fmla="*/ 2382386 w 2382386"/>
                  <a:gd name="connsiteY19" fmla="*/ 1114055 h 2305247"/>
                  <a:gd name="connsiteX20" fmla="*/ 1613719 w 2382386"/>
                  <a:gd name="connsiteY20" fmla="*/ 0 h 230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2386" h="2305247">
                    <a:moveTo>
                      <a:pt x="1613719" y="0"/>
                    </a:moveTo>
                    <a:lnTo>
                      <a:pt x="1613719" y="196239"/>
                    </a:lnTo>
                    <a:cubicBezTo>
                      <a:pt x="1722231" y="246227"/>
                      <a:pt x="1820276" y="314556"/>
                      <a:pt x="1905469" y="399749"/>
                    </a:cubicBezTo>
                    <a:cubicBezTo>
                      <a:pt x="1998294" y="492575"/>
                      <a:pt x="2071148" y="600635"/>
                      <a:pt x="2122041" y="720912"/>
                    </a:cubicBezTo>
                    <a:cubicBezTo>
                      <a:pt x="2174683" y="845323"/>
                      <a:pt x="2201351" y="977607"/>
                      <a:pt x="2201351" y="1114055"/>
                    </a:cubicBezTo>
                    <a:cubicBezTo>
                      <a:pt x="2201351" y="1250502"/>
                      <a:pt x="2174683" y="1382787"/>
                      <a:pt x="2122041" y="1507198"/>
                    </a:cubicBezTo>
                    <a:cubicBezTo>
                      <a:pt x="2071179" y="1627475"/>
                      <a:pt x="1998324" y="1735505"/>
                      <a:pt x="1905469" y="1828361"/>
                    </a:cubicBezTo>
                    <a:cubicBezTo>
                      <a:pt x="1812643" y="1921186"/>
                      <a:pt x="1704583" y="1994040"/>
                      <a:pt x="1584306" y="2044933"/>
                    </a:cubicBezTo>
                    <a:cubicBezTo>
                      <a:pt x="1459895" y="2097545"/>
                      <a:pt x="1327611" y="2124243"/>
                      <a:pt x="1191163" y="2124243"/>
                    </a:cubicBezTo>
                    <a:cubicBezTo>
                      <a:pt x="1054716" y="2124243"/>
                      <a:pt x="922431" y="2097545"/>
                      <a:pt x="798020" y="2044933"/>
                    </a:cubicBezTo>
                    <a:cubicBezTo>
                      <a:pt x="677743" y="1994071"/>
                      <a:pt x="569713" y="1921186"/>
                      <a:pt x="476857" y="1828361"/>
                    </a:cubicBezTo>
                    <a:cubicBezTo>
                      <a:pt x="384032" y="1735535"/>
                      <a:pt x="311178" y="1627475"/>
                      <a:pt x="260285" y="1507198"/>
                    </a:cubicBezTo>
                    <a:cubicBezTo>
                      <a:pt x="207673" y="1382787"/>
                      <a:pt x="181005" y="1250502"/>
                      <a:pt x="181005" y="1114055"/>
                    </a:cubicBezTo>
                    <a:cubicBezTo>
                      <a:pt x="181005" y="977607"/>
                      <a:pt x="207673" y="845323"/>
                      <a:pt x="260315" y="720912"/>
                    </a:cubicBezTo>
                    <a:cubicBezTo>
                      <a:pt x="311178" y="600635"/>
                      <a:pt x="384032" y="492605"/>
                      <a:pt x="476888" y="399749"/>
                    </a:cubicBezTo>
                    <a:cubicBezTo>
                      <a:pt x="562081" y="314556"/>
                      <a:pt x="660125" y="246227"/>
                      <a:pt x="768637" y="196239"/>
                    </a:cubicBezTo>
                    <a:lnTo>
                      <a:pt x="768637" y="0"/>
                    </a:lnTo>
                    <a:cubicBezTo>
                      <a:pt x="319353" y="170476"/>
                      <a:pt x="0" y="604979"/>
                      <a:pt x="0" y="1114055"/>
                    </a:cubicBezTo>
                    <a:cubicBezTo>
                      <a:pt x="0" y="1771917"/>
                      <a:pt x="533301" y="2305248"/>
                      <a:pt x="1191193" y="2305248"/>
                    </a:cubicBezTo>
                    <a:cubicBezTo>
                      <a:pt x="1849055" y="2305248"/>
                      <a:pt x="2382386" y="1771947"/>
                      <a:pt x="2382386" y="1114055"/>
                    </a:cubicBezTo>
                    <a:cubicBezTo>
                      <a:pt x="2382356" y="604979"/>
                      <a:pt x="2063033" y="170476"/>
                      <a:pt x="1613719" y="0"/>
                    </a:cubicBezTo>
                    <a:close/>
                  </a:path>
                </a:pathLst>
              </a:custGeom>
              <a:solidFill>
                <a:schemeClr val="bg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sp>
            <p:nvSpPr>
              <p:cNvPr id="44" name="グラフィック 17">
                <a:extLst>
                  <a:ext uri="{FF2B5EF4-FFF2-40B4-BE49-F238E27FC236}">
                    <a16:creationId xmlns:a16="http://schemas.microsoft.com/office/drawing/2014/main" id="{1B21FB91-B8AB-4D21-B084-E5494559E3E3}"/>
                  </a:ext>
                </a:extLst>
              </p:cNvPr>
              <p:cNvSpPr/>
              <p:nvPr/>
            </p:nvSpPr>
            <p:spPr>
              <a:xfrm>
                <a:off x="1302327" y="3295434"/>
                <a:ext cx="861065" cy="273377"/>
              </a:xfrm>
              <a:custGeom>
                <a:avLst/>
                <a:gdLst>
                  <a:gd name="connsiteX0" fmla="*/ 29383 w 845111"/>
                  <a:gd name="connsiteY0" fmla="*/ 260315 h 273377"/>
                  <a:gd name="connsiteX1" fmla="*/ 422556 w 845111"/>
                  <a:gd name="connsiteY1" fmla="*/ 181005 h 273377"/>
                  <a:gd name="connsiteX2" fmla="*/ 815699 w 845111"/>
                  <a:gd name="connsiteY2" fmla="*/ 260315 h 273377"/>
                  <a:gd name="connsiteX3" fmla="*/ 845112 w 845111"/>
                  <a:gd name="connsiteY3" fmla="*/ 273378 h 273377"/>
                  <a:gd name="connsiteX4" fmla="*/ 845112 w 845111"/>
                  <a:gd name="connsiteY4" fmla="*/ 77138 h 273377"/>
                  <a:gd name="connsiteX5" fmla="*/ 422556 w 845111"/>
                  <a:gd name="connsiteY5" fmla="*/ 0 h 273377"/>
                  <a:gd name="connsiteX6" fmla="*/ 0 w 845111"/>
                  <a:gd name="connsiteY6" fmla="*/ 77138 h 273377"/>
                  <a:gd name="connsiteX7" fmla="*/ 0 w 845111"/>
                  <a:gd name="connsiteY7" fmla="*/ 273378 h 273377"/>
                  <a:gd name="connsiteX8" fmla="*/ 29383 w 845111"/>
                  <a:gd name="connsiteY8" fmla="*/ 260315 h 2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111" h="273377">
                    <a:moveTo>
                      <a:pt x="29383" y="260315"/>
                    </a:moveTo>
                    <a:cubicBezTo>
                      <a:pt x="153824" y="207703"/>
                      <a:pt x="286078" y="181005"/>
                      <a:pt x="422556" y="181005"/>
                    </a:cubicBezTo>
                    <a:cubicBezTo>
                      <a:pt x="559003" y="181005"/>
                      <a:pt x="691288" y="207703"/>
                      <a:pt x="815699" y="260315"/>
                    </a:cubicBezTo>
                    <a:cubicBezTo>
                      <a:pt x="825594" y="264508"/>
                      <a:pt x="835368" y="268883"/>
                      <a:pt x="845112" y="273378"/>
                    </a:cubicBezTo>
                    <a:lnTo>
                      <a:pt x="845112" y="77138"/>
                    </a:lnTo>
                    <a:cubicBezTo>
                      <a:pt x="713763" y="27302"/>
                      <a:pt x="571342" y="0"/>
                      <a:pt x="422556" y="0"/>
                    </a:cubicBezTo>
                    <a:cubicBezTo>
                      <a:pt x="273770" y="0"/>
                      <a:pt x="131319" y="27302"/>
                      <a:pt x="0" y="77138"/>
                    </a:cubicBezTo>
                    <a:lnTo>
                      <a:pt x="0" y="273378"/>
                    </a:lnTo>
                    <a:cubicBezTo>
                      <a:pt x="9714" y="268883"/>
                      <a:pt x="19488" y="264508"/>
                      <a:pt x="29383" y="260315"/>
                    </a:cubicBezTo>
                    <a:close/>
                  </a:path>
                </a:pathLst>
              </a:custGeom>
              <a:solidFill>
                <a:schemeClr val="tx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grpSp>
        <p:grpSp>
          <p:nvGrpSpPr>
            <p:cNvPr id="45" name="グラフィック 19">
              <a:extLst>
                <a:ext uri="{FF2B5EF4-FFF2-40B4-BE49-F238E27FC236}">
                  <a16:creationId xmlns:a16="http://schemas.microsoft.com/office/drawing/2014/main" id="{FBB261CB-53CF-4BB5-B429-FE3D00924DE4}"/>
                </a:ext>
                <a:ext uri="{C183D7F6-B498-43B3-948B-1728B52AA6E4}">
                  <adec:decorative xmlns:adec="http://schemas.microsoft.com/office/drawing/2017/decorative" val="1"/>
                </a:ext>
              </a:extLst>
            </p:cNvPr>
            <p:cNvGrpSpPr/>
            <p:nvPr/>
          </p:nvGrpSpPr>
          <p:grpSpPr>
            <a:xfrm flipH="1">
              <a:off x="3818502" y="2828424"/>
              <a:ext cx="1608635" cy="1608635"/>
              <a:chOff x="3228554" y="3295434"/>
              <a:chExt cx="2382386" cy="2382386"/>
            </a:xfrm>
          </p:grpSpPr>
          <p:sp>
            <p:nvSpPr>
              <p:cNvPr id="46" name="グラフィック 19">
                <a:extLst>
                  <a:ext uri="{FF2B5EF4-FFF2-40B4-BE49-F238E27FC236}">
                    <a16:creationId xmlns:a16="http://schemas.microsoft.com/office/drawing/2014/main" id="{BC2EB5BD-BC81-458F-A170-A9C9D469CA8F}"/>
                  </a:ext>
                </a:extLst>
              </p:cNvPr>
              <p:cNvSpPr/>
              <p:nvPr/>
            </p:nvSpPr>
            <p:spPr>
              <a:xfrm>
                <a:off x="3228554" y="3295434"/>
                <a:ext cx="2382386" cy="2382386"/>
              </a:xfrm>
              <a:custGeom>
                <a:avLst/>
                <a:gdLst>
                  <a:gd name="connsiteX0" fmla="*/ 2201351 w 2382386"/>
                  <a:gd name="connsiteY0" fmla="*/ 1191193 h 2382386"/>
                  <a:gd name="connsiteX1" fmla="*/ 2122041 w 2382386"/>
                  <a:gd name="connsiteY1" fmla="*/ 1584336 h 2382386"/>
                  <a:gd name="connsiteX2" fmla="*/ 1905469 w 2382386"/>
                  <a:gd name="connsiteY2" fmla="*/ 1905499 h 2382386"/>
                  <a:gd name="connsiteX3" fmla="*/ 1584306 w 2382386"/>
                  <a:gd name="connsiteY3" fmla="*/ 2122071 h 2382386"/>
                  <a:gd name="connsiteX4" fmla="*/ 1191163 w 2382386"/>
                  <a:gd name="connsiteY4" fmla="*/ 2201381 h 2382386"/>
                  <a:gd name="connsiteX5" fmla="*/ 798020 w 2382386"/>
                  <a:gd name="connsiteY5" fmla="*/ 2122071 h 2382386"/>
                  <a:gd name="connsiteX6" fmla="*/ 476857 w 2382386"/>
                  <a:gd name="connsiteY6" fmla="*/ 1905499 h 2382386"/>
                  <a:gd name="connsiteX7" fmla="*/ 260285 w 2382386"/>
                  <a:gd name="connsiteY7" fmla="*/ 1584336 h 2382386"/>
                  <a:gd name="connsiteX8" fmla="*/ 181005 w 2382386"/>
                  <a:gd name="connsiteY8" fmla="*/ 1191193 h 2382386"/>
                  <a:gd name="connsiteX9" fmla="*/ 260315 w 2382386"/>
                  <a:gd name="connsiteY9" fmla="*/ 798051 h 2382386"/>
                  <a:gd name="connsiteX10" fmla="*/ 476888 w 2382386"/>
                  <a:gd name="connsiteY10" fmla="*/ 476888 h 2382386"/>
                  <a:gd name="connsiteX11" fmla="*/ 768637 w 2382386"/>
                  <a:gd name="connsiteY11" fmla="*/ 273378 h 2382386"/>
                  <a:gd name="connsiteX12" fmla="*/ 798051 w 2382386"/>
                  <a:gd name="connsiteY12" fmla="*/ 260315 h 2382386"/>
                  <a:gd name="connsiteX13" fmla="*/ 1191193 w 2382386"/>
                  <a:gd name="connsiteY13" fmla="*/ 181005 h 2382386"/>
                  <a:gd name="connsiteX14" fmla="*/ 1584336 w 2382386"/>
                  <a:gd name="connsiteY14" fmla="*/ 260315 h 2382386"/>
                  <a:gd name="connsiteX15" fmla="*/ 1613749 w 2382386"/>
                  <a:gd name="connsiteY15" fmla="*/ 273378 h 2382386"/>
                  <a:gd name="connsiteX16" fmla="*/ 1613749 w 2382386"/>
                  <a:gd name="connsiteY16" fmla="*/ 77138 h 2382386"/>
                  <a:gd name="connsiteX17" fmla="*/ 1191193 w 2382386"/>
                  <a:gd name="connsiteY17" fmla="*/ 0 h 2382386"/>
                  <a:gd name="connsiteX18" fmla="*/ 768637 w 2382386"/>
                  <a:gd name="connsiteY18" fmla="*/ 77138 h 2382386"/>
                  <a:gd name="connsiteX19" fmla="*/ 0 w 2382386"/>
                  <a:gd name="connsiteY19" fmla="*/ 1191193 h 2382386"/>
                  <a:gd name="connsiteX20" fmla="*/ 1191193 w 2382386"/>
                  <a:gd name="connsiteY20" fmla="*/ 2382386 h 2382386"/>
                  <a:gd name="connsiteX21" fmla="*/ 2382386 w 2382386"/>
                  <a:gd name="connsiteY21" fmla="*/ 1191193 h 2382386"/>
                  <a:gd name="connsiteX22" fmla="*/ 2376534 w 2382386"/>
                  <a:gd name="connsiteY22" fmla="*/ 1072454 h 2382386"/>
                  <a:gd name="connsiteX23" fmla="*/ 2194473 w 2382386"/>
                  <a:gd name="connsiteY23" fmla="*/ 1072454 h 2382386"/>
                  <a:gd name="connsiteX24" fmla="*/ 2201351 w 2382386"/>
                  <a:gd name="connsiteY24" fmla="*/ 1191193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82386" h="2382386">
                    <a:moveTo>
                      <a:pt x="2201351" y="1191193"/>
                    </a:moveTo>
                    <a:cubicBezTo>
                      <a:pt x="2201351" y="1327641"/>
                      <a:pt x="2174683" y="1459925"/>
                      <a:pt x="2122041" y="1584336"/>
                    </a:cubicBezTo>
                    <a:cubicBezTo>
                      <a:pt x="2071179" y="1704614"/>
                      <a:pt x="1998324" y="1812643"/>
                      <a:pt x="1905469" y="1905499"/>
                    </a:cubicBezTo>
                    <a:cubicBezTo>
                      <a:pt x="1812643" y="1998324"/>
                      <a:pt x="1704583" y="2071179"/>
                      <a:pt x="1584306" y="2122071"/>
                    </a:cubicBezTo>
                    <a:cubicBezTo>
                      <a:pt x="1459895" y="2174683"/>
                      <a:pt x="1327611" y="2201381"/>
                      <a:pt x="1191163" y="2201381"/>
                    </a:cubicBezTo>
                    <a:cubicBezTo>
                      <a:pt x="1054716" y="2201381"/>
                      <a:pt x="922431" y="2174683"/>
                      <a:pt x="798020" y="2122071"/>
                    </a:cubicBezTo>
                    <a:cubicBezTo>
                      <a:pt x="677743" y="2071209"/>
                      <a:pt x="569713" y="1998324"/>
                      <a:pt x="476857" y="1905499"/>
                    </a:cubicBezTo>
                    <a:cubicBezTo>
                      <a:pt x="384032" y="1812673"/>
                      <a:pt x="311178" y="1704614"/>
                      <a:pt x="260285" y="158433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lnTo>
                      <a:pt x="1613749" y="77138"/>
                    </a:ln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849055" y="2382386"/>
                      <a:pt x="2382386" y="1849086"/>
                      <a:pt x="2382386" y="1191193"/>
                    </a:cubicBezTo>
                    <a:cubicBezTo>
                      <a:pt x="2382386" y="1151131"/>
                      <a:pt x="2380395" y="1111521"/>
                      <a:pt x="2376534" y="1072454"/>
                    </a:cubicBezTo>
                    <a:lnTo>
                      <a:pt x="2194473" y="1072454"/>
                    </a:lnTo>
                    <a:cubicBezTo>
                      <a:pt x="2198998" y="1111611"/>
                      <a:pt x="2201351" y="1151221"/>
                      <a:pt x="2201351" y="1191193"/>
                    </a:cubicBezTo>
                    <a:close/>
                  </a:path>
                </a:pathLst>
              </a:custGeom>
              <a:solidFill>
                <a:schemeClr val="bg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sp>
            <p:nvSpPr>
              <p:cNvPr id="47" name="グラフィック 19">
                <a:extLst>
                  <a:ext uri="{FF2B5EF4-FFF2-40B4-BE49-F238E27FC236}">
                    <a16:creationId xmlns:a16="http://schemas.microsoft.com/office/drawing/2014/main" id="{0977FA8C-A2E1-4DB6-A031-BDD7B0B80BE7}"/>
                  </a:ext>
                </a:extLst>
              </p:cNvPr>
              <p:cNvSpPr/>
              <p:nvPr/>
            </p:nvSpPr>
            <p:spPr>
              <a:xfrm>
                <a:off x="4836606" y="3371529"/>
                <a:ext cx="760584" cy="995315"/>
              </a:xfrm>
              <a:custGeom>
                <a:avLst/>
                <a:gdLst>
                  <a:gd name="connsiteX0" fmla="*/ 0 w 762784"/>
                  <a:gd name="connsiteY0" fmla="*/ 0 h 995315"/>
                  <a:gd name="connsiteX1" fmla="*/ 0 w 762784"/>
                  <a:gd name="connsiteY1" fmla="*/ 0 h 995315"/>
                  <a:gd name="connsiteX2" fmla="*/ 0 w 762784"/>
                  <a:gd name="connsiteY2" fmla="*/ 196239 h 995315"/>
                  <a:gd name="connsiteX3" fmla="*/ 0 w 762784"/>
                  <a:gd name="connsiteY3" fmla="*/ 196239 h 995315"/>
                  <a:gd name="connsiteX4" fmla="*/ 291750 w 762784"/>
                  <a:gd name="connsiteY4" fmla="*/ 399749 h 995315"/>
                  <a:gd name="connsiteX5" fmla="*/ 508322 w 762784"/>
                  <a:gd name="connsiteY5" fmla="*/ 720912 h 995315"/>
                  <a:gd name="connsiteX6" fmla="*/ 580724 w 762784"/>
                  <a:gd name="connsiteY6" fmla="*/ 995316 h 995315"/>
                  <a:gd name="connsiteX7" fmla="*/ 762785 w 762784"/>
                  <a:gd name="connsiteY7" fmla="*/ 995316 h 995315"/>
                  <a:gd name="connsiteX8" fmla="*/ 0 w 762784"/>
                  <a:gd name="connsiteY8" fmla="*/ 0 h 99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784" h="995315">
                    <a:moveTo>
                      <a:pt x="0" y="0"/>
                    </a:moveTo>
                    <a:lnTo>
                      <a:pt x="0" y="0"/>
                    </a:lnTo>
                    <a:lnTo>
                      <a:pt x="0" y="196239"/>
                    </a:lnTo>
                    <a:lnTo>
                      <a:pt x="0" y="196239"/>
                    </a:lnTo>
                    <a:cubicBezTo>
                      <a:pt x="108513" y="246227"/>
                      <a:pt x="206557" y="314556"/>
                      <a:pt x="291750" y="399749"/>
                    </a:cubicBezTo>
                    <a:cubicBezTo>
                      <a:pt x="384575" y="492575"/>
                      <a:pt x="457430" y="600635"/>
                      <a:pt x="508322" y="720912"/>
                    </a:cubicBezTo>
                    <a:cubicBezTo>
                      <a:pt x="545519" y="808881"/>
                      <a:pt x="569713" y="900801"/>
                      <a:pt x="580724" y="995316"/>
                    </a:cubicBezTo>
                    <a:lnTo>
                      <a:pt x="762785" y="995316"/>
                    </a:lnTo>
                    <a:cubicBezTo>
                      <a:pt x="717564" y="538218"/>
                      <a:pt x="413928" y="157082"/>
                      <a:pt x="0" y="0"/>
                    </a:cubicBezTo>
                    <a:close/>
                  </a:path>
                </a:pathLst>
              </a:custGeom>
              <a:solidFill>
                <a:schemeClr val="tx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grpSp>
        <p:grpSp>
          <p:nvGrpSpPr>
            <p:cNvPr id="48" name="グラフィック 21">
              <a:extLst>
                <a:ext uri="{FF2B5EF4-FFF2-40B4-BE49-F238E27FC236}">
                  <a16:creationId xmlns:a16="http://schemas.microsoft.com/office/drawing/2014/main" id="{CAA38FCB-FD73-463F-8842-CB59848F4844}"/>
                </a:ext>
                <a:ext uri="{C183D7F6-B498-43B3-948B-1728B52AA6E4}">
                  <adec:decorative xmlns:adec="http://schemas.microsoft.com/office/drawing/2017/decorative" val="1"/>
                </a:ext>
              </a:extLst>
            </p:cNvPr>
            <p:cNvGrpSpPr/>
            <p:nvPr/>
          </p:nvGrpSpPr>
          <p:grpSpPr>
            <a:xfrm flipH="1">
              <a:off x="6777750" y="2828424"/>
              <a:ext cx="1608615" cy="1608635"/>
              <a:chOff x="5912082" y="3295434"/>
              <a:chExt cx="2382356" cy="2382386"/>
            </a:xfrm>
          </p:grpSpPr>
          <p:sp>
            <p:nvSpPr>
              <p:cNvPr id="49" name="グラフィック 21">
                <a:extLst>
                  <a:ext uri="{FF2B5EF4-FFF2-40B4-BE49-F238E27FC236}">
                    <a16:creationId xmlns:a16="http://schemas.microsoft.com/office/drawing/2014/main" id="{E21C76FD-0D7D-4026-8FFE-EC1CD493AB8F}"/>
                  </a:ext>
                </a:extLst>
              </p:cNvPr>
              <p:cNvSpPr/>
              <p:nvPr/>
            </p:nvSpPr>
            <p:spPr>
              <a:xfrm>
                <a:off x="5912082" y="3295434"/>
                <a:ext cx="2376533" cy="2382386"/>
              </a:xfrm>
              <a:custGeom>
                <a:avLst/>
                <a:gdLst>
                  <a:gd name="connsiteX0" fmla="*/ 1191193 w 2376533"/>
                  <a:gd name="connsiteY0" fmla="*/ 2201351 h 2382386"/>
                  <a:gd name="connsiteX1" fmla="*/ 798051 w 2376533"/>
                  <a:gd name="connsiteY1" fmla="*/ 2122041 h 2382386"/>
                  <a:gd name="connsiteX2" fmla="*/ 476888 w 2376533"/>
                  <a:gd name="connsiteY2" fmla="*/ 1905469 h 2382386"/>
                  <a:gd name="connsiteX3" fmla="*/ 260315 w 2376533"/>
                  <a:gd name="connsiteY3" fmla="*/ 1584306 h 2382386"/>
                  <a:gd name="connsiteX4" fmla="*/ 181005 w 2376533"/>
                  <a:gd name="connsiteY4" fmla="*/ 1191193 h 2382386"/>
                  <a:gd name="connsiteX5" fmla="*/ 260315 w 2376533"/>
                  <a:gd name="connsiteY5" fmla="*/ 798051 h 2382386"/>
                  <a:gd name="connsiteX6" fmla="*/ 476888 w 2376533"/>
                  <a:gd name="connsiteY6" fmla="*/ 476888 h 2382386"/>
                  <a:gd name="connsiteX7" fmla="*/ 768637 w 2376533"/>
                  <a:gd name="connsiteY7" fmla="*/ 273378 h 2382386"/>
                  <a:gd name="connsiteX8" fmla="*/ 798051 w 2376533"/>
                  <a:gd name="connsiteY8" fmla="*/ 260315 h 2382386"/>
                  <a:gd name="connsiteX9" fmla="*/ 1191193 w 2376533"/>
                  <a:gd name="connsiteY9" fmla="*/ 181005 h 2382386"/>
                  <a:gd name="connsiteX10" fmla="*/ 1584336 w 2376533"/>
                  <a:gd name="connsiteY10" fmla="*/ 260315 h 2382386"/>
                  <a:gd name="connsiteX11" fmla="*/ 1613749 w 2376533"/>
                  <a:gd name="connsiteY11" fmla="*/ 273378 h 2382386"/>
                  <a:gd name="connsiteX12" fmla="*/ 1905499 w 2376533"/>
                  <a:gd name="connsiteY12" fmla="*/ 476888 h 2382386"/>
                  <a:gd name="connsiteX13" fmla="*/ 2122071 w 2376533"/>
                  <a:gd name="connsiteY13" fmla="*/ 798051 h 2382386"/>
                  <a:gd name="connsiteX14" fmla="*/ 2194473 w 2376533"/>
                  <a:gd name="connsiteY14" fmla="*/ 1072454 h 2382386"/>
                  <a:gd name="connsiteX15" fmla="*/ 2376534 w 2376533"/>
                  <a:gd name="connsiteY15" fmla="*/ 1072454 h 2382386"/>
                  <a:gd name="connsiteX16" fmla="*/ 1613749 w 2376533"/>
                  <a:gd name="connsiteY16" fmla="*/ 77138 h 2382386"/>
                  <a:gd name="connsiteX17" fmla="*/ 1191193 w 2376533"/>
                  <a:gd name="connsiteY17" fmla="*/ 0 h 2382386"/>
                  <a:gd name="connsiteX18" fmla="*/ 768637 w 2376533"/>
                  <a:gd name="connsiteY18" fmla="*/ 77138 h 2382386"/>
                  <a:gd name="connsiteX19" fmla="*/ 0 w 2376533"/>
                  <a:gd name="connsiteY19" fmla="*/ 1191193 h 2382386"/>
                  <a:gd name="connsiteX20" fmla="*/ 1191193 w 2376533"/>
                  <a:gd name="connsiteY20" fmla="*/ 2382386 h 2382386"/>
                  <a:gd name="connsiteX21" fmla="*/ 1395668 w 2376533"/>
                  <a:gd name="connsiteY21" fmla="*/ 2364889 h 2382386"/>
                  <a:gd name="connsiteX22" fmla="*/ 1395668 w 2376533"/>
                  <a:gd name="connsiteY22" fmla="*/ 2180747 h 2382386"/>
                  <a:gd name="connsiteX23" fmla="*/ 1191193 w 2376533"/>
                  <a:gd name="connsiteY23"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76533"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cubicBezTo>
                      <a:pt x="1722262" y="323365"/>
                      <a:pt x="1820306" y="391695"/>
                      <a:pt x="1905499" y="476888"/>
                    </a:cubicBezTo>
                    <a:cubicBezTo>
                      <a:pt x="1998324" y="569713"/>
                      <a:pt x="2071179" y="677773"/>
                      <a:pt x="2122071" y="798051"/>
                    </a:cubicBezTo>
                    <a:cubicBezTo>
                      <a:pt x="2159268" y="886019"/>
                      <a:pt x="2183462" y="977939"/>
                      <a:pt x="2194473" y="1072454"/>
                    </a:cubicBezTo>
                    <a:lnTo>
                      <a:pt x="2376534" y="1072454"/>
                    </a:lnTo>
                    <a:cubicBezTo>
                      <a:pt x="2331283" y="615356"/>
                      <a:pt x="2027677" y="234220"/>
                      <a:pt x="1613749" y="77138"/>
                    </a:cubicBez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bg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sp>
            <p:nvSpPr>
              <p:cNvPr id="50" name="グラフィック 21">
                <a:extLst>
                  <a:ext uri="{FF2B5EF4-FFF2-40B4-BE49-F238E27FC236}">
                    <a16:creationId xmlns:a16="http://schemas.microsoft.com/office/drawing/2014/main" id="{872D6634-F2AA-4589-BFD2-34B155527AE5}"/>
                  </a:ext>
                </a:extLst>
              </p:cNvPr>
              <p:cNvSpPr/>
              <p:nvPr/>
            </p:nvSpPr>
            <p:spPr>
              <a:xfrm>
                <a:off x="7307720" y="4367887"/>
                <a:ext cx="986718" cy="1292435"/>
              </a:xfrm>
              <a:custGeom>
                <a:avLst/>
                <a:gdLst>
                  <a:gd name="connsiteX0" fmla="*/ 986718 w 986718"/>
                  <a:gd name="connsiteY0" fmla="*/ 118739 h 1292435"/>
                  <a:gd name="connsiteX1" fmla="*/ 980866 w 986718"/>
                  <a:gd name="connsiteY1" fmla="*/ 0 h 1292435"/>
                  <a:gd name="connsiteX2" fmla="*/ 798805 w 986718"/>
                  <a:gd name="connsiteY2" fmla="*/ 0 h 1292435"/>
                  <a:gd name="connsiteX3" fmla="*/ 805713 w 986718"/>
                  <a:gd name="connsiteY3" fmla="*/ 118739 h 1292435"/>
                  <a:gd name="connsiteX4" fmla="*/ 726403 w 986718"/>
                  <a:gd name="connsiteY4" fmla="*/ 511882 h 1292435"/>
                  <a:gd name="connsiteX5" fmla="*/ 509830 w 986718"/>
                  <a:gd name="connsiteY5" fmla="*/ 833045 h 1292435"/>
                  <a:gd name="connsiteX6" fmla="*/ 188667 w 986718"/>
                  <a:gd name="connsiteY6" fmla="*/ 1049617 h 1292435"/>
                  <a:gd name="connsiteX7" fmla="*/ 0 w 986718"/>
                  <a:gd name="connsiteY7" fmla="*/ 1108293 h 1292435"/>
                  <a:gd name="connsiteX8" fmla="*/ 0 w 986718"/>
                  <a:gd name="connsiteY8" fmla="*/ 1292435 h 1292435"/>
                  <a:gd name="connsiteX9" fmla="*/ 986718 w 986718"/>
                  <a:gd name="connsiteY9" fmla="*/ 118739 h 12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6718" h="1292435">
                    <a:moveTo>
                      <a:pt x="986718" y="118739"/>
                    </a:moveTo>
                    <a:cubicBezTo>
                      <a:pt x="986718" y="78677"/>
                      <a:pt x="984727" y="39067"/>
                      <a:pt x="980866" y="0"/>
                    </a:cubicBezTo>
                    <a:lnTo>
                      <a:pt x="798805" y="0"/>
                    </a:lnTo>
                    <a:cubicBezTo>
                      <a:pt x="803360" y="39157"/>
                      <a:pt x="805713" y="78767"/>
                      <a:pt x="805713" y="118739"/>
                    </a:cubicBezTo>
                    <a:cubicBezTo>
                      <a:pt x="805713" y="255187"/>
                      <a:pt x="779045" y="387471"/>
                      <a:pt x="726403" y="511882"/>
                    </a:cubicBezTo>
                    <a:cubicBezTo>
                      <a:pt x="675540" y="632160"/>
                      <a:pt x="602686" y="740189"/>
                      <a:pt x="509830" y="833045"/>
                    </a:cubicBezTo>
                    <a:cubicBezTo>
                      <a:pt x="417005" y="925870"/>
                      <a:pt x="308945" y="998725"/>
                      <a:pt x="188667" y="1049617"/>
                    </a:cubicBezTo>
                    <a:cubicBezTo>
                      <a:pt x="127518" y="1075471"/>
                      <a:pt x="64498" y="1095049"/>
                      <a:pt x="0" y="1108293"/>
                    </a:cubicBezTo>
                    <a:lnTo>
                      <a:pt x="0" y="1292435"/>
                    </a:lnTo>
                    <a:cubicBezTo>
                      <a:pt x="560451" y="1195447"/>
                      <a:pt x="986718" y="706884"/>
                      <a:pt x="986718" y="118739"/>
                    </a:cubicBezTo>
                    <a:close/>
                  </a:path>
                </a:pathLst>
              </a:custGeom>
              <a:solidFill>
                <a:schemeClr val="tx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grpSp>
        <p:grpSp>
          <p:nvGrpSpPr>
            <p:cNvPr id="51" name="グラフィック 23">
              <a:extLst>
                <a:ext uri="{FF2B5EF4-FFF2-40B4-BE49-F238E27FC236}">
                  <a16:creationId xmlns:a16="http://schemas.microsoft.com/office/drawing/2014/main" id="{2A84DE45-FE99-4B43-85A1-083C504CF0B8}"/>
                </a:ext>
                <a:ext uri="{C183D7F6-B498-43B3-948B-1728B52AA6E4}">
                  <adec:decorative xmlns:adec="http://schemas.microsoft.com/office/drawing/2017/decorative" val="1"/>
                </a:ext>
              </a:extLst>
            </p:cNvPr>
            <p:cNvGrpSpPr/>
            <p:nvPr/>
          </p:nvGrpSpPr>
          <p:grpSpPr>
            <a:xfrm flipH="1">
              <a:off x="9680976" y="2828424"/>
              <a:ext cx="1608596" cy="1608635"/>
              <a:chOff x="8595609" y="3295434"/>
              <a:chExt cx="2382326" cy="2382386"/>
            </a:xfrm>
          </p:grpSpPr>
          <p:sp>
            <p:nvSpPr>
              <p:cNvPr id="52" name="グラフィック 23">
                <a:extLst>
                  <a:ext uri="{FF2B5EF4-FFF2-40B4-BE49-F238E27FC236}">
                    <a16:creationId xmlns:a16="http://schemas.microsoft.com/office/drawing/2014/main" id="{E73FD1F4-0193-49F6-B119-8DD02E4F4F8D}"/>
                  </a:ext>
                </a:extLst>
              </p:cNvPr>
              <p:cNvSpPr/>
              <p:nvPr/>
            </p:nvSpPr>
            <p:spPr>
              <a:xfrm>
                <a:off x="9991247" y="3313021"/>
                <a:ext cx="986688" cy="2347331"/>
              </a:xfrm>
              <a:custGeom>
                <a:avLst/>
                <a:gdLst>
                  <a:gd name="connsiteX0" fmla="*/ 980866 w 986688"/>
                  <a:gd name="connsiteY0" fmla="*/ 1054866 h 2347331"/>
                  <a:gd name="connsiteX1" fmla="*/ 218081 w 986688"/>
                  <a:gd name="connsiteY1" fmla="*/ 59551 h 2347331"/>
                  <a:gd name="connsiteX2" fmla="*/ 0 w 986688"/>
                  <a:gd name="connsiteY2" fmla="*/ 0 h 2347331"/>
                  <a:gd name="connsiteX3" fmla="*/ 0 w 986688"/>
                  <a:gd name="connsiteY3" fmla="*/ 184082 h 2347331"/>
                  <a:gd name="connsiteX4" fmla="*/ 188667 w 986688"/>
                  <a:gd name="connsiteY4" fmla="*/ 242758 h 2347331"/>
                  <a:gd name="connsiteX5" fmla="*/ 218081 w 986688"/>
                  <a:gd name="connsiteY5" fmla="*/ 255820 h 2347331"/>
                  <a:gd name="connsiteX6" fmla="*/ 509830 w 986688"/>
                  <a:gd name="connsiteY6" fmla="*/ 459330 h 2347331"/>
                  <a:gd name="connsiteX7" fmla="*/ 726403 w 986688"/>
                  <a:gd name="connsiteY7" fmla="*/ 780493 h 2347331"/>
                  <a:gd name="connsiteX8" fmla="*/ 798805 w 986688"/>
                  <a:gd name="connsiteY8" fmla="*/ 1054897 h 2347331"/>
                  <a:gd name="connsiteX9" fmla="*/ 805713 w 986688"/>
                  <a:gd name="connsiteY9" fmla="*/ 1173636 h 2347331"/>
                  <a:gd name="connsiteX10" fmla="*/ 726403 w 986688"/>
                  <a:gd name="connsiteY10" fmla="*/ 1566778 h 2347331"/>
                  <a:gd name="connsiteX11" fmla="*/ 509830 w 986688"/>
                  <a:gd name="connsiteY11" fmla="*/ 1887941 h 2347331"/>
                  <a:gd name="connsiteX12" fmla="*/ 188667 w 986688"/>
                  <a:gd name="connsiteY12" fmla="*/ 2104514 h 2347331"/>
                  <a:gd name="connsiteX13" fmla="*/ 0 w 986688"/>
                  <a:gd name="connsiteY13" fmla="*/ 2163190 h 2347331"/>
                  <a:gd name="connsiteX14" fmla="*/ 0 w 986688"/>
                  <a:gd name="connsiteY14" fmla="*/ 2347332 h 2347331"/>
                  <a:gd name="connsiteX15" fmla="*/ 986688 w 986688"/>
                  <a:gd name="connsiteY15" fmla="*/ 1173666 h 2347331"/>
                  <a:gd name="connsiteX16" fmla="*/ 980866 w 986688"/>
                  <a:gd name="connsiteY16" fmla="*/ 1054866 h 234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6688" h="2347331">
                    <a:moveTo>
                      <a:pt x="980866" y="1054866"/>
                    </a:moveTo>
                    <a:cubicBezTo>
                      <a:pt x="935614" y="597769"/>
                      <a:pt x="632009" y="216633"/>
                      <a:pt x="218081" y="59551"/>
                    </a:cubicBezTo>
                    <a:cubicBezTo>
                      <a:pt x="148303" y="33064"/>
                      <a:pt x="75358" y="13032"/>
                      <a:pt x="0" y="0"/>
                    </a:cubicBezTo>
                    <a:lnTo>
                      <a:pt x="0" y="184082"/>
                    </a:lnTo>
                    <a:cubicBezTo>
                      <a:pt x="64498" y="197325"/>
                      <a:pt x="127548" y="216874"/>
                      <a:pt x="188667" y="242758"/>
                    </a:cubicBezTo>
                    <a:cubicBezTo>
                      <a:pt x="198562" y="246951"/>
                      <a:pt x="208337" y="251325"/>
                      <a:pt x="218081" y="255820"/>
                    </a:cubicBezTo>
                    <a:cubicBezTo>
                      <a:pt x="326593" y="305808"/>
                      <a:pt x="424638" y="374137"/>
                      <a:pt x="509830" y="459330"/>
                    </a:cubicBezTo>
                    <a:cubicBezTo>
                      <a:pt x="602656" y="552155"/>
                      <a:pt x="675510" y="660215"/>
                      <a:pt x="726403" y="780493"/>
                    </a:cubicBezTo>
                    <a:cubicBezTo>
                      <a:pt x="763599" y="868461"/>
                      <a:pt x="787794" y="960382"/>
                      <a:pt x="798805" y="1054897"/>
                    </a:cubicBezTo>
                    <a:cubicBezTo>
                      <a:pt x="803360" y="1094054"/>
                      <a:pt x="805713" y="1133664"/>
                      <a:pt x="805713" y="1173636"/>
                    </a:cubicBezTo>
                    <a:cubicBezTo>
                      <a:pt x="805713" y="1310083"/>
                      <a:pt x="779045" y="1442368"/>
                      <a:pt x="726403" y="1566778"/>
                    </a:cubicBezTo>
                    <a:cubicBezTo>
                      <a:pt x="675540" y="1687056"/>
                      <a:pt x="602686" y="1795086"/>
                      <a:pt x="509830" y="1887941"/>
                    </a:cubicBezTo>
                    <a:cubicBezTo>
                      <a:pt x="417005" y="1980767"/>
                      <a:pt x="308945" y="2053621"/>
                      <a:pt x="188667" y="2104514"/>
                    </a:cubicBezTo>
                    <a:cubicBezTo>
                      <a:pt x="127518" y="2130367"/>
                      <a:pt x="64498" y="2149946"/>
                      <a:pt x="0" y="2163190"/>
                    </a:cubicBezTo>
                    <a:lnTo>
                      <a:pt x="0" y="2347332"/>
                    </a:lnTo>
                    <a:cubicBezTo>
                      <a:pt x="560451" y="2250373"/>
                      <a:pt x="986688" y="1761811"/>
                      <a:pt x="986688" y="1173666"/>
                    </a:cubicBezTo>
                    <a:cubicBezTo>
                      <a:pt x="986718" y="1133513"/>
                      <a:pt x="984727" y="1093903"/>
                      <a:pt x="980866" y="1054866"/>
                    </a:cubicBezTo>
                    <a:close/>
                  </a:path>
                </a:pathLst>
              </a:custGeom>
              <a:solidFill>
                <a:schemeClr val="bg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sp>
            <p:nvSpPr>
              <p:cNvPr id="53" name="グラフィック 23">
                <a:extLst>
                  <a:ext uri="{FF2B5EF4-FFF2-40B4-BE49-F238E27FC236}">
                    <a16:creationId xmlns:a16="http://schemas.microsoft.com/office/drawing/2014/main" id="{F02E66A0-94A1-465E-A9AF-2337EFD016FF}"/>
                  </a:ext>
                </a:extLst>
              </p:cNvPr>
              <p:cNvSpPr/>
              <p:nvPr/>
            </p:nvSpPr>
            <p:spPr>
              <a:xfrm>
                <a:off x="8595609" y="3295434"/>
                <a:ext cx="1395668" cy="2382386"/>
              </a:xfrm>
              <a:custGeom>
                <a:avLst/>
                <a:gdLst>
                  <a:gd name="connsiteX0" fmla="*/ 1191193 w 1395668"/>
                  <a:gd name="connsiteY0" fmla="*/ 2201351 h 2382386"/>
                  <a:gd name="connsiteX1" fmla="*/ 798051 w 1395668"/>
                  <a:gd name="connsiteY1" fmla="*/ 2122041 h 2382386"/>
                  <a:gd name="connsiteX2" fmla="*/ 476888 w 1395668"/>
                  <a:gd name="connsiteY2" fmla="*/ 1905469 h 2382386"/>
                  <a:gd name="connsiteX3" fmla="*/ 260315 w 1395668"/>
                  <a:gd name="connsiteY3" fmla="*/ 1584306 h 2382386"/>
                  <a:gd name="connsiteX4" fmla="*/ 181005 w 1395668"/>
                  <a:gd name="connsiteY4" fmla="*/ 1191193 h 2382386"/>
                  <a:gd name="connsiteX5" fmla="*/ 260315 w 1395668"/>
                  <a:gd name="connsiteY5" fmla="*/ 798051 h 2382386"/>
                  <a:gd name="connsiteX6" fmla="*/ 476888 w 1395668"/>
                  <a:gd name="connsiteY6" fmla="*/ 476888 h 2382386"/>
                  <a:gd name="connsiteX7" fmla="*/ 768637 w 1395668"/>
                  <a:gd name="connsiteY7" fmla="*/ 273378 h 2382386"/>
                  <a:gd name="connsiteX8" fmla="*/ 798051 w 1395668"/>
                  <a:gd name="connsiteY8" fmla="*/ 260315 h 2382386"/>
                  <a:gd name="connsiteX9" fmla="*/ 1191193 w 1395668"/>
                  <a:gd name="connsiteY9" fmla="*/ 181005 h 2382386"/>
                  <a:gd name="connsiteX10" fmla="*/ 1395668 w 1395668"/>
                  <a:gd name="connsiteY10" fmla="*/ 201639 h 2382386"/>
                  <a:gd name="connsiteX11" fmla="*/ 1395668 w 1395668"/>
                  <a:gd name="connsiteY11" fmla="*/ 17557 h 2382386"/>
                  <a:gd name="connsiteX12" fmla="*/ 1191193 w 1395668"/>
                  <a:gd name="connsiteY12" fmla="*/ 0 h 2382386"/>
                  <a:gd name="connsiteX13" fmla="*/ 768637 w 1395668"/>
                  <a:gd name="connsiteY13" fmla="*/ 77138 h 2382386"/>
                  <a:gd name="connsiteX14" fmla="*/ 0 w 1395668"/>
                  <a:gd name="connsiteY14" fmla="*/ 1191193 h 2382386"/>
                  <a:gd name="connsiteX15" fmla="*/ 1191193 w 1395668"/>
                  <a:gd name="connsiteY15" fmla="*/ 2382386 h 2382386"/>
                  <a:gd name="connsiteX16" fmla="*/ 1395668 w 1395668"/>
                  <a:gd name="connsiteY16" fmla="*/ 2364889 h 2382386"/>
                  <a:gd name="connsiteX17" fmla="*/ 1395668 w 1395668"/>
                  <a:gd name="connsiteY17" fmla="*/ 2180747 h 2382386"/>
                  <a:gd name="connsiteX18" fmla="*/ 1191193 w 1395668"/>
                  <a:gd name="connsiteY18"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5668"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260609" y="181005"/>
                      <a:pt x="1328908" y="187943"/>
                      <a:pt x="1395668" y="201639"/>
                    </a:cubicBezTo>
                    <a:lnTo>
                      <a:pt x="1395668" y="17557"/>
                    </a:lnTo>
                    <a:cubicBezTo>
                      <a:pt x="1329209" y="6064"/>
                      <a:pt x="1260910"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tx2"/>
              </a:solidFill>
              <a:ln w="3014" cap="flat">
                <a:noFill/>
                <a:prstDash val="solid"/>
                <a:miter/>
              </a:ln>
            </p:spPr>
            <p:txBody>
              <a:bodyPr rtlCol="0" anchor="ctr"/>
              <a:lstStyle/>
              <a:p>
                <a:pPr rtl="0"/>
                <a:endParaRPr lang="ja-JP" altLang="en-US" dirty="0">
                  <a:latin typeface="Meiryo UI" panose="020B0604030504040204" pitchFamily="50" charset="-128"/>
                  <a:ea typeface="Meiryo UI" panose="020B0604030504040204" pitchFamily="50" charset="-128"/>
                </a:endParaRPr>
              </a:p>
            </p:txBody>
          </p:sp>
        </p:grpSp>
      </p:grpSp>
      <p:sp>
        <p:nvSpPr>
          <p:cNvPr id="43" name="タイトル 42">
            <a:extLst>
              <a:ext uri="{FF2B5EF4-FFF2-40B4-BE49-F238E27FC236}">
                <a16:creationId xmlns:a16="http://schemas.microsoft.com/office/drawing/2014/main" id="{7919B8D7-7BC4-471E-A5D6-68CEFB69F3C8}"/>
              </a:ext>
            </a:extLst>
          </p:cNvPr>
          <p:cNvSpPr>
            <a:spLocks noGrp="1"/>
          </p:cNvSpPr>
          <p:nvPr>
            <p:ph type="title"/>
          </p:nvPr>
        </p:nvSpPr>
        <p:spPr>
          <a:xfrm>
            <a:off x="4038600" y="615940"/>
            <a:ext cx="4137262" cy="938778"/>
          </a:xfrm>
        </p:spPr>
        <p:txBody>
          <a:bodyPr rtlCol="0"/>
          <a:lstStyle/>
          <a:p>
            <a:pPr rtl="0"/>
            <a:r>
              <a:rPr lang="ja-JP" altLang="en-US" noProof="0">
                <a:latin typeface="Meiryo UI" panose="020B0604030504040204" pitchFamily="50" charset="-128"/>
                <a:ea typeface="Meiryo UI" panose="020B0604030504040204" pitchFamily="50" charset="-128"/>
              </a:rPr>
              <a:t>資金調達</a:t>
            </a:r>
            <a:endParaRPr lang="ja-JP" altLang="en-US" dirty="0">
              <a:latin typeface="Meiryo UI" panose="020B0604030504040204" pitchFamily="50" charset="-128"/>
              <a:ea typeface="Meiryo UI" panose="020B0604030504040204" pitchFamily="50" charset="-128"/>
            </a:endParaRPr>
          </a:p>
        </p:txBody>
      </p:sp>
      <p:sp>
        <p:nvSpPr>
          <p:cNvPr id="12" name="テキスト プレースホルダー 11">
            <a:extLst>
              <a:ext uri="{FF2B5EF4-FFF2-40B4-BE49-F238E27FC236}">
                <a16:creationId xmlns:a16="http://schemas.microsoft.com/office/drawing/2014/main" id="{D8AA6DF9-C0BD-4398-AE4D-694E20340FDA}"/>
              </a:ext>
            </a:extLst>
          </p:cNvPr>
          <p:cNvSpPr>
            <a:spLocks noGrp="1"/>
          </p:cNvSpPr>
          <p:nvPr>
            <p:ph type="body" sz="quarter" idx="21"/>
          </p:nvPr>
        </p:nvSpPr>
        <p:spPr>
          <a:xfrm>
            <a:off x="804144" y="3079567"/>
            <a:ext cx="1866626" cy="1151632"/>
          </a:xfrm>
        </p:spPr>
        <p:txBody>
          <a:bodyPr rtlCol="0"/>
          <a:lstStyle/>
          <a:p>
            <a:pPr rtl="0"/>
            <a:r>
              <a:rPr lang="en-US" altLang="ja-JP" sz="2000">
                <a:latin typeface="Meiryo UI" panose="020B0604030504040204" pitchFamily="50" charset="-128"/>
                <a:ea typeface="Meiryo UI" panose="020B0604030504040204" pitchFamily="50" charset="-128"/>
              </a:rPr>
              <a:t>12,000</a:t>
            </a:r>
            <a:endParaRPr lang="en-US" altLang="ja-JP" sz="2000" dirty="0">
              <a:latin typeface="Meiryo UI" panose="020B0604030504040204" pitchFamily="50" charset="-128"/>
              <a:ea typeface="Meiryo UI" panose="020B0604030504040204" pitchFamily="50" charset="-128"/>
            </a:endParaRPr>
          </a:p>
        </p:txBody>
      </p:sp>
      <p:sp>
        <p:nvSpPr>
          <p:cNvPr id="39" name="テキスト プレースホルダー 38">
            <a:extLst>
              <a:ext uri="{FF2B5EF4-FFF2-40B4-BE49-F238E27FC236}">
                <a16:creationId xmlns:a16="http://schemas.microsoft.com/office/drawing/2014/main" id="{7BEC3CBF-D4C4-41EA-89B6-14BFFC46BFC2}"/>
              </a:ext>
            </a:extLst>
          </p:cNvPr>
          <p:cNvSpPr>
            <a:spLocks noGrp="1"/>
          </p:cNvSpPr>
          <p:nvPr>
            <p:ph type="body" sz="quarter" idx="27"/>
          </p:nvPr>
        </p:nvSpPr>
        <p:spPr>
          <a:xfrm>
            <a:off x="3707281" y="3079567"/>
            <a:ext cx="1903500" cy="1151632"/>
          </a:xfrm>
        </p:spPr>
        <p:txBody>
          <a:bodyPr rtlCol="0"/>
          <a:lstStyle/>
          <a:p>
            <a:pPr rtl="0"/>
            <a:r>
              <a:rPr lang="en-US" altLang="ja-JP" sz="2000">
                <a:latin typeface="Meiryo UI" panose="020B0604030504040204" pitchFamily="50" charset="-128"/>
                <a:ea typeface="Meiryo UI" panose="020B0604030504040204" pitchFamily="50" charset="-128"/>
              </a:rPr>
              <a:t>32,000</a:t>
            </a:r>
            <a:endParaRPr lang="en-US" altLang="ja-JP" sz="2000" dirty="0">
              <a:latin typeface="Meiryo UI" panose="020B0604030504040204" pitchFamily="50" charset="-128"/>
              <a:ea typeface="Meiryo UI" panose="020B0604030504040204" pitchFamily="50" charset="-128"/>
            </a:endParaRPr>
          </a:p>
        </p:txBody>
      </p:sp>
      <p:sp>
        <p:nvSpPr>
          <p:cNvPr id="40" name="テキスト プレースホルダー 39">
            <a:extLst>
              <a:ext uri="{FF2B5EF4-FFF2-40B4-BE49-F238E27FC236}">
                <a16:creationId xmlns:a16="http://schemas.microsoft.com/office/drawing/2014/main" id="{000229AD-941F-484C-83A3-4C77A6C94E24}"/>
              </a:ext>
            </a:extLst>
          </p:cNvPr>
          <p:cNvSpPr>
            <a:spLocks noGrp="1"/>
          </p:cNvSpPr>
          <p:nvPr>
            <p:ph type="body" sz="quarter" idx="28"/>
          </p:nvPr>
        </p:nvSpPr>
        <p:spPr>
          <a:xfrm>
            <a:off x="6694707" y="3079567"/>
            <a:ext cx="1847124" cy="1151632"/>
          </a:xfrm>
        </p:spPr>
        <p:txBody>
          <a:bodyPr rtlCol="0"/>
          <a:lstStyle/>
          <a:p>
            <a:pPr rtl="0"/>
            <a:r>
              <a:rPr lang="en-US" altLang="ja-JP" sz="2000" dirty="0">
                <a:latin typeface="Meiryo UI" panose="020B0604030504040204" pitchFamily="50" charset="-128"/>
                <a:ea typeface="Meiryo UI" panose="020B0604030504040204" pitchFamily="50" charset="-128"/>
              </a:rPr>
              <a:t>14,000</a:t>
            </a:r>
          </a:p>
        </p:txBody>
      </p:sp>
      <p:sp>
        <p:nvSpPr>
          <p:cNvPr id="41" name="テキスト プレースホルダー 40">
            <a:extLst>
              <a:ext uri="{FF2B5EF4-FFF2-40B4-BE49-F238E27FC236}">
                <a16:creationId xmlns:a16="http://schemas.microsoft.com/office/drawing/2014/main" id="{B9C9BDF3-EB4B-4EAD-A073-2797175399A8}"/>
              </a:ext>
            </a:extLst>
          </p:cNvPr>
          <p:cNvSpPr>
            <a:spLocks noGrp="1"/>
          </p:cNvSpPr>
          <p:nvPr>
            <p:ph type="body" sz="quarter" idx="29"/>
          </p:nvPr>
        </p:nvSpPr>
        <p:spPr>
          <a:xfrm>
            <a:off x="9579125" y="3079567"/>
            <a:ext cx="1884724" cy="1151632"/>
          </a:xfrm>
        </p:spPr>
        <p:txBody>
          <a:bodyPr rtlCol="0"/>
          <a:lstStyle/>
          <a:p>
            <a:pPr rtl="0"/>
            <a:r>
              <a:rPr lang="en-US" altLang="ja-JP" sz="2000">
                <a:latin typeface="Meiryo UI" panose="020B0604030504040204" pitchFamily="50" charset="-128"/>
                <a:ea typeface="Meiryo UI" panose="020B0604030504040204" pitchFamily="50" charset="-128"/>
              </a:rPr>
              <a:t>82,000</a:t>
            </a:r>
            <a:endParaRPr lang="en-US" altLang="ja-JP" sz="2000" dirty="0">
              <a:latin typeface="Meiryo UI" panose="020B0604030504040204" pitchFamily="50" charset="-128"/>
              <a:ea typeface="Meiryo UI" panose="020B0604030504040204" pitchFamily="50" charset="-128"/>
            </a:endParaRPr>
          </a:p>
        </p:txBody>
      </p:sp>
      <p:sp>
        <p:nvSpPr>
          <p:cNvPr id="59" name="テキスト プレースホルダー 58">
            <a:extLst>
              <a:ext uri="{FF2B5EF4-FFF2-40B4-BE49-F238E27FC236}">
                <a16:creationId xmlns:a16="http://schemas.microsoft.com/office/drawing/2014/main" id="{A54F40EB-5C30-4E2E-B7B6-59FF654C3061}"/>
              </a:ext>
            </a:extLst>
          </p:cNvPr>
          <p:cNvSpPr>
            <a:spLocks noGrp="1"/>
          </p:cNvSpPr>
          <p:nvPr>
            <p:ph type="body" sz="quarter" idx="16"/>
          </p:nvPr>
        </p:nvSpPr>
        <p:spPr>
          <a:xfrm>
            <a:off x="510458" y="4524194"/>
            <a:ext cx="2381574" cy="632643"/>
          </a:xfrm>
        </p:spPr>
        <p:txBody>
          <a:bodyPr rtlCol="0"/>
          <a:lstStyle/>
          <a:p>
            <a:pPr rtl="0"/>
            <a:r>
              <a:rPr lang="ja-JP" altLang="en-US">
                <a:latin typeface="Meiryo UI" panose="020B0604030504040204" pitchFamily="50" charset="-128"/>
                <a:ea typeface="Meiryo UI" panose="020B0604030504040204" pitchFamily="50" charset="-128"/>
              </a:rPr>
              <a:t>キャンペーン</a:t>
            </a:r>
            <a:endParaRPr lang="ja-JP" altLang="en-US" dirty="0">
              <a:latin typeface="Meiryo UI" panose="020B0604030504040204" pitchFamily="50" charset="-128"/>
              <a:ea typeface="Meiryo UI" panose="020B0604030504040204" pitchFamily="50" charset="-128"/>
            </a:endParaRPr>
          </a:p>
        </p:txBody>
      </p:sp>
      <p:sp>
        <p:nvSpPr>
          <p:cNvPr id="60" name="テキスト プレースホルダー 59">
            <a:extLst>
              <a:ext uri="{FF2B5EF4-FFF2-40B4-BE49-F238E27FC236}">
                <a16:creationId xmlns:a16="http://schemas.microsoft.com/office/drawing/2014/main" id="{540AC221-87EA-4804-BF53-F5136A0A106C}"/>
              </a:ext>
            </a:extLst>
          </p:cNvPr>
          <p:cNvSpPr>
            <a:spLocks noGrp="1"/>
          </p:cNvSpPr>
          <p:nvPr>
            <p:ph type="body" sz="quarter" idx="26"/>
          </p:nvPr>
        </p:nvSpPr>
        <p:spPr>
          <a:xfrm>
            <a:off x="510458" y="5156838"/>
            <a:ext cx="2381574" cy="905378"/>
          </a:xfrm>
        </p:spPr>
        <p:txBody>
          <a:bodyPr rtlCol="0"/>
          <a:lstStyle/>
          <a:p>
            <a:pPr rtl="0"/>
            <a:r>
              <a:rPr lang="ja-JP" altLang="en-US" dirty="0">
                <a:latin typeface="Meiryo UI" panose="020B0604030504040204" pitchFamily="50" charset="-128"/>
                <a:ea typeface="Meiryo UI" panose="020B0604030504040204" pitchFamily="50" charset="-128"/>
              </a:rPr>
              <a:t>オンライン キャンペーン訪問販売で得られた収益</a:t>
            </a:r>
          </a:p>
        </p:txBody>
      </p:sp>
      <p:sp>
        <p:nvSpPr>
          <p:cNvPr id="174" name="テキスト プレースホルダー 173">
            <a:extLst>
              <a:ext uri="{FF2B5EF4-FFF2-40B4-BE49-F238E27FC236}">
                <a16:creationId xmlns:a16="http://schemas.microsoft.com/office/drawing/2014/main" id="{7921C900-A73D-4B17-B068-19F174312EB2}"/>
              </a:ext>
            </a:extLst>
          </p:cNvPr>
          <p:cNvSpPr>
            <a:spLocks noGrp="1"/>
          </p:cNvSpPr>
          <p:nvPr>
            <p:ph type="body" sz="quarter" idx="31"/>
          </p:nvPr>
        </p:nvSpPr>
        <p:spPr>
          <a:xfrm>
            <a:off x="3432032" y="4524194"/>
            <a:ext cx="2381574" cy="632643"/>
          </a:xfrm>
        </p:spPr>
        <p:txBody>
          <a:bodyPr rtlCol="0"/>
          <a:lstStyle/>
          <a:p>
            <a:pPr rtl="0"/>
            <a:r>
              <a:rPr lang="ja-JP" altLang="en-US">
                <a:latin typeface="Meiryo UI" panose="020B0604030504040204" pitchFamily="50" charset="-128"/>
                <a:ea typeface="Meiryo UI" panose="020B0604030504040204" pitchFamily="50" charset="-128"/>
              </a:rPr>
              <a:t>エンジェル投資</a:t>
            </a:r>
            <a:endParaRPr lang="ja-JP" altLang="en-US" dirty="0">
              <a:latin typeface="Meiryo UI" panose="020B0604030504040204" pitchFamily="50" charset="-128"/>
              <a:ea typeface="Meiryo UI" panose="020B0604030504040204" pitchFamily="50" charset="-128"/>
            </a:endParaRPr>
          </a:p>
        </p:txBody>
      </p:sp>
      <p:sp>
        <p:nvSpPr>
          <p:cNvPr id="173" name="テキスト プレースホルダー 172">
            <a:extLst>
              <a:ext uri="{FF2B5EF4-FFF2-40B4-BE49-F238E27FC236}">
                <a16:creationId xmlns:a16="http://schemas.microsoft.com/office/drawing/2014/main" id="{EFE741DC-71C6-4244-BA95-4778F605A2F2}"/>
              </a:ext>
            </a:extLst>
          </p:cNvPr>
          <p:cNvSpPr>
            <a:spLocks noGrp="1"/>
          </p:cNvSpPr>
          <p:nvPr>
            <p:ph type="body" sz="quarter" idx="30"/>
          </p:nvPr>
        </p:nvSpPr>
        <p:spPr>
          <a:xfrm>
            <a:off x="3432032" y="5156837"/>
            <a:ext cx="2381574" cy="905378"/>
          </a:xfrm>
        </p:spPr>
        <p:txBody>
          <a:bodyPr rtlCol="0"/>
          <a:lstStyle/>
          <a:p>
            <a:pPr rtl="0"/>
            <a:r>
              <a:rPr lang="ja-JP" altLang="en-US">
                <a:latin typeface="Meiryo UI" panose="020B0604030504040204" pitchFamily="50" charset="-128"/>
                <a:ea typeface="Meiryo UI" panose="020B0604030504040204" pitchFamily="50" charset="-128"/>
              </a:rPr>
              <a:t>他の投資家を通じて手に入れた金額</a:t>
            </a:r>
            <a:endParaRPr lang="ja-JP" altLang="en-US" dirty="0">
              <a:latin typeface="Meiryo UI" panose="020B0604030504040204" pitchFamily="50" charset="-128"/>
              <a:ea typeface="Meiryo UI" panose="020B0604030504040204" pitchFamily="50" charset="-128"/>
            </a:endParaRPr>
          </a:p>
        </p:txBody>
      </p:sp>
      <p:sp>
        <p:nvSpPr>
          <p:cNvPr id="176" name="テキスト プレースホルダー 175">
            <a:extLst>
              <a:ext uri="{FF2B5EF4-FFF2-40B4-BE49-F238E27FC236}">
                <a16:creationId xmlns:a16="http://schemas.microsoft.com/office/drawing/2014/main" id="{1709800F-4CBF-40EB-9D83-D03CDBD5A449}"/>
              </a:ext>
            </a:extLst>
          </p:cNvPr>
          <p:cNvSpPr>
            <a:spLocks noGrp="1"/>
          </p:cNvSpPr>
          <p:nvPr>
            <p:ph type="body" sz="quarter" idx="33"/>
          </p:nvPr>
        </p:nvSpPr>
        <p:spPr>
          <a:xfrm>
            <a:off x="6391270" y="4524194"/>
            <a:ext cx="2381574" cy="632643"/>
          </a:xfrm>
        </p:spPr>
        <p:txBody>
          <a:bodyPr rtlCol="0"/>
          <a:lstStyle/>
          <a:p>
            <a:pPr rtl="0"/>
            <a:r>
              <a:rPr lang="ja-JP" altLang="en-US">
                <a:latin typeface="Meiryo UI" panose="020B0604030504040204" pitchFamily="50" charset="-128"/>
                <a:ea typeface="Meiryo UI" panose="020B0604030504040204" pitchFamily="50" charset="-128"/>
              </a:rPr>
              <a:t>現金</a:t>
            </a:r>
            <a:endParaRPr lang="ja-JP" altLang="en-US" dirty="0">
              <a:latin typeface="Meiryo UI" panose="020B0604030504040204" pitchFamily="50" charset="-128"/>
              <a:ea typeface="Meiryo UI" panose="020B0604030504040204" pitchFamily="50" charset="-128"/>
            </a:endParaRPr>
          </a:p>
        </p:txBody>
      </p:sp>
      <p:sp>
        <p:nvSpPr>
          <p:cNvPr id="175" name="テキスト プレースホルダー 174">
            <a:extLst>
              <a:ext uri="{FF2B5EF4-FFF2-40B4-BE49-F238E27FC236}">
                <a16:creationId xmlns:a16="http://schemas.microsoft.com/office/drawing/2014/main" id="{C3B61E0C-E17F-49AA-9B3E-3BA70A98EF7F}"/>
              </a:ext>
            </a:extLst>
          </p:cNvPr>
          <p:cNvSpPr>
            <a:spLocks noGrp="1"/>
          </p:cNvSpPr>
          <p:nvPr>
            <p:ph type="body" sz="quarter" idx="32"/>
          </p:nvPr>
        </p:nvSpPr>
        <p:spPr>
          <a:xfrm>
            <a:off x="6391270" y="5157592"/>
            <a:ext cx="2381574" cy="905378"/>
          </a:xfrm>
        </p:spPr>
        <p:txBody>
          <a:bodyPr rtlCol="0"/>
          <a:lstStyle/>
          <a:p>
            <a:pPr rtl="0"/>
            <a:r>
              <a:rPr lang="ja-JP" altLang="en-US" noProof="1">
                <a:latin typeface="Meiryo UI" panose="020B0604030504040204" pitchFamily="50" charset="-128"/>
                <a:ea typeface="Meiryo UI" panose="020B0604030504040204" pitchFamily="50" charset="-128"/>
              </a:rPr>
              <a:t>手元流動</a:t>
            </a:r>
          </a:p>
          <a:p>
            <a:pPr rtl="0"/>
            <a:r>
              <a:rPr lang="ja-JP" altLang="en-US" noProof="1">
                <a:latin typeface="Meiryo UI" panose="020B0604030504040204" pitchFamily="50" charset="-128"/>
                <a:ea typeface="Meiryo UI" panose="020B0604030504040204" pitchFamily="50" charset="-128"/>
              </a:rPr>
              <a:t>資金</a:t>
            </a:r>
          </a:p>
        </p:txBody>
      </p:sp>
      <p:sp>
        <p:nvSpPr>
          <p:cNvPr id="178" name="テキスト プレースホルダー 177">
            <a:extLst>
              <a:ext uri="{FF2B5EF4-FFF2-40B4-BE49-F238E27FC236}">
                <a16:creationId xmlns:a16="http://schemas.microsoft.com/office/drawing/2014/main" id="{56677E9F-D78E-49FE-8D9A-9449AADABA65}"/>
              </a:ext>
            </a:extLst>
          </p:cNvPr>
          <p:cNvSpPr>
            <a:spLocks noGrp="1"/>
          </p:cNvSpPr>
          <p:nvPr>
            <p:ph type="body" sz="quarter" idx="35"/>
          </p:nvPr>
        </p:nvSpPr>
        <p:spPr>
          <a:xfrm>
            <a:off x="9294487" y="4524194"/>
            <a:ext cx="2381574" cy="632643"/>
          </a:xfrm>
        </p:spPr>
        <p:txBody>
          <a:bodyPr rtlCol="0"/>
          <a:lstStyle/>
          <a:p>
            <a:pPr rtl="0"/>
            <a:r>
              <a:rPr lang="ja-JP" altLang="en-US">
                <a:latin typeface="Meiryo UI" panose="020B0604030504040204" pitchFamily="50" charset="-128"/>
                <a:ea typeface="Meiryo UI" panose="020B0604030504040204" pitchFamily="50" charset="-128"/>
              </a:rPr>
              <a:t>株</a:t>
            </a:r>
            <a:endParaRPr lang="ja-JP" altLang="en-US" dirty="0">
              <a:latin typeface="Meiryo UI" panose="020B0604030504040204" pitchFamily="50" charset="-128"/>
              <a:ea typeface="Meiryo UI" panose="020B0604030504040204" pitchFamily="50" charset="-128"/>
            </a:endParaRPr>
          </a:p>
        </p:txBody>
      </p:sp>
      <p:sp>
        <p:nvSpPr>
          <p:cNvPr id="177" name="テキスト プレースホルダー 176">
            <a:extLst>
              <a:ext uri="{FF2B5EF4-FFF2-40B4-BE49-F238E27FC236}">
                <a16:creationId xmlns:a16="http://schemas.microsoft.com/office/drawing/2014/main" id="{96D74C1D-F10E-4B71-A8A2-0D96DA897F52}"/>
              </a:ext>
            </a:extLst>
          </p:cNvPr>
          <p:cNvSpPr>
            <a:spLocks noGrp="1"/>
          </p:cNvSpPr>
          <p:nvPr>
            <p:ph type="body" sz="quarter" idx="34"/>
          </p:nvPr>
        </p:nvSpPr>
        <p:spPr>
          <a:xfrm>
            <a:off x="9053465" y="5166170"/>
            <a:ext cx="2863618" cy="905378"/>
          </a:xfrm>
        </p:spPr>
        <p:txBody>
          <a:bodyPr rtlCol="0"/>
          <a:lstStyle/>
          <a:p>
            <a:pPr rtl="0"/>
            <a:r>
              <a:rPr lang="ja-JP" altLang="en-US" dirty="0">
                <a:latin typeface="Meiryo UI" panose="020B0604030504040204" pitchFamily="50" charset="-128"/>
                <a:ea typeface="Meiryo UI" panose="020B0604030504040204" pitchFamily="50" charset="-128"/>
              </a:rPr>
              <a:t>米国ドルに変換された株の数</a:t>
            </a:r>
          </a:p>
        </p:txBody>
      </p:sp>
      <p:sp>
        <p:nvSpPr>
          <p:cNvPr id="2" name="日付プレースホルダー 1">
            <a:extLst>
              <a:ext uri="{FF2B5EF4-FFF2-40B4-BE49-F238E27FC236}">
                <a16:creationId xmlns:a16="http://schemas.microsoft.com/office/drawing/2014/main" id="{2E3D7F3B-BFF0-4F68-B925-3A035F540F7F}"/>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endParaRPr lang="en-US" altLang="ja-JP" dirty="0">
              <a:latin typeface="Meiryo UI" panose="020B0604030504040204" pitchFamily="50" charset="-128"/>
              <a:ea typeface="Meiryo UI" panose="020B0604030504040204" pitchFamily="50" charset="-128"/>
            </a:endParaRPr>
          </a:p>
        </p:txBody>
      </p:sp>
      <p:sp>
        <p:nvSpPr>
          <p:cNvPr id="3" name="フッター プレースホルダー 2">
            <a:extLst>
              <a:ext uri="{FF2B5EF4-FFF2-40B4-BE49-F238E27FC236}">
                <a16:creationId xmlns:a16="http://schemas.microsoft.com/office/drawing/2014/main" id="{584CF1CC-73DC-4A58-B699-AD39463BDAC1}"/>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4DC126C4-6479-4242-A2D2-B70DD6972F1A}"/>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19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806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5A25FA4-A288-4460-BF12-637E077953CB}"/>
              </a:ext>
            </a:extLst>
          </p:cNvPr>
          <p:cNvSpPr>
            <a:spLocks noGrp="1"/>
          </p:cNvSpPr>
          <p:nvPr>
            <p:ph type="title"/>
          </p:nvPr>
        </p:nvSpPr>
        <p:spPr>
          <a:xfrm>
            <a:off x="1526874" y="1329829"/>
            <a:ext cx="2043713" cy="640698"/>
          </a:xfrm>
        </p:spPr>
        <p:txBody>
          <a:bodyPr rtlCol="0"/>
          <a:lstStyle/>
          <a:p>
            <a:pPr rtl="0"/>
            <a:r>
              <a:rPr lang="ja-JP" altLang="en-US">
                <a:latin typeface="Meiryo UI" panose="020B0604030504040204" pitchFamily="50" charset="-128"/>
                <a:ea typeface="Meiryo UI" panose="020B0604030504040204" pitchFamily="50" charset="-128"/>
              </a:rPr>
              <a:t>会社情報</a:t>
            </a:r>
          </a:p>
        </p:txBody>
      </p:sp>
      <p:sp>
        <p:nvSpPr>
          <p:cNvPr id="7" name="テキスト プレースホルダー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rtlCol="0"/>
          <a:lstStyle/>
          <a:p>
            <a:pPr rtl="0"/>
            <a:r>
              <a:rPr lang="en-US" altLang="ja-JP" dirty="0">
                <a:latin typeface="Meiryo UI" panose="020B0604030504040204" pitchFamily="50" charset="-128"/>
                <a:ea typeface="Meiryo UI" panose="020B0604030504040204" pitchFamily="50" charset="-128"/>
              </a:rPr>
              <a:t>Contoso </a:t>
            </a:r>
            <a:r>
              <a:rPr lang="ja-JP" altLang="en-US" dirty="0">
                <a:latin typeface="Meiryo UI" panose="020B0604030504040204" pitchFamily="50" charset="-128"/>
                <a:ea typeface="Meiryo UI" panose="020B0604030504040204" pitchFamily="50" charset="-128"/>
              </a:rPr>
              <a:t>では、共同思考を促進し、職場でのイノベーションをさらに推進できるよう農村を支援しています。クローズド・ループを実行し、エシカルな農法を活用することで、ビジネスが組織的に成長し、消費者優先の考え方を育てるのを支援します。</a:t>
            </a:r>
          </a:p>
        </p:txBody>
      </p:sp>
      <p:pic>
        <p:nvPicPr>
          <p:cNvPr id="15" name="図プレースホルダー 14" descr="植物のクローズ アップ">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3234519"/>
            <a:ext cx="12192000" cy="3623481"/>
          </a:xfrm>
        </p:spPr>
      </p:pic>
      <p:sp>
        <p:nvSpPr>
          <p:cNvPr id="57" name="日付プレースホルダー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endParaRPr lang="ja-JP" altLang="en-US">
              <a:latin typeface="Meiryo UI" panose="020B0604030504040204" pitchFamily="50" charset="-128"/>
              <a:ea typeface="Meiryo UI" panose="020B0604030504040204" pitchFamily="50" charset="-128"/>
            </a:endParaRPr>
          </a:p>
        </p:txBody>
      </p:sp>
      <p:sp>
        <p:nvSpPr>
          <p:cNvPr id="58" name="フッター プレースホルダー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59" name="スライド番号プレースホルダー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533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a:extLst>
              <a:ext uri="{FF2B5EF4-FFF2-40B4-BE49-F238E27FC236}">
                <a16:creationId xmlns:a16="http://schemas.microsoft.com/office/drawing/2014/main" id="{4CD4EC34-A56A-4AFF-967C-7826E8491850}"/>
              </a:ext>
            </a:extLst>
          </p:cNvPr>
          <p:cNvSpPr>
            <a:spLocks noGrp="1"/>
          </p:cNvSpPr>
          <p:nvPr>
            <p:ph type="title"/>
          </p:nvPr>
        </p:nvSpPr>
        <p:spPr>
          <a:xfrm>
            <a:off x="1186544" y="-1"/>
            <a:ext cx="3944790" cy="1845127"/>
          </a:xfrm>
        </p:spPr>
        <p:txBody>
          <a:bodyPr rtlCol="0"/>
          <a:lstStyle/>
          <a:p>
            <a:pPr rtl="0"/>
            <a:r>
              <a:rPr lang="ja-JP" altLang="en-US">
                <a:latin typeface="Meiryo UI" panose="020B0604030504040204" pitchFamily="50" charset="-128"/>
                <a:ea typeface="Meiryo UI" panose="020B0604030504040204" pitchFamily="50" charset="-128"/>
              </a:rPr>
              <a:t>サマリー</a:t>
            </a:r>
          </a:p>
        </p:txBody>
      </p:sp>
      <p:pic>
        <p:nvPicPr>
          <p:cNvPr id="12" name="図プレースホルダー 11" descr="高い角度から見た農園">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845128"/>
            <a:ext cx="12192000" cy="5012871"/>
          </a:xfrm>
        </p:spPr>
      </p:pic>
      <p:sp>
        <p:nvSpPr>
          <p:cNvPr id="2" name="日付プレースホルダー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21" name="テキスト プレースホルダー 20">
            <a:extLst>
              <a:ext uri="{FF2B5EF4-FFF2-40B4-BE49-F238E27FC236}">
                <a16:creationId xmlns:a16="http://schemas.microsoft.com/office/drawing/2014/main" id="{1ACAAE1E-C644-4F5F-B013-E7D2D2C82E71}"/>
              </a:ext>
            </a:extLst>
          </p:cNvPr>
          <p:cNvSpPr>
            <a:spLocks noGrp="1"/>
          </p:cNvSpPr>
          <p:nvPr>
            <p:ph type="body" sz="quarter" idx="16"/>
          </p:nvPr>
        </p:nvSpPr>
        <p:spPr>
          <a:xfrm>
            <a:off x="5627913" y="-1"/>
            <a:ext cx="6564087" cy="3348000"/>
          </a:xfrm>
        </p:spPr>
        <p:txBody>
          <a:bodyPr rtlCol="0"/>
          <a:lstStyle/>
          <a:p>
            <a:pPr rtl="0"/>
            <a:r>
              <a:rPr lang="en-US" altLang="ja-JP" dirty="0">
                <a:latin typeface="Meiryo UI" panose="020B0604030504040204" pitchFamily="50" charset="-128"/>
                <a:ea typeface="Meiryo UI" panose="020B0604030504040204" pitchFamily="50" charset="-128"/>
              </a:rPr>
              <a:t>Contoso </a:t>
            </a:r>
            <a:r>
              <a:rPr lang="ja-JP" altLang="en-US" dirty="0">
                <a:latin typeface="Meiryo UI" panose="020B0604030504040204" pitchFamily="50" charset="-128"/>
                <a:ea typeface="Meiryo UI" panose="020B0604030504040204" pitchFamily="50" charset="-128"/>
              </a:rPr>
              <a:t>社では、</a:t>
            </a:r>
            <a:r>
              <a:rPr lang="en-US" altLang="ja-JP" dirty="0">
                <a:latin typeface="Meiryo UI" panose="020B0604030504040204" pitchFamily="50" charset="-128"/>
                <a:ea typeface="Meiryo UI" panose="020B0604030504040204" pitchFamily="50" charset="-128"/>
              </a:rPr>
              <a:t>110% </a:t>
            </a:r>
            <a:r>
              <a:rPr lang="ja-JP" altLang="en-US" dirty="0">
                <a:latin typeface="Meiryo UI" panose="020B0604030504040204" pitchFamily="50" charset="-128"/>
                <a:ea typeface="Meiryo UI" panose="020B0604030504040204" pitchFamily="50" charset="-128"/>
              </a:rPr>
              <a:t>になると信じています。エシカルな農法を使用することで、農村が組織的に成長し、消消費者優先の考え方を育てるのを支援します。弊社では、市場の知識と製品の背後にいる優れたチームにより、成功を遂げています。弊社の </a:t>
            </a:r>
            <a:r>
              <a:rPr lang="en-US" altLang="ja-JP" dirty="0">
                <a:latin typeface="Meiryo UI" panose="020B0604030504040204" pitchFamily="50" charset="-128"/>
                <a:ea typeface="Meiryo UI" panose="020B0604030504040204" pitchFamily="50" charset="-128"/>
              </a:rPr>
              <a:t>CEO </a:t>
            </a:r>
            <a:r>
              <a:rPr lang="ja-JP" altLang="en-US" dirty="0">
                <a:latin typeface="Meiryo UI" panose="020B0604030504040204" pitchFamily="50" charset="-128"/>
                <a:ea typeface="Meiryo UI" panose="020B0604030504040204" pitchFamily="50" charset="-128"/>
              </a:rPr>
              <a:t>の言葉どおり、「効率は、ビジネスの方法を積極的に変革することによって生まれます。」</a:t>
            </a:r>
          </a:p>
        </p:txBody>
      </p:sp>
      <p:sp>
        <p:nvSpPr>
          <p:cNvPr id="3" name="フッター プレースホルダー 2">
            <a:extLst>
              <a:ext uri="{FF2B5EF4-FFF2-40B4-BE49-F238E27FC236}">
                <a16:creationId xmlns:a16="http://schemas.microsoft.com/office/drawing/2014/main" id="{CEAB7E33-6C5A-49D2-AA9F-51E7DEA11D3B}"/>
              </a:ext>
            </a:extLst>
          </p:cNvPr>
          <p:cNvSpPr>
            <a:spLocks noGrp="1"/>
          </p:cNvSpPr>
          <p:nvPr>
            <p:ph type="ftr" sz="quarter" idx="11"/>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4" name="スライド番号プレースホルダー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20</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461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a:extLst>
              <a:ext uri="{FF2B5EF4-FFF2-40B4-BE49-F238E27FC236}">
                <a16:creationId xmlns:a16="http://schemas.microsoft.com/office/drawing/2014/main" id="{8B0A0B61-E44C-4C98-A84B-B96C81DA5816}"/>
              </a:ext>
            </a:extLst>
          </p:cNvPr>
          <p:cNvSpPr>
            <a:spLocks noGrp="1"/>
          </p:cNvSpPr>
          <p:nvPr>
            <p:ph type="title"/>
          </p:nvPr>
        </p:nvSpPr>
        <p:spPr>
          <a:xfrm>
            <a:off x="1041152" y="3035081"/>
            <a:ext cx="3232084" cy="640698"/>
          </a:xfrm>
        </p:spPr>
        <p:txBody>
          <a:bodyPr rtlCol="0"/>
          <a:lstStyle/>
          <a:p>
            <a:pPr rtl="0"/>
            <a:r>
              <a:rPr lang="ja-JP" altLang="en-US" dirty="0">
                <a:latin typeface="Meiryo UI" panose="020B0604030504040204" pitchFamily="50" charset="-128"/>
                <a:ea typeface="Meiryo UI" panose="020B0604030504040204" pitchFamily="50" charset="-128"/>
              </a:rPr>
              <a:t>ありがとうございました</a:t>
            </a:r>
          </a:p>
        </p:txBody>
      </p:sp>
      <p:sp>
        <p:nvSpPr>
          <p:cNvPr id="9" name="テキスト プレースホルダー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2879477" cy="1790164"/>
          </a:xfrm>
        </p:spPr>
        <p:txBody>
          <a:bodyPr rtlCol="0"/>
          <a:lstStyle/>
          <a:p>
            <a:pPr rtl="0"/>
            <a:r>
              <a:rPr lang="en-US" altLang="ja-JP">
                <a:latin typeface="Meiryo UI" panose="020B0604030504040204" pitchFamily="50" charset="-128"/>
                <a:ea typeface="Meiryo UI" panose="020B0604030504040204" pitchFamily="50" charset="-128"/>
              </a:rPr>
              <a:t>Mirjam Nilsson​​</a:t>
            </a:r>
          </a:p>
          <a:p>
            <a:pPr rtl="0"/>
            <a:endParaRPr lang="ja-JP" altLang="pt-BR">
              <a:latin typeface="Meiryo UI" panose="020B0604030504040204" pitchFamily="50" charset="-128"/>
              <a:ea typeface="Meiryo UI" panose="020B0604030504040204" pitchFamily="50" charset="-128"/>
            </a:endParaRPr>
          </a:p>
          <a:p>
            <a:pPr rtl="0"/>
            <a:r>
              <a:rPr lang="en-US" altLang="ja-JP">
                <a:latin typeface="Meiryo UI" panose="020B0604030504040204" pitchFamily="50" charset="-128"/>
                <a:ea typeface="Meiryo UI" panose="020B0604030504040204" pitchFamily="50" charset="-128"/>
              </a:rPr>
              <a:t>206-555-0146</a:t>
            </a:r>
            <a:r>
              <a:rPr lang="ja-JP" altLang="en-US">
                <a:latin typeface="Meiryo UI" panose="020B0604030504040204" pitchFamily="50" charset="-128"/>
                <a:ea typeface="Meiryo UI" panose="020B0604030504040204" pitchFamily="50" charset="-128"/>
              </a:rPr>
              <a:t>​</a:t>
            </a:r>
          </a:p>
          <a:p>
            <a:pPr rtl="0"/>
            <a:endParaRPr lang="ja-JP" altLang="pt-BR">
              <a:latin typeface="Meiryo UI" panose="020B0604030504040204" pitchFamily="50" charset="-128"/>
              <a:ea typeface="Meiryo UI" panose="020B0604030504040204" pitchFamily="50" charset="-128"/>
            </a:endParaRPr>
          </a:p>
          <a:p>
            <a:pPr rtl="0"/>
            <a:r>
              <a:rPr lang="en-US" altLang="ja-JP">
                <a:latin typeface="Meiryo UI" panose="020B0604030504040204" pitchFamily="50" charset="-128"/>
                <a:ea typeface="Meiryo UI" panose="020B0604030504040204" pitchFamily="50" charset="-128"/>
              </a:rPr>
              <a:t>mirjam@contoso.com</a:t>
            </a:r>
            <a:r>
              <a:rPr lang="ja-JP" altLang="en-US">
                <a:latin typeface="Meiryo UI" panose="020B0604030504040204" pitchFamily="50" charset="-128"/>
                <a:ea typeface="Meiryo UI" panose="020B0604030504040204" pitchFamily="50" charset="-128"/>
              </a:rPr>
              <a:t>​</a:t>
            </a:r>
          </a:p>
          <a:p>
            <a:pPr rtl="0"/>
            <a:endParaRPr lang="ja-JP" altLang="pt-BR">
              <a:latin typeface="Meiryo UI" panose="020B0604030504040204" pitchFamily="50" charset="-128"/>
              <a:ea typeface="Meiryo UI" panose="020B0604030504040204" pitchFamily="50" charset="-128"/>
            </a:endParaRPr>
          </a:p>
          <a:p>
            <a:pPr rtl="0"/>
            <a:r>
              <a:rPr lang="en-US" altLang="ja-JP">
                <a:latin typeface="Meiryo UI" panose="020B0604030504040204" pitchFamily="50" charset="-128"/>
                <a:ea typeface="Meiryo UI" panose="020B0604030504040204" pitchFamily="50" charset="-128"/>
              </a:rPr>
              <a:t>www.contoso.com</a:t>
            </a:r>
            <a:r>
              <a:rPr lang="ja-JP" altLang="en-US">
                <a:latin typeface="Meiryo UI" panose="020B0604030504040204" pitchFamily="50" charset="-128"/>
                <a:ea typeface="Meiryo UI" panose="020B0604030504040204" pitchFamily="50" charset="-128"/>
              </a:rPr>
              <a:t>​</a:t>
            </a:r>
          </a:p>
        </p:txBody>
      </p:sp>
      <p:sp>
        <p:nvSpPr>
          <p:cNvPr id="2" name="日付プレースホルダー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pic>
        <p:nvPicPr>
          <p:cNvPr id="18" name="図プレースホルダー 15" descr="草が生え始めた野原の画像">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フッター プレースホルダー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4" name="スライド番号プレースホルダー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21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5164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871663" cy="641350"/>
          </a:xfrm>
        </p:spPr>
        <p:txBody>
          <a:bodyPr rtlCol="0"/>
          <a:lstStyle/>
          <a:p>
            <a:pPr rtl="0"/>
            <a:r>
              <a:rPr lang="ja-JP" altLang="en-US">
                <a:latin typeface="Meiryo UI" panose="020B0604030504040204" pitchFamily="50" charset="-128"/>
                <a:ea typeface="Meiryo UI" panose="020B0604030504040204" pitchFamily="50" charset="-128"/>
              </a:rPr>
              <a:t>問題</a:t>
            </a:r>
          </a:p>
        </p:txBody>
      </p:sp>
      <p:sp>
        <p:nvSpPr>
          <p:cNvPr id="22" name="テキスト プレースホルダー 21">
            <a:extLst>
              <a:ext uri="{FF2B5EF4-FFF2-40B4-BE49-F238E27FC236}">
                <a16:creationId xmlns:a16="http://schemas.microsoft.com/office/drawing/2014/main" id="{322BD54C-AB8D-4B3B-836D-ABFFFE5D70BE}"/>
              </a:ext>
            </a:extLst>
          </p:cNvPr>
          <p:cNvSpPr>
            <a:spLocks noGrp="1"/>
          </p:cNvSpPr>
          <p:nvPr>
            <p:ph type="body" sz="quarter" idx="16"/>
          </p:nvPr>
        </p:nvSpPr>
        <p:spPr>
          <a:xfrm>
            <a:off x="4231042" y="652826"/>
            <a:ext cx="3433138" cy="426393"/>
          </a:xfrm>
        </p:spPr>
        <p:txBody>
          <a:bodyPr rtlCol="0"/>
          <a:lstStyle/>
          <a:p>
            <a:pPr rtl="0"/>
            <a:r>
              <a:rPr lang="ja-JP" altLang="en-US">
                <a:latin typeface="Meiryo UI" panose="020B0604030504040204" pitchFamily="50" charset="-128"/>
                <a:ea typeface="Meiryo UI" panose="020B0604030504040204" pitchFamily="50" charset="-128"/>
              </a:rPr>
              <a:t>市場ギャップ</a:t>
            </a:r>
          </a:p>
        </p:txBody>
      </p:sp>
      <p:sp>
        <p:nvSpPr>
          <p:cNvPr id="18" name="テキスト プレースホルダー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1032330"/>
            <a:ext cx="3433138" cy="1370672"/>
          </a:xfrm>
        </p:spPr>
        <p:txBody>
          <a:bodyPr rtlCol="0"/>
          <a:lstStyle/>
          <a:p>
            <a:pPr rtl="0"/>
            <a:r>
              <a:rPr lang="ja-JP" altLang="en-US" dirty="0">
                <a:latin typeface="Meiryo UI" panose="020B0604030504040204" pitchFamily="50" charset="-128"/>
                <a:ea typeface="Meiryo UI" panose="020B0604030504040204" pitchFamily="50" charset="-128"/>
              </a:rPr>
              <a:t>有機農業は引き続き消費者主導ですが、市場で有機製品が入手できなくなっています</a:t>
            </a:r>
          </a:p>
        </p:txBody>
      </p:sp>
      <p:sp>
        <p:nvSpPr>
          <p:cNvPr id="23" name="テキスト プレースホルダー 22">
            <a:extLst>
              <a:ext uri="{FF2B5EF4-FFF2-40B4-BE49-F238E27FC236}">
                <a16:creationId xmlns:a16="http://schemas.microsoft.com/office/drawing/2014/main" id="{B36D4B3E-84DA-44C7-A6BE-5A3E2200511C}"/>
              </a:ext>
            </a:extLst>
          </p:cNvPr>
          <p:cNvSpPr>
            <a:spLocks noGrp="1"/>
          </p:cNvSpPr>
          <p:nvPr>
            <p:ph type="body" sz="quarter" idx="17"/>
          </p:nvPr>
        </p:nvSpPr>
        <p:spPr>
          <a:xfrm>
            <a:off x="8203339" y="652826"/>
            <a:ext cx="3433138" cy="426393"/>
          </a:xfrm>
        </p:spPr>
        <p:txBody>
          <a:bodyPr rtlCol="0"/>
          <a:lstStyle/>
          <a:p>
            <a:pPr rtl="0"/>
            <a:r>
              <a:rPr lang="ja-JP" altLang="en-US">
                <a:latin typeface="Meiryo UI" panose="020B0604030504040204" pitchFamily="50" charset="-128"/>
                <a:ea typeface="Meiryo UI" panose="020B0604030504040204" pitchFamily="50" charset="-128"/>
              </a:rPr>
              <a:t>顧客</a:t>
            </a:r>
          </a:p>
        </p:txBody>
      </p:sp>
      <p:sp>
        <p:nvSpPr>
          <p:cNvPr id="19" name="テキスト プレースホルダー 18">
            <a:extLst>
              <a:ext uri="{FF2B5EF4-FFF2-40B4-BE49-F238E27FC236}">
                <a16:creationId xmlns:a16="http://schemas.microsoft.com/office/drawing/2014/main" id="{41F484C5-3EB9-4664-93EB-E81179E953BB}"/>
              </a:ext>
            </a:extLst>
          </p:cNvPr>
          <p:cNvSpPr>
            <a:spLocks noGrp="1"/>
          </p:cNvSpPr>
          <p:nvPr>
            <p:ph type="body" sz="quarter" idx="13"/>
          </p:nvPr>
        </p:nvSpPr>
        <p:spPr>
          <a:xfrm>
            <a:off x="8203339" y="1032330"/>
            <a:ext cx="3433138" cy="1370672"/>
          </a:xfrm>
        </p:spPr>
        <p:txBody>
          <a:bodyPr rtlCol="0"/>
          <a:lstStyle/>
          <a:p>
            <a:pPr rtl="0"/>
            <a:r>
              <a:rPr lang="ja-JP" altLang="en-US" dirty="0">
                <a:latin typeface="Meiryo UI" panose="020B0604030504040204" pitchFamily="50" charset="-128"/>
                <a:ea typeface="Meiryo UI" panose="020B0604030504040204" pitchFamily="50" charset="-128"/>
              </a:rPr>
              <a:t>有機食品の小売売上が </a:t>
            </a:r>
            <a:r>
              <a:rPr lang="en-US" altLang="ja-JP" dirty="0">
                <a:latin typeface="Meiryo UI" panose="020B0604030504040204" pitchFamily="50" charset="-128"/>
                <a:ea typeface="Meiryo UI" panose="020B0604030504040204" pitchFamily="50" charset="-128"/>
              </a:rPr>
              <a:t>6.6% </a:t>
            </a:r>
            <a:r>
              <a:rPr lang="ja-JP" altLang="en-US" dirty="0">
                <a:latin typeface="Meiryo UI" panose="020B0604030504040204" pitchFamily="50" charset="-128"/>
                <a:ea typeface="Meiryo UI" panose="020B0604030504040204" pitchFamily="50" charset="-128"/>
              </a:rPr>
              <a:t>増加したことは、消費者が有機農産物をさらに求めていることを示しています</a:t>
            </a:r>
          </a:p>
        </p:txBody>
      </p:sp>
      <p:sp>
        <p:nvSpPr>
          <p:cNvPr id="25" name="テキスト プレースホルダー 24">
            <a:extLst>
              <a:ext uri="{FF2B5EF4-FFF2-40B4-BE49-F238E27FC236}">
                <a16:creationId xmlns:a16="http://schemas.microsoft.com/office/drawing/2014/main" id="{FB26710D-F165-490A-A2CE-0A7D9FD8F9BA}"/>
              </a:ext>
            </a:extLst>
          </p:cNvPr>
          <p:cNvSpPr>
            <a:spLocks noGrp="1"/>
          </p:cNvSpPr>
          <p:nvPr>
            <p:ph type="body" sz="quarter" idx="19"/>
          </p:nvPr>
        </p:nvSpPr>
        <p:spPr>
          <a:xfrm>
            <a:off x="4231042" y="2620561"/>
            <a:ext cx="3433138" cy="428891"/>
          </a:xfrm>
        </p:spPr>
        <p:txBody>
          <a:bodyPr rtlCol="0"/>
          <a:lstStyle/>
          <a:p>
            <a:pPr rtl="0"/>
            <a:r>
              <a:rPr lang="ja-JP" altLang="en-US">
                <a:latin typeface="Meiryo UI" panose="020B0604030504040204" pitchFamily="50" charset="-128"/>
                <a:ea typeface="Meiryo UI" panose="020B0604030504040204" pitchFamily="50" charset="-128"/>
              </a:rPr>
              <a:t>コスト</a:t>
            </a:r>
          </a:p>
        </p:txBody>
      </p:sp>
      <p:sp>
        <p:nvSpPr>
          <p:cNvPr id="21" name="テキスト プレースホルダー 20">
            <a:extLst>
              <a:ext uri="{FF2B5EF4-FFF2-40B4-BE49-F238E27FC236}">
                <a16:creationId xmlns:a16="http://schemas.microsoft.com/office/drawing/2014/main" id="{D5F29795-F227-44BE-8FFE-BEDE82043BB8}"/>
              </a:ext>
            </a:extLst>
          </p:cNvPr>
          <p:cNvSpPr>
            <a:spLocks noGrp="1"/>
          </p:cNvSpPr>
          <p:nvPr>
            <p:ph type="body" sz="quarter" idx="23"/>
          </p:nvPr>
        </p:nvSpPr>
        <p:spPr>
          <a:xfrm>
            <a:off x="4231042" y="3002562"/>
            <a:ext cx="3433138" cy="961350"/>
          </a:xfrm>
        </p:spPr>
        <p:txBody>
          <a:bodyPr rtlCol="0"/>
          <a:lstStyle/>
          <a:p>
            <a:pPr rtl="0"/>
            <a:r>
              <a:rPr lang="ja-JP" altLang="en-US" dirty="0">
                <a:latin typeface="Meiryo UI" panose="020B0604030504040204" pitchFamily="50" charset="-128"/>
                <a:ea typeface="Meiryo UI" panose="020B0604030504040204" pitchFamily="50" charset="-128"/>
              </a:rPr>
              <a:t>有機農産物の選択を提供しないことによる売上の損失</a:t>
            </a:r>
          </a:p>
        </p:txBody>
      </p:sp>
      <p:sp>
        <p:nvSpPr>
          <p:cNvPr id="45" name="テキスト プレースホルダー 44">
            <a:extLst>
              <a:ext uri="{FF2B5EF4-FFF2-40B4-BE49-F238E27FC236}">
                <a16:creationId xmlns:a16="http://schemas.microsoft.com/office/drawing/2014/main" id="{DD180B3D-49E9-46B9-A20B-5BB4BD204605}"/>
              </a:ext>
            </a:extLst>
          </p:cNvPr>
          <p:cNvSpPr>
            <a:spLocks noGrp="1"/>
          </p:cNvSpPr>
          <p:nvPr>
            <p:ph type="body" sz="quarter" idx="21"/>
          </p:nvPr>
        </p:nvSpPr>
        <p:spPr>
          <a:xfrm>
            <a:off x="8203339" y="2620561"/>
            <a:ext cx="3433138" cy="428891"/>
          </a:xfrm>
        </p:spPr>
        <p:txBody>
          <a:bodyPr rtlCol="0"/>
          <a:lstStyle/>
          <a:p>
            <a:pPr rtl="0"/>
            <a:r>
              <a:rPr lang="ja-JP" altLang="en-US">
                <a:latin typeface="Meiryo UI" panose="020B0604030504040204" pitchFamily="50" charset="-128"/>
                <a:ea typeface="Meiryo UI" panose="020B0604030504040204" pitchFamily="50" charset="-128"/>
              </a:rPr>
              <a:t>使いやすさ</a:t>
            </a:r>
          </a:p>
        </p:txBody>
      </p:sp>
      <p:sp>
        <p:nvSpPr>
          <p:cNvPr id="20" name="テキスト プレースホルダー 19">
            <a:extLst>
              <a:ext uri="{FF2B5EF4-FFF2-40B4-BE49-F238E27FC236}">
                <a16:creationId xmlns:a16="http://schemas.microsoft.com/office/drawing/2014/main" id="{B0C9F763-9E0D-4C82-9B80-0BC0FEBCD7FA}"/>
              </a:ext>
            </a:extLst>
          </p:cNvPr>
          <p:cNvSpPr>
            <a:spLocks noGrp="1"/>
          </p:cNvSpPr>
          <p:nvPr>
            <p:ph type="body" sz="quarter" idx="22"/>
          </p:nvPr>
        </p:nvSpPr>
        <p:spPr>
          <a:xfrm>
            <a:off x="8203339" y="3002562"/>
            <a:ext cx="3433138" cy="961350"/>
          </a:xfrm>
        </p:spPr>
        <p:txBody>
          <a:bodyPr rtlCol="0"/>
          <a:lstStyle/>
          <a:p>
            <a:pPr rtl="0"/>
            <a:r>
              <a:rPr lang="en-US" altLang="ja-JP" dirty="0">
                <a:latin typeface="Meiryo UI" panose="020B0604030504040204" pitchFamily="50" charset="-128"/>
                <a:ea typeface="Meiryo UI" panose="020B0604030504040204" pitchFamily="50" charset="-128"/>
              </a:rPr>
              <a:t>2019 </a:t>
            </a:r>
            <a:r>
              <a:rPr lang="ja-JP" altLang="en-US" dirty="0">
                <a:latin typeface="Meiryo UI" panose="020B0604030504040204" pitchFamily="50" charset="-128"/>
                <a:ea typeface="Meiryo UI" panose="020B0604030504040204" pitchFamily="50" charset="-128"/>
              </a:rPr>
              <a:t>年に自然食品の小売売上は </a:t>
            </a:r>
            <a:r>
              <a:rPr lang="en-US" altLang="ja-JP" dirty="0">
                <a:latin typeface="Meiryo UI" panose="020B0604030504040204" pitchFamily="50" charset="-128"/>
                <a:ea typeface="Meiryo UI" panose="020B0604030504040204" pitchFamily="50" charset="-128"/>
              </a:rPr>
              <a:t>1,120 </a:t>
            </a:r>
            <a:r>
              <a:rPr lang="ja-JP" altLang="en-US" dirty="0">
                <a:latin typeface="Meiryo UI" panose="020B0604030504040204" pitchFamily="50" charset="-128"/>
                <a:ea typeface="Meiryo UI" panose="020B0604030504040204" pitchFamily="50" charset="-128"/>
              </a:rPr>
              <a:t>億ドル増加しました </a:t>
            </a:r>
          </a:p>
        </p:txBody>
      </p:sp>
      <p:sp>
        <p:nvSpPr>
          <p:cNvPr id="24" name="テキスト プレースホルダー 23">
            <a:extLst>
              <a:ext uri="{FF2B5EF4-FFF2-40B4-BE49-F238E27FC236}">
                <a16:creationId xmlns:a16="http://schemas.microsoft.com/office/drawing/2014/main" id="{4AB50F20-85E8-46ED-94DD-28F720071BF3}"/>
              </a:ext>
            </a:extLst>
          </p:cNvPr>
          <p:cNvSpPr>
            <a:spLocks noGrp="1"/>
          </p:cNvSpPr>
          <p:nvPr>
            <p:ph type="body" sz="quarter" idx="18"/>
          </p:nvPr>
        </p:nvSpPr>
        <p:spPr>
          <a:xfrm>
            <a:off x="4231042" y="4147932"/>
            <a:ext cx="3433138" cy="428891"/>
          </a:xfrm>
        </p:spPr>
        <p:txBody>
          <a:bodyPr rtlCol="0"/>
          <a:lstStyle/>
          <a:p>
            <a:pPr rtl="0"/>
            <a:r>
              <a:rPr lang="ja-JP" altLang="en-US">
                <a:latin typeface="Meiryo UI" panose="020B0604030504040204" pitchFamily="50" charset="-128"/>
                <a:ea typeface="Meiryo UI" panose="020B0604030504040204" pitchFamily="50" charset="-128"/>
              </a:rPr>
              <a:t>財務</a:t>
            </a:r>
          </a:p>
        </p:txBody>
      </p:sp>
      <p:sp>
        <p:nvSpPr>
          <p:cNvPr id="44" name="テキスト プレースホルダー 43">
            <a:extLst>
              <a:ext uri="{FF2B5EF4-FFF2-40B4-BE49-F238E27FC236}">
                <a16:creationId xmlns:a16="http://schemas.microsoft.com/office/drawing/2014/main" id="{540F4685-F7C7-4370-AF35-F80D53D13A43}"/>
              </a:ext>
            </a:extLst>
          </p:cNvPr>
          <p:cNvSpPr>
            <a:spLocks noGrp="1"/>
          </p:cNvSpPr>
          <p:nvPr>
            <p:ph type="body" sz="quarter" idx="24"/>
          </p:nvPr>
        </p:nvSpPr>
        <p:spPr>
          <a:xfrm>
            <a:off x="4231042" y="4529933"/>
            <a:ext cx="3433138" cy="1450988"/>
          </a:xfrm>
        </p:spPr>
        <p:txBody>
          <a:bodyPr rtlCol="0"/>
          <a:lstStyle/>
          <a:p>
            <a:pPr rtl="0"/>
            <a:r>
              <a:rPr lang="ja-JP" altLang="en-US" dirty="0">
                <a:latin typeface="Meiryo UI" panose="020B0604030504040204" pitchFamily="50" charset="-128"/>
                <a:ea typeface="Meiryo UI" panose="020B0604030504040204" pitchFamily="50" charset="-128"/>
              </a:rPr>
              <a:t>お客様は、地元のレストランや地域で入手できる、健康に良いものを求めています </a:t>
            </a:r>
          </a:p>
        </p:txBody>
      </p:sp>
      <p:sp>
        <p:nvSpPr>
          <p:cNvPr id="323" name="日付プレースホルダー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324" name="フッター プレースホルダー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325" name="スライド番号プレースホルダー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3F20131-2E66-4147-85FF-C0F1FCA97231}"/>
              </a:ext>
            </a:extLst>
          </p:cNvPr>
          <p:cNvSpPr>
            <a:spLocks noGrp="1"/>
          </p:cNvSpPr>
          <p:nvPr>
            <p:ph type="title"/>
          </p:nvPr>
        </p:nvSpPr>
        <p:spPr>
          <a:xfrm>
            <a:off x="5134980" y="848536"/>
            <a:ext cx="1929607" cy="640698"/>
          </a:xfrm>
        </p:spPr>
        <p:txBody>
          <a:bodyPr rtlCol="0"/>
          <a:lstStyle/>
          <a:p>
            <a:pPr rtl="0"/>
            <a:r>
              <a:rPr lang="ja-JP" altLang="en-US">
                <a:latin typeface="Meiryo UI" panose="020B0604030504040204" pitchFamily="50" charset="-128"/>
                <a:ea typeface="Meiryo UI" panose="020B0604030504040204" pitchFamily="50" charset="-128"/>
              </a:rPr>
              <a:t>解決策</a:t>
            </a:r>
          </a:p>
        </p:txBody>
      </p:sp>
      <p:pic>
        <p:nvPicPr>
          <p:cNvPr id="27" name="図プレースホルダー 26" descr="両側に木と牧草の道の空中写真">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1" y="0"/>
            <a:ext cx="4495801" cy="6858000"/>
          </a:xfrm>
        </p:spPr>
      </p:pic>
      <p:sp>
        <p:nvSpPr>
          <p:cNvPr id="10" name="テキスト プレースホルダー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2046233"/>
            <a:ext cx="3126583" cy="426393"/>
          </a:xfrm>
        </p:spPr>
        <p:txBody>
          <a:bodyPr rtlCol="0"/>
          <a:lstStyle/>
          <a:p>
            <a:pPr rtl="0"/>
            <a:r>
              <a:rPr lang="ja-JP" altLang="en-US">
                <a:latin typeface="Meiryo UI" panose="020B0604030504040204" pitchFamily="50" charset="-128"/>
                <a:ea typeface="Meiryo UI" panose="020B0604030504040204" pitchFamily="50" charset="-128"/>
              </a:rPr>
              <a:t>ギャップを埋める</a:t>
            </a:r>
          </a:p>
        </p:txBody>
      </p:sp>
      <p:sp>
        <p:nvSpPr>
          <p:cNvPr id="19" name="テキスト プレースホルダー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425736"/>
            <a:ext cx="3126583" cy="1306527"/>
          </a:xfrm>
        </p:spPr>
        <p:txBody>
          <a:bodyPr rtlCol="0"/>
          <a:lstStyle/>
          <a:p>
            <a:pPr rtl="0"/>
            <a:r>
              <a:rPr lang="ja-JP" altLang="en-US" dirty="0">
                <a:latin typeface="Meiryo UI" panose="020B0604030504040204" pitchFamily="50" charset="-128"/>
                <a:ea typeface="Meiryo UI" panose="020B0604030504040204" pitchFamily="50" charset="-128"/>
              </a:rPr>
              <a:t>弊社の製品は有機農業を楽なものにします。市場には、同じ利点や収益をもたらす製品はありません。</a:t>
            </a:r>
          </a:p>
        </p:txBody>
      </p:sp>
      <p:sp>
        <p:nvSpPr>
          <p:cNvPr id="23" name="テキスト プレースホルダー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2046233"/>
            <a:ext cx="3281556" cy="426393"/>
          </a:xfrm>
        </p:spPr>
        <p:txBody>
          <a:bodyPr rtlCol="0"/>
          <a:lstStyle/>
          <a:p>
            <a:pPr rtl="0"/>
            <a:r>
              <a:rPr lang="ja-JP" altLang="en-US">
                <a:latin typeface="Meiryo UI" panose="020B0604030504040204" pitchFamily="50" charset="-128"/>
                <a:ea typeface="Meiryo UI" panose="020B0604030504040204" pitchFamily="50" charset="-128"/>
              </a:rPr>
              <a:t>対象ユーザー</a:t>
            </a:r>
          </a:p>
        </p:txBody>
      </p:sp>
      <p:sp>
        <p:nvSpPr>
          <p:cNvPr id="33" name="テキスト プレースホルダー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2425736"/>
            <a:ext cx="3281556" cy="1306527"/>
          </a:xfrm>
        </p:spPr>
        <p:txBody>
          <a:bodyPr rtlCol="0"/>
          <a:lstStyle/>
          <a:p>
            <a:pPr rtl="0"/>
            <a:r>
              <a:rPr lang="en-US" altLang="ja-JP" dirty="0">
                <a:latin typeface="Meiryo UI" panose="020B0604030504040204" pitchFamily="50" charset="-128"/>
                <a:ea typeface="Meiryo UI" panose="020B0604030504040204" pitchFamily="50" charset="-128"/>
              </a:rPr>
              <a:t>Z </a:t>
            </a:r>
            <a:r>
              <a:rPr lang="ja-JP" altLang="en-US" dirty="0">
                <a:latin typeface="Meiryo UI" panose="020B0604030504040204" pitchFamily="50" charset="-128"/>
                <a:ea typeface="Meiryo UI" panose="020B0604030504040204" pitchFamily="50" charset="-128"/>
              </a:rPr>
              <a:t>世代 </a:t>
            </a:r>
            <a:r>
              <a:rPr lang="en-US" altLang="ja-JP" dirty="0">
                <a:latin typeface="Meiryo UI" panose="020B0604030504040204" pitchFamily="50" charset="-128"/>
                <a:ea typeface="Meiryo UI" panose="020B0604030504040204" pitchFamily="50" charset="-128"/>
              </a:rPr>
              <a:t>(18-25 </a:t>
            </a:r>
            <a:r>
              <a:rPr lang="ja-JP" altLang="en-US" dirty="0">
                <a:latin typeface="Meiryo UI" panose="020B0604030504040204" pitchFamily="50" charset="-128"/>
                <a:ea typeface="Meiryo UI" panose="020B0604030504040204" pitchFamily="50" charset="-128"/>
              </a:rPr>
              <a:t>歳</a:t>
            </a:r>
            <a:r>
              <a:rPr lang="en-US" altLang="ja-JP" dirty="0">
                <a:latin typeface="Meiryo UI" panose="020B0604030504040204" pitchFamily="50" charset="-128"/>
                <a:ea typeface="Meiryo UI" panose="020B0604030504040204" pitchFamily="50" charset="-128"/>
              </a:rPr>
              <a:t>)</a:t>
            </a:r>
          </a:p>
        </p:txBody>
      </p:sp>
      <p:sp>
        <p:nvSpPr>
          <p:cNvPr id="24" name="テキスト プレースホルダー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4180976"/>
            <a:ext cx="3126583" cy="428891"/>
          </a:xfrm>
        </p:spPr>
        <p:txBody>
          <a:bodyPr rtlCol="0"/>
          <a:lstStyle/>
          <a:p>
            <a:pPr rtl="0"/>
            <a:r>
              <a:rPr lang="ja-JP" altLang="en-US">
                <a:latin typeface="Meiryo UI" panose="020B0604030504040204" pitchFamily="50" charset="-128"/>
                <a:ea typeface="Meiryo UI" panose="020B0604030504040204" pitchFamily="50" charset="-128"/>
              </a:rPr>
              <a:t>コスト削減</a:t>
            </a:r>
          </a:p>
        </p:txBody>
      </p:sp>
      <p:sp>
        <p:nvSpPr>
          <p:cNvPr id="34" name="テキスト プレースホルダー 33">
            <a:extLst>
              <a:ext uri="{FF2B5EF4-FFF2-40B4-BE49-F238E27FC236}">
                <a16:creationId xmlns:a16="http://schemas.microsoft.com/office/drawing/2014/main" id="{3643E873-8912-4B68-8719-1C569341D6FD}"/>
              </a:ext>
            </a:extLst>
          </p:cNvPr>
          <p:cNvSpPr>
            <a:spLocks noGrp="1"/>
          </p:cNvSpPr>
          <p:nvPr>
            <p:ph type="body" sz="quarter" idx="14"/>
          </p:nvPr>
        </p:nvSpPr>
        <p:spPr>
          <a:xfrm>
            <a:off x="5024359" y="4562976"/>
            <a:ext cx="3126583" cy="1258935"/>
          </a:xfrm>
        </p:spPr>
        <p:txBody>
          <a:bodyPr rtlCol="0"/>
          <a:lstStyle/>
          <a:p>
            <a:pPr rtl="0"/>
            <a:r>
              <a:rPr lang="ja-JP" altLang="en-US" dirty="0">
                <a:latin typeface="Meiryo UI" panose="020B0604030504040204" pitchFamily="50" charset="-128"/>
                <a:ea typeface="Meiryo UI" panose="020B0604030504040204" pitchFamily="50" charset="-128"/>
              </a:rPr>
              <a:t>取り換え製品の出費を減らす </a:t>
            </a:r>
          </a:p>
        </p:txBody>
      </p:sp>
      <p:sp>
        <p:nvSpPr>
          <p:cNvPr id="25" name="テキスト プレースホルダー 24">
            <a:extLst>
              <a:ext uri="{FF2B5EF4-FFF2-40B4-BE49-F238E27FC236}">
                <a16:creationId xmlns:a16="http://schemas.microsoft.com/office/drawing/2014/main" id="{28950946-2F58-45BE-8886-7AC0149D69EA}"/>
              </a:ext>
            </a:extLst>
          </p:cNvPr>
          <p:cNvSpPr>
            <a:spLocks noGrp="1"/>
          </p:cNvSpPr>
          <p:nvPr>
            <p:ph type="body" sz="quarter" idx="19"/>
          </p:nvPr>
        </p:nvSpPr>
        <p:spPr>
          <a:xfrm>
            <a:off x="8526986" y="4180976"/>
            <a:ext cx="3281556" cy="428891"/>
          </a:xfrm>
        </p:spPr>
        <p:txBody>
          <a:bodyPr rtlCol="0"/>
          <a:lstStyle/>
          <a:p>
            <a:pPr rtl="0"/>
            <a:r>
              <a:rPr lang="ja-JP" altLang="en-US">
                <a:latin typeface="Meiryo UI" panose="020B0604030504040204" pitchFamily="50" charset="-128"/>
                <a:ea typeface="Meiryo UI" panose="020B0604030504040204" pitchFamily="50" charset="-128"/>
              </a:rPr>
              <a:t>使いやすい</a:t>
            </a:r>
          </a:p>
        </p:txBody>
      </p:sp>
      <p:sp>
        <p:nvSpPr>
          <p:cNvPr id="35" name="テキスト プレースホルダー 34">
            <a:extLst>
              <a:ext uri="{FF2B5EF4-FFF2-40B4-BE49-F238E27FC236}">
                <a16:creationId xmlns:a16="http://schemas.microsoft.com/office/drawing/2014/main" id="{B56B6F3A-5C12-4500-AD07-4FCE61526A57}"/>
              </a:ext>
            </a:extLst>
          </p:cNvPr>
          <p:cNvSpPr>
            <a:spLocks noGrp="1"/>
          </p:cNvSpPr>
          <p:nvPr>
            <p:ph type="body" sz="quarter" idx="15"/>
          </p:nvPr>
        </p:nvSpPr>
        <p:spPr>
          <a:xfrm>
            <a:off x="8526986" y="4562976"/>
            <a:ext cx="3281556" cy="1258935"/>
          </a:xfrm>
        </p:spPr>
        <p:txBody>
          <a:bodyPr rtlCol="0"/>
          <a:lstStyle/>
          <a:p>
            <a:pPr rtl="0"/>
            <a:r>
              <a:rPr lang="ja-JP" altLang="en-US" dirty="0">
                <a:latin typeface="Meiryo UI" panose="020B0604030504040204" pitchFamily="50" charset="-128"/>
                <a:ea typeface="Meiryo UI" panose="020B0604030504040204" pitchFamily="50" charset="-128"/>
              </a:rPr>
              <a:t>豊作をもたらすために必要な情報を顧客に提供するシンプルな製品</a:t>
            </a:r>
          </a:p>
        </p:txBody>
      </p:sp>
      <p:sp>
        <p:nvSpPr>
          <p:cNvPr id="256" name="日付プレースホルダー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257" name="フッター プレースホルダー 256">
            <a:extLst>
              <a:ext uri="{FF2B5EF4-FFF2-40B4-BE49-F238E27FC236}">
                <a16:creationId xmlns:a16="http://schemas.microsoft.com/office/drawing/2014/main" id="{8DBC7823-0B82-44CB-B937-1DAF28C165B4}"/>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258" name="スライド番号プレースホルダー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rtlCol="0"/>
          <a:lstStyle/>
          <a:p>
            <a:pPr rtl="0"/>
            <a:r>
              <a:rPr lang="ja-JP" altLang="en-US">
                <a:latin typeface="Meiryo UI" panose="020B0604030504040204" pitchFamily="50" charset="-128"/>
                <a:ea typeface="Meiryo UI" panose="020B0604030504040204" pitchFamily="50" charset="-128"/>
              </a:rPr>
              <a:t>製品の概要</a:t>
            </a:r>
          </a:p>
        </p:txBody>
      </p:sp>
      <p:pic>
        <p:nvPicPr>
          <p:cNvPr id="46" name="図プレースホルダー 45" descr="一意のボックス アイコン">
            <a:extLst>
              <a:ext uri="{FF2B5EF4-FFF2-40B4-BE49-F238E27FC236}">
                <a16:creationId xmlns:a16="http://schemas.microsoft.com/office/drawing/2014/main" id="{1420D33F-ACED-46BE-B2DF-C61CB4ABF7CF}"/>
              </a:ext>
            </a:extLst>
          </p:cNvPr>
          <p:cNvPicPr>
            <a:picLocks noGrp="1" noChangeAspect="1"/>
          </p:cNvPicPr>
          <p:nvPr>
            <p:ph type="pic" sz="quarter" idx="23"/>
          </p:nvPr>
        </p:nvPicPr>
        <p:blipFill rotWithShape="1">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632608" y="2982740"/>
            <a:ext cx="603504" cy="603504"/>
          </a:xfrm>
        </p:spPr>
      </p:pic>
      <p:pic>
        <p:nvPicPr>
          <p:cNvPr id="66" name="図プレースホルダー 65" descr="市場アイコン">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rotWithShape="1">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t="789" b="789"/>
          <a:stretch/>
        </p:blipFill>
        <p:spPr>
          <a:xfrm>
            <a:off x="4388240" y="2981421"/>
            <a:ext cx="603504" cy="594360"/>
          </a:xfrm>
        </p:spPr>
      </p:pic>
      <p:pic>
        <p:nvPicPr>
          <p:cNvPr id="87" name="図プレースホルダー 86" descr="クリップボード アイコン">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182902" y="2983163"/>
            <a:ext cx="603504" cy="603504"/>
          </a:xfrm>
        </p:spPr>
      </p:pic>
      <p:pic>
        <p:nvPicPr>
          <p:cNvPr id="105" name="図プレースホルダー 104" descr="ヘルプ アイコン">
            <a:extLst>
              <a:ext uri="{FF2B5EF4-FFF2-40B4-BE49-F238E27FC236}">
                <a16:creationId xmlns:a16="http://schemas.microsoft.com/office/drawing/2014/main" id="{4ECD9547-8CC8-47C4-BE18-635B19076589}"/>
              </a:ext>
            </a:extLst>
          </p:cNvPr>
          <p:cNvPicPr>
            <a:picLocks noGrp="1" noChangeAspect="1"/>
          </p:cNvPicPr>
          <p:nvPr>
            <p:ph type="pic" sz="quarter" idx="26"/>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927648" y="3001928"/>
            <a:ext cx="594360" cy="594360"/>
          </a:xfrm>
        </p:spPr>
      </p:pic>
      <p:sp>
        <p:nvSpPr>
          <p:cNvPr id="62" name="テキスト プレースホルダー 61">
            <a:extLst>
              <a:ext uri="{FF2B5EF4-FFF2-40B4-BE49-F238E27FC236}">
                <a16:creationId xmlns:a16="http://schemas.microsoft.com/office/drawing/2014/main" id="{F3A35CB8-192D-46E2-ABAC-ED96BB3582BE}"/>
              </a:ext>
            </a:extLst>
          </p:cNvPr>
          <p:cNvSpPr>
            <a:spLocks noGrp="1"/>
          </p:cNvSpPr>
          <p:nvPr>
            <p:ph type="body" sz="quarter" idx="16"/>
          </p:nvPr>
        </p:nvSpPr>
        <p:spPr>
          <a:xfrm>
            <a:off x="740800" y="3608439"/>
            <a:ext cx="2351446" cy="491509"/>
          </a:xfrm>
        </p:spPr>
        <p:txBody>
          <a:bodyPr rtlCol="0"/>
          <a:lstStyle/>
          <a:p>
            <a:pPr rtl="0"/>
            <a:r>
              <a:rPr lang="ja-JP" altLang="en-US">
                <a:latin typeface="Meiryo UI" panose="020B0604030504040204" pitchFamily="50" charset="-128"/>
                <a:ea typeface="Meiryo UI" panose="020B0604030504040204" pitchFamily="50" charset="-128"/>
              </a:rPr>
              <a:t>独創的</a:t>
            </a:r>
          </a:p>
        </p:txBody>
      </p:sp>
      <p:sp>
        <p:nvSpPr>
          <p:cNvPr id="61" name="テキスト プレースホルダー 60">
            <a:extLst>
              <a:ext uri="{FF2B5EF4-FFF2-40B4-BE49-F238E27FC236}">
                <a16:creationId xmlns:a16="http://schemas.microsoft.com/office/drawing/2014/main" id="{AAB80485-19C5-4162-A7D1-C16C0A37DB0A}"/>
              </a:ext>
            </a:extLst>
          </p:cNvPr>
          <p:cNvSpPr>
            <a:spLocks noGrp="1"/>
          </p:cNvSpPr>
          <p:nvPr>
            <p:ph type="body" sz="quarter" idx="12"/>
          </p:nvPr>
        </p:nvSpPr>
        <p:spPr>
          <a:xfrm>
            <a:off x="740800" y="4036041"/>
            <a:ext cx="2351446" cy="1704547"/>
          </a:xfrm>
        </p:spPr>
        <p:txBody>
          <a:bodyPr rtlCol="0"/>
          <a:lstStyle/>
          <a:p>
            <a:pPr rtl="0"/>
            <a:r>
              <a:rPr lang="ja-JP" altLang="en-US" dirty="0">
                <a:latin typeface="Meiryo UI" panose="020B0604030504040204" pitchFamily="50" charset="-128"/>
                <a:ea typeface="Meiryo UI" panose="020B0604030504040204" pitchFamily="50" charset="-128"/>
              </a:rPr>
              <a:t>この農産物市場専用の製品のみ</a:t>
            </a:r>
          </a:p>
        </p:txBody>
      </p:sp>
      <p:sp>
        <p:nvSpPr>
          <p:cNvPr id="64" name="テキスト プレースホルダー 63">
            <a:extLst>
              <a:ext uri="{FF2B5EF4-FFF2-40B4-BE49-F238E27FC236}">
                <a16:creationId xmlns:a16="http://schemas.microsoft.com/office/drawing/2014/main" id="{A1AC70BF-8941-481C-8D24-0B619A898EDE}"/>
              </a:ext>
            </a:extLst>
          </p:cNvPr>
          <p:cNvSpPr>
            <a:spLocks noGrp="1"/>
          </p:cNvSpPr>
          <p:nvPr>
            <p:ph type="body" sz="quarter" idx="18"/>
          </p:nvPr>
        </p:nvSpPr>
        <p:spPr>
          <a:xfrm>
            <a:off x="3508580" y="3608439"/>
            <a:ext cx="2351446" cy="491509"/>
          </a:xfrm>
        </p:spPr>
        <p:txBody>
          <a:bodyPr rtlCol="0"/>
          <a:lstStyle/>
          <a:p>
            <a:pPr rtl="0"/>
            <a:r>
              <a:rPr lang="ja-JP" altLang="en-US">
                <a:latin typeface="Meiryo UI" panose="020B0604030504040204" pitchFamily="50" charset="-128"/>
                <a:ea typeface="Meiryo UI" panose="020B0604030504040204" pitchFamily="50" charset="-128"/>
              </a:rPr>
              <a:t>市場初</a:t>
            </a:r>
          </a:p>
        </p:txBody>
      </p:sp>
      <p:sp>
        <p:nvSpPr>
          <p:cNvPr id="63" name="テキスト プレースホルダー 62">
            <a:extLst>
              <a:ext uri="{FF2B5EF4-FFF2-40B4-BE49-F238E27FC236}">
                <a16:creationId xmlns:a16="http://schemas.microsoft.com/office/drawing/2014/main" id="{8D138E80-5256-446A-AE30-0A9CBCEC97CC}"/>
              </a:ext>
            </a:extLst>
          </p:cNvPr>
          <p:cNvSpPr>
            <a:spLocks noGrp="1"/>
          </p:cNvSpPr>
          <p:nvPr>
            <p:ph type="body" sz="quarter" idx="17"/>
          </p:nvPr>
        </p:nvSpPr>
        <p:spPr>
          <a:xfrm>
            <a:off x="3508580" y="4036041"/>
            <a:ext cx="2351446" cy="1704547"/>
          </a:xfrm>
        </p:spPr>
        <p:txBody>
          <a:bodyPr rtlCol="0"/>
          <a:lstStyle/>
          <a:p>
            <a:pPr rtl="0"/>
            <a:r>
              <a:rPr lang="ja-JP" altLang="en-US" dirty="0">
                <a:latin typeface="Meiryo UI" panose="020B0604030504040204" pitchFamily="50" charset="-128"/>
                <a:ea typeface="Meiryo UI" panose="020B0604030504040204" pitchFamily="50" charset="-128"/>
              </a:rPr>
              <a:t>美しくデザインされ、スタイリッシュで機能的な最初の製品</a:t>
            </a:r>
          </a:p>
        </p:txBody>
      </p:sp>
      <p:sp>
        <p:nvSpPr>
          <p:cNvPr id="77" name="テキスト プレースホルダー 76">
            <a:extLst>
              <a:ext uri="{FF2B5EF4-FFF2-40B4-BE49-F238E27FC236}">
                <a16:creationId xmlns:a16="http://schemas.microsoft.com/office/drawing/2014/main" id="{F8450002-65CC-44ED-9FA3-79F17962B3B5}"/>
              </a:ext>
            </a:extLst>
          </p:cNvPr>
          <p:cNvSpPr>
            <a:spLocks noGrp="1"/>
          </p:cNvSpPr>
          <p:nvPr>
            <p:ph type="body" sz="quarter" idx="20"/>
          </p:nvPr>
        </p:nvSpPr>
        <p:spPr>
          <a:xfrm>
            <a:off x="6303400" y="3608439"/>
            <a:ext cx="2351446" cy="491509"/>
          </a:xfrm>
        </p:spPr>
        <p:txBody>
          <a:bodyPr rtlCol="0"/>
          <a:lstStyle/>
          <a:p>
            <a:pPr rtl="0"/>
            <a:r>
              <a:rPr lang="ja-JP" altLang="en-US">
                <a:latin typeface="Meiryo UI" panose="020B0604030504040204" pitchFamily="50" charset="-128"/>
                <a:ea typeface="Meiryo UI" panose="020B0604030504040204" pitchFamily="50" charset="-128"/>
              </a:rPr>
              <a:t>テスト済み</a:t>
            </a:r>
          </a:p>
        </p:txBody>
      </p:sp>
      <p:sp>
        <p:nvSpPr>
          <p:cNvPr id="76" name="テキスト プレースホルダー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036041"/>
            <a:ext cx="2351446" cy="1704547"/>
          </a:xfrm>
        </p:spPr>
        <p:txBody>
          <a:bodyPr rtlCol="0"/>
          <a:lstStyle/>
          <a:p>
            <a:pPr rtl="0"/>
            <a:r>
              <a:rPr lang="ja-JP" altLang="en-US" dirty="0">
                <a:latin typeface="Meiryo UI" panose="020B0604030504040204" pitchFamily="50" charset="-128"/>
                <a:ea typeface="Meiryo UI" panose="020B0604030504040204" pitchFamily="50" charset="-128"/>
              </a:rPr>
              <a:t>周辺の若い農業者でテストしました</a:t>
            </a:r>
          </a:p>
        </p:txBody>
      </p:sp>
      <p:sp>
        <p:nvSpPr>
          <p:cNvPr id="79" name="テキスト プレースホルダー 78">
            <a:extLst>
              <a:ext uri="{FF2B5EF4-FFF2-40B4-BE49-F238E27FC236}">
                <a16:creationId xmlns:a16="http://schemas.microsoft.com/office/drawing/2014/main" id="{3ECFAB54-2FAE-44AC-A18F-60ABE9A74175}"/>
              </a:ext>
            </a:extLst>
          </p:cNvPr>
          <p:cNvSpPr>
            <a:spLocks noGrp="1"/>
          </p:cNvSpPr>
          <p:nvPr>
            <p:ph type="body" sz="quarter" idx="22"/>
          </p:nvPr>
        </p:nvSpPr>
        <p:spPr>
          <a:xfrm>
            <a:off x="9071180" y="3608439"/>
            <a:ext cx="2351446" cy="491509"/>
          </a:xfrm>
        </p:spPr>
        <p:txBody>
          <a:bodyPr rtlCol="0"/>
          <a:lstStyle/>
          <a:p>
            <a:pPr rtl="0"/>
            <a:r>
              <a:rPr lang="ja-JP" altLang="en-US">
                <a:latin typeface="Meiryo UI" panose="020B0604030504040204" pitchFamily="50" charset="-128"/>
                <a:ea typeface="Meiryo UI" panose="020B0604030504040204" pitchFamily="50" charset="-128"/>
              </a:rPr>
              <a:t>認証済み</a:t>
            </a:r>
          </a:p>
        </p:txBody>
      </p:sp>
      <p:sp>
        <p:nvSpPr>
          <p:cNvPr id="78" name="テキスト プレースホルダー 77">
            <a:extLst>
              <a:ext uri="{FF2B5EF4-FFF2-40B4-BE49-F238E27FC236}">
                <a16:creationId xmlns:a16="http://schemas.microsoft.com/office/drawing/2014/main" id="{DF2F3071-377B-4538-8351-AE48F52BD1CC}"/>
              </a:ext>
            </a:extLst>
          </p:cNvPr>
          <p:cNvSpPr>
            <a:spLocks noGrp="1"/>
          </p:cNvSpPr>
          <p:nvPr>
            <p:ph type="body" sz="quarter" idx="21"/>
          </p:nvPr>
        </p:nvSpPr>
        <p:spPr>
          <a:xfrm>
            <a:off x="9071180" y="4036041"/>
            <a:ext cx="2351446" cy="1704547"/>
          </a:xfrm>
        </p:spPr>
        <p:txBody>
          <a:bodyPr rtlCol="0"/>
          <a:lstStyle/>
          <a:p>
            <a:pPr rtl="0"/>
            <a:r>
              <a:rPr lang="ja-JP" altLang="en-US" dirty="0">
                <a:latin typeface="Meiryo UI" panose="020B0604030504040204" pitchFamily="50" charset="-128"/>
                <a:ea typeface="Meiryo UI" panose="020B0604030504040204" pitchFamily="50" charset="-128"/>
              </a:rPr>
              <a:t>その分野の農業専門家たちの支援と意見を基にデザインされました </a:t>
            </a:r>
          </a:p>
        </p:txBody>
      </p:sp>
      <p:sp>
        <p:nvSpPr>
          <p:cNvPr id="26" name="日付プレースホルダー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27" name="フッター プレースホルダー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28" name="スライド番号プレースホルダー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355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プレースホルダー 23" descr="水滴が付いた葉">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0" y="0"/>
            <a:ext cx="12192000" cy="3429000"/>
          </a:xfrm>
        </p:spPr>
      </p:pic>
      <p:sp>
        <p:nvSpPr>
          <p:cNvPr id="9" name="タイトル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rtlCol="0"/>
          <a:lstStyle/>
          <a:p>
            <a:pPr rtl="0"/>
            <a:r>
              <a:rPr lang="ja-JP" altLang="en-US">
                <a:latin typeface="Meiryo UI" panose="020B0604030504040204" pitchFamily="50" charset="-128"/>
                <a:ea typeface="Meiryo UI" panose="020B0604030504040204" pitchFamily="50" charset="-128"/>
              </a:rPr>
              <a:t>製品の利点</a:t>
            </a:r>
          </a:p>
        </p:txBody>
      </p:sp>
      <p:sp>
        <p:nvSpPr>
          <p:cNvPr id="12" name="日付プレースホルダー 11">
            <a:extLst>
              <a:ext uri="{FF2B5EF4-FFF2-40B4-BE49-F238E27FC236}">
                <a16:creationId xmlns:a16="http://schemas.microsoft.com/office/drawing/2014/main" id="{F9D1E4F5-C5CC-4509-A364-CC20767557A7}"/>
              </a:ext>
            </a:extLst>
          </p:cNvPr>
          <p:cNvSpPr>
            <a:spLocks noGrp="1"/>
          </p:cNvSpPr>
          <p:nvPr>
            <p:ph type="dt" sz="half" idx="2"/>
          </p:nvPr>
        </p:nvSpPr>
        <p:spPr>
          <a:xfrm>
            <a:off x="838200" y="6356350"/>
            <a:ext cx="2743200"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13" name="フッター プレースホルダー 12">
            <a:extLst>
              <a:ext uri="{FF2B5EF4-FFF2-40B4-BE49-F238E27FC236}">
                <a16:creationId xmlns:a16="http://schemas.microsoft.com/office/drawing/2014/main" id="{106CB055-2C7B-4271-88ED-F5872EAF95F7}"/>
              </a:ext>
            </a:extLst>
          </p:cNvPr>
          <p:cNvSpPr>
            <a:spLocks noGrp="1"/>
          </p:cNvSpPr>
          <p:nvPr>
            <p:ph type="ftr" sz="quarter" idx="3"/>
          </p:nvPr>
        </p:nvSpPr>
        <p:spPr>
          <a:xfrm>
            <a:off x="4038600" y="6356350"/>
            <a:ext cx="41148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14" name="スライド番号プレースホルダー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6</a:t>
            </a:fld>
            <a:endParaRPr lang="ja-JP" altLang="en-US">
              <a:latin typeface="Meiryo UI" panose="020B0604030504040204" pitchFamily="50" charset="-128"/>
              <a:ea typeface="Meiryo UI" panose="020B0604030504040204" pitchFamily="50" charset="-128"/>
            </a:endParaRPr>
          </a:p>
        </p:txBody>
      </p:sp>
      <p:sp>
        <p:nvSpPr>
          <p:cNvPr id="23" name="テキスト プレースホルダー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1769419"/>
          </a:xfrm>
        </p:spPr>
        <p:txBody>
          <a:bodyPr rtlCol="0"/>
          <a:lstStyle/>
          <a:p>
            <a:pPr rtl="0"/>
            <a:r>
              <a:rPr lang="ja-JP" altLang="en-US">
                <a:latin typeface="Meiryo UI" panose="020B0604030504040204" pitchFamily="50" charset="-128"/>
                <a:ea typeface="Meiryo UI" panose="020B0604030504040204" pitchFamily="50" charset="-128"/>
              </a:rPr>
              <a:t>クールでスタイリッシュな製品</a:t>
            </a:r>
          </a:p>
          <a:p>
            <a:pPr rtl="0"/>
            <a:r>
              <a:rPr lang="ja-JP" altLang="en-US">
                <a:latin typeface="Meiryo UI" panose="020B0604030504040204" pitchFamily="50" charset="-128"/>
                <a:ea typeface="Meiryo UI" panose="020B0604030504040204" pitchFamily="50" charset="-128"/>
              </a:rPr>
              <a:t>コミュニティとのつながり</a:t>
            </a:r>
          </a:p>
          <a:p>
            <a:pPr rtl="0"/>
            <a:r>
              <a:rPr lang="ja-JP" altLang="en-US">
                <a:latin typeface="Meiryo UI" panose="020B0604030504040204" pitchFamily="50" charset="-128"/>
                <a:ea typeface="Meiryo UI" panose="020B0604030504040204" pitchFamily="50" charset="-128"/>
              </a:rPr>
              <a:t>オンライン ストアと市場スワップ</a:t>
            </a:r>
          </a:p>
        </p:txBody>
      </p:sp>
      <p:sp>
        <p:nvSpPr>
          <p:cNvPr id="127" name="長方形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8444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プレースホルダー 15" descr="草、空、野外、野原の画像">
            <a:extLst>
              <a:ext uri="{FF2B5EF4-FFF2-40B4-BE49-F238E27FC236}">
                <a16:creationId xmlns:a16="http://schemas.microsoft.com/office/drawing/2014/main" id="{C1B138FC-3C84-469E-A058-94102F777E54}"/>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5" name="タイトル 4">
            <a:extLst>
              <a:ext uri="{FF2B5EF4-FFF2-40B4-BE49-F238E27FC236}">
                <a16:creationId xmlns:a16="http://schemas.microsoft.com/office/drawing/2014/main" id="{0341AF6A-3D5A-4E1F-AF01-A82A15DA56A4}"/>
              </a:ext>
            </a:extLst>
          </p:cNvPr>
          <p:cNvSpPr>
            <a:spLocks noGrp="1"/>
          </p:cNvSpPr>
          <p:nvPr>
            <p:ph type="title"/>
          </p:nvPr>
        </p:nvSpPr>
        <p:spPr>
          <a:xfrm>
            <a:off x="0" y="2375848"/>
            <a:ext cx="12192000" cy="4491182"/>
          </a:xfrm>
        </p:spPr>
        <p:txBody>
          <a:bodyPr rtlCol="0"/>
          <a:lstStyle/>
          <a:p>
            <a:pPr rtl="0">
              <a:lnSpc>
                <a:spcPct val="180000"/>
              </a:lnSpc>
            </a:pPr>
            <a:r>
              <a:rPr lang="ja-JP" altLang="en-US" dirty="0">
                <a:latin typeface="Meiryo UI" panose="020B0604030504040204" pitchFamily="50" charset="-128"/>
                <a:ea typeface="Meiryo UI" panose="020B0604030504040204" pitchFamily="50" charset="-128"/>
              </a:rPr>
              <a:t>会社概要</a:t>
            </a:r>
          </a:p>
        </p:txBody>
      </p:sp>
      <p:sp>
        <p:nvSpPr>
          <p:cNvPr id="10" name="長方形 9">
            <a:extLst>
              <a:ext uri="{FF2B5EF4-FFF2-40B4-BE49-F238E27FC236}">
                <a16:creationId xmlns:a16="http://schemas.microsoft.com/office/drawing/2014/main" id="{A8B3045B-F983-455A-805B-F6137A20774C}"/>
              </a:ext>
              <a:ext uri="{C183D7F6-B498-43B3-948B-1728B52AA6E4}">
                <adec:decorative xmlns:adec="http://schemas.microsoft.com/office/drawing/2017/decorative" val="1"/>
              </a:ext>
            </a:extLst>
          </p:cNvPr>
          <p:cNvSpPr/>
          <p:nvPr/>
        </p:nvSpPr>
        <p:spPr>
          <a:xfrm>
            <a:off x="0" y="9030"/>
            <a:ext cx="12192000" cy="2366818"/>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
        <p:nvSpPr>
          <p:cNvPr id="24" name="長方形 23">
            <a:extLst>
              <a:ext uri="{FF2B5EF4-FFF2-40B4-BE49-F238E27FC236}">
                <a16:creationId xmlns:a16="http://schemas.microsoft.com/office/drawing/2014/main" id="{3237E011-7540-4769-B01C-BBFC9632DD3A}"/>
              </a:ext>
              <a:ext uri="{C183D7F6-B498-43B3-948B-1728B52AA6E4}">
                <adec:decorative xmlns:adec="http://schemas.microsoft.com/office/drawing/2017/decorative" val="1"/>
              </a:ext>
            </a:extLst>
          </p:cNvPr>
          <p:cNvSpPr/>
          <p:nvPr/>
        </p:nvSpPr>
        <p:spPr>
          <a:xfrm>
            <a:off x="3258613" y="2199636"/>
            <a:ext cx="5674774" cy="2437461"/>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127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プレースホルダー 33" descr="草、屋外、自然、野原、夕日を含む画像">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1" y="0"/>
            <a:ext cx="6772276" cy="6858000"/>
          </a:xfrm>
        </p:spPr>
      </p:pic>
      <p:sp>
        <p:nvSpPr>
          <p:cNvPr id="47" name="タイトル 46">
            <a:extLst>
              <a:ext uri="{FF2B5EF4-FFF2-40B4-BE49-F238E27FC236}">
                <a16:creationId xmlns:a16="http://schemas.microsoft.com/office/drawing/2014/main" id="{3F9E60C6-15AA-4C95-9519-652CD08A827C}"/>
              </a:ext>
            </a:extLst>
          </p:cNvPr>
          <p:cNvSpPr>
            <a:spLocks noGrp="1"/>
          </p:cNvSpPr>
          <p:nvPr>
            <p:ph type="title"/>
          </p:nvPr>
        </p:nvSpPr>
        <p:spPr>
          <a:xfrm>
            <a:off x="1861354" y="790901"/>
            <a:ext cx="3049568" cy="640698"/>
          </a:xfrm>
        </p:spPr>
        <p:txBody>
          <a:bodyPr rtlCol="0"/>
          <a:lstStyle/>
          <a:p>
            <a:pPr rtl="0"/>
            <a:r>
              <a:rPr lang="ja-JP" altLang="en-US">
                <a:latin typeface="Meiryo UI" panose="020B0604030504040204" pitchFamily="50" charset="-128"/>
                <a:ea typeface="Meiryo UI" panose="020B0604030504040204" pitchFamily="50" charset="-128"/>
              </a:rPr>
              <a:t>ビジネス モデル</a:t>
            </a:r>
          </a:p>
        </p:txBody>
      </p:sp>
      <p:sp>
        <p:nvSpPr>
          <p:cNvPr id="80" name="テキスト プレースホルダー 79">
            <a:extLst>
              <a:ext uri="{FF2B5EF4-FFF2-40B4-BE49-F238E27FC236}">
                <a16:creationId xmlns:a16="http://schemas.microsoft.com/office/drawing/2014/main" id="{1E23B707-4619-411F-BCA9-9F153721B295}"/>
              </a:ext>
            </a:extLst>
          </p:cNvPr>
          <p:cNvSpPr>
            <a:spLocks noGrp="1"/>
          </p:cNvSpPr>
          <p:nvPr>
            <p:ph type="body" sz="quarter" idx="16"/>
          </p:nvPr>
        </p:nvSpPr>
        <p:spPr>
          <a:xfrm>
            <a:off x="7822086" y="826720"/>
            <a:ext cx="3421103" cy="426393"/>
          </a:xfrm>
        </p:spPr>
        <p:txBody>
          <a:bodyPr rtlCol="0"/>
          <a:lstStyle/>
          <a:p>
            <a:pPr rtl="0"/>
            <a:r>
              <a:rPr lang="ja-JP" altLang="en-US">
                <a:latin typeface="Meiryo UI" panose="020B0604030504040204" pitchFamily="50" charset="-128"/>
                <a:ea typeface="Meiryo UI" panose="020B0604030504040204" pitchFamily="50" charset="-128"/>
              </a:rPr>
              <a:t>調査</a:t>
            </a:r>
          </a:p>
        </p:txBody>
      </p:sp>
      <p:sp>
        <p:nvSpPr>
          <p:cNvPr id="79" name="テキスト プレースホルダー 78">
            <a:extLst>
              <a:ext uri="{FF2B5EF4-FFF2-40B4-BE49-F238E27FC236}">
                <a16:creationId xmlns:a16="http://schemas.microsoft.com/office/drawing/2014/main" id="{82E2372A-C3D6-4099-889B-9004AC815EC5}"/>
              </a:ext>
            </a:extLst>
          </p:cNvPr>
          <p:cNvSpPr>
            <a:spLocks noGrp="1"/>
          </p:cNvSpPr>
          <p:nvPr>
            <p:ph type="body" sz="quarter" idx="12"/>
          </p:nvPr>
        </p:nvSpPr>
        <p:spPr>
          <a:xfrm>
            <a:off x="7822086" y="1206225"/>
            <a:ext cx="3421103" cy="1017102"/>
          </a:xfrm>
        </p:spPr>
        <p:txBody>
          <a:bodyPr rtlCol="0"/>
          <a:lstStyle/>
          <a:p>
            <a:pPr rtl="0"/>
            <a:r>
              <a:rPr lang="ja-JP" altLang="en-US" dirty="0">
                <a:latin typeface="Meiryo UI" panose="020B0604030504040204" pitchFamily="50" charset="-128"/>
                <a:ea typeface="Meiryo UI" panose="020B0604030504040204" pitchFamily="50" charset="-128"/>
              </a:rPr>
              <a:t>市場の傾向とソーシャル メディアを基に調査しました</a:t>
            </a:r>
          </a:p>
        </p:txBody>
      </p:sp>
      <p:sp>
        <p:nvSpPr>
          <p:cNvPr id="82" name="テキスト プレースホルダー 81">
            <a:extLst>
              <a:ext uri="{FF2B5EF4-FFF2-40B4-BE49-F238E27FC236}">
                <a16:creationId xmlns:a16="http://schemas.microsoft.com/office/drawing/2014/main" id="{3F5597E2-E045-4B3D-8F17-983390E18BE1}"/>
              </a:ext>
            </a:extLst>
          </p:cNvPr>
          <p:cNvSpPr>
            <a:spLocks noGrp="1"/>
          </p:cNvSpPr>
          <p:nvPr>
            <p:ph type="body" sz="quarter" idx="18"/>
          </p:nvPr>
        </p:nvSpPr>
        <p:spPr>
          <a:xfrm>
            <a:off x="7822086" y="2666702"/>
            <a:ext cx="3421103" cy="426393"/>
          </a:xfrm>
        </p:spPr>
        <p:txBody>
          <a:bodyPr rtlCol="0"/>
          <a:lstStyle/>
          <a:p>
            <a:pPr rtl="0"/>
            <a:r>
              <a:rPr lang="ja-JP" altLang="en-US">
                <a:latin typeface="Meiryo UI" panose="020B0604030504040204" pitchFamily="50" charset="-128"/>
                <a:ea typeface="Meiryo UI" panose="020B0604030504040204" pitchFamily="50" charset="-128"/>
              </a:rPr>
              <a:t>要約</a:t>
            </a:r>
          </a:p>
        </p:txBody>
      </p:sp>
      <p:sp>
        <p:nvSpPr>
          <p:cNvPr id="81" name="テキスト プレースホルダー 80">
            <a:extLst>
              <a:ext uri="{FF2B5EF4-FFF2-40B4-BE49-F238E27FC236}">
                <a16:creationId xmlns:a16="http://schemas.microsoft.com/office/drawing/2014/main" id="{A64F1920-095B-403C-80E1-A2F024F58071}"/>
              </a:ext>
            </a:extLst>
          </p:cNvPr>
          <p:cNvSpPr>
            <a:spLocks noGrp="1"/>
          </p:cNvSpPr>
          <p:nvPr>
            <p:ph type="body" sz="quarter" idx="17"/>
          </p:nvPr>
        </p:nvSpPr>
        <p:spPr>
          <a:xfrm>
            <a:off x="7822086" y="3046207"/>
            <a:ext cx="3421103" cy="1017102"/>
          </a:xfrm>
        </p:spPr>
        <p:txBody>
          <a:bodyPr rtlCol="0"/>
          <a:lstStyle/>
          <a:p>
            <a:pPr rtl="0"/>
            <a:r>
              <a:rPr lang="ja-JP" altLang="en-US" dirty="0">
                <a:latin typeface="Meiryo UI" panose="020B0604030504040204" pitchFamily="50" charset="-128"/>
                <a:ea typeface="Meiryo UI" panose="020B0604030504040204" pitchFamily="50" charset="-128"/>
              </a:rPr>
              <a:t>ユーザーはこのニッチ市場専用の製品をさらに必要としていると弊社では考えています</a:t>
            </a:r>
          </a:p>
        </p:txBody>
      </p:sp>
      <p:sp>
        <p:nvSpPr>
          <p:cNvPr id="84" name="テキスト プレースホルダー 83">
            <a:extLst>
              <a:ext uri="{FF2B5EF4-FFF2-40B4-BE49-F238E27FC236}">
                <a16:creationId xmlns:a16="http://schemas.microsoft.com/office/drawing/2014/main" id="{60D23A3B-7061-4A85-9612-37B1F1EFF97E}"/>
              </a:ext>
            </a:extLst>
          </p:cNvPr>
          <p:cNvSpPr>
            <a:spLocks noGrp="1"/>
          </p:cNvSpPr>
          <p:nvPr>
            <p:ph type="body" sz="quarter" idx="20"/>
          </p:nvPr>
        </p:nvSpPr>
        <p:spPr>
          <a:xfrm>
            <a:off x="7822086" y="4536575"/>
            <a:ext cx="3421103" cy="426393"/>
          </a:xfrm>
        </p:spPr>
        <p:txBody>
          <a:bodyPr rtlCol="0"/>
          <a:lstStyle/>
          <a:p>
            <a:pPr rtl="0"/>
            <a:r>
              <a:rPr lang="ja-JP" altLang="en-US">
                <a:latin typeface="Meiryo UI" panose="020B0604030504040204" pitchFamily="50" charset="-128"/>
                <a:ea typeface="Meiryo UI" panose="020B0604030504040204" pitchFamily="50" charset="-128"/>
              </a:rPr>
              <a:t>デザイン</a:t>
            </a:r>
          </a:p>
        </p:txBody>
      </p:sp>
      <p:sp>
        <p:nvSpPr>
          <p:cNvPr id="83" name="テキスト プレースホルダー 82">
            <a:extLst>
              <a:ext uri="{FF2B5EF4-FFF2-40B4-BE49-F238E27FC236}">
                <a16:creationId xmlns:a16="http://schemas.microsoft.com/office/drawing/2014/main" id="{CC67F132-FEAB-45AE-BAFB-DCA57F360572}"/>
              </a:ext>
            </a:extLst>
          </p:cNvPr>
          <p:cNvSpPr>
            <a:spLocks noGrp="1"/>
          </p:cNvSpPr>
          <p:nvPr>
            <p:ph type="body" sz="quarter" idx="19"/>
          </p:nvPr>
        </p:nvSpPr>
        <p:spPr>
          <a:xfrm>
            <a:off x="7822086" y="4916080"/>
            <a:ext cx="3421103" cy="1017102"/>
          </a:xfrm>
        </p:spPr>
        <p:txBody>
          <a:bodyPr rtlCol="0"/>
          <a:lstStyle/>
          <a:p>
            <a:pPr rtl="0"/>
            <a:r>
              <a:rPr lang="ja-JP" altLang="en-US">
                <a:latin typeface="Meiryo UI" panose="020B0604030504040204" pitchFamily="50" charset="-128"/>
                <a:ea typeface="Meiryo UI" panose="020B0604030504040204" pitchFamily="50" charset="-128"/>
              </a:rPr>
              <a:t>シンプルで使いやすい</a:t>
            </a:r>
          </a:p>
        </p:txBody>
      </p:sp>
      <p:sp>
        <p:nvSpPr>
          <p:cNvPr id="26" name="日付プレースホルダー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rtlCol="0"/>
          <a:lstStyle/>
          <a:p>
            <a:pPr rtl="0"/>
            <a:r>
              <a:rPr lang="en-US" altLang="ja-JP">
                <a:latin typeface="Meiryo UI" panose="020B0604030504040204" pitchFamily="50" charset="-128"/>
                <a:ea typeface="Meiryo UI" panose="020B0604030504040204" pitchFamily="50" charset="-128"/>
              </a:rPr>
              <a:t>20XX</a:t>
            </a:r>
          </a:p>
        </p:txBody>
      </p:sp>
      <p:sp>
        <p:nvSpPr>
          <p:cNvPr id="27" name="フッター プレースホルダー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28" name="スライド番号プレースホルダー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8</a:t>
            </a:fld>
            <a:endParaRPr lang="ja-JP" altLang="en-US">
              <a:latin typeface="Meiryo UI" panose="020B0604030504040204" pitchFamily="50" charset="-128"/>
              <a:ea typeface="Meiryo UI" panose="020B0604030504040204" pitchFamily="50" charset="-128"/>
            </a:endParaRPr>
          </a:p>
        </p:txBody>
      </p:sp>
      <p:sp>
        <p:nvSpPr>
          <p:cNvPr id="29" name="長方形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383071" y="0"/>
            <a:ext cx="3376958"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6075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rtlCol="0"/>
          <a:lstStyle/>
          <a:p>
            <a:pPr rtl="0"/>
            <a:r>
              <a:rPr lang="ja-JP" altLang="en-US">
                <a:latin typeface="Meiryo UI" panose="020B0604030504040204" pitchFamily="50" charset="-128"/>
                <a:ea typeface="Meiryo UI" panose="020B0604030504040204" pitchFamily="50" charset="-128"/>
              </a:rPr>
              <a:t>市場の概要</a:t>
            </a:r>
          </a:p>
        </p:txBody>
      </p:sp>
      <p:sp>
        <p:nvSpPr>
          <p:cNvPr id="63" name="テキスト プレースホルダー 62">
            <a:extLst>
              <a:ext uri="{FF2B5EF4-FFF2-40B4-BE49-F238E27FC236}">
                <a16:creationId xmlns:a16="http://schemas.microsoft.com/office/drawing/2014/main" id="{9F219F7A-AA8D-44E8-85C6-7B9E43B2FEA2}"/>
              </a:ext>
            </a:extLst>
          </p:cNvPr>
          <p:cNvSpPr>
            <a:spLocks noGrp="1"/>
          </p:cNvSpPr>
          <p:nvPr>
            <p:ph type="body" sz="quarter" idx="16"/>
          </p:nvPr>
        </p:nvSpPr>
        <p:spPr>
          <a:xfrm>
            <a:off x="920003" y="1617548"/>
            <a:ext cx="876929" cy="720399"/>
          </a:xfrm>
        </p:spPr>
        <p:txBody>
          <a:bodyPr rtlCol="0"/>
          <a:lstStyle/>
          <a:p>
            <a:pPr rtl="0"/>
            <a:r>
              <a:rPr lang="en-US" altLang="ja-JP">
                <a:latin typeface="Meiryo UI" panose="020B0604030504040204" pitchFamily="50" charset="-128"/>
                <a:ea typeface="Meiryo UI" panose="020B0604030504040204" pitchFamily="50" charset="-128"/>
              </a:rPr>
              <a:t>¥3B</a:t>
            </a:r>
            <a:endParaRPr lang="ja-JP" altLang="en-US">
              <a:latin typeface="Meiryo UI" panose="020B0604030504040204" pitchFamily="50" charset="-128"/>
              <a:ea typeface="Meiryo UI" panose="020B0604030504040204" pitchFamily="50" charset="-128"/>
            </a:endParaRPr>
          </a:p>
        </p:txBody>
      </p:sp>
      <p:sp>
        <p:nvSpPr>
          <p:cNvPr id="100" name="テキスト プレースホルダー 99">
            <a:extLst>
              <a:ext uri="{FF2B5EF4-FFF2-40B4-BE49-F238E27FC236}">
                <a16:creationId xmlns:a16="http://schemas.microsoft.com/office/drawing/2014/main" id="{20C05462-50C1-47AC-B864-6331DA480340}"/>
              </a:ext>
            </a:extLst>
          </p:cNvPr>
          <p:cNvSpPr>
            <a:spLocks noGrp="1"/>
          </p:cNvSpPr>
          <p:nvPr>
            <p:ph type="body" sz="quarter" idx="18"/>
          </p:nvPr>
        </p:nvSpPr>
        <p:spPr>
          <a:xfrm>
            <a:off x="920003" y="3180036"/>
            <a:ext cx="876930" cy="720400"/>
          </a:xfrm>
        </p:spPr>
        <p:txBody>
          <a:bodyPr rtlCol="0"/>
          <a:lstStyle/>
          <a:p>
            <a:pPr rtl="0"/>
            <a:r>
              <a:rPr lang="en-US" altLang="ja-JP">
                <a:latin typeface="Meiryo UI" panose="020B0604030504040204" pitchFamily="50" charset="-128"/>
                <a:ea typeface="Meiryo UI" panose="020B0604030504040204" pitchFamily="50" charset="-128"/>
              </a:rPr>
              <a:t>¥2B</a:t>
            </a:r>
            <a:endParaRPr lang="ja-JP" altLang="en-US">
              <a:latin typeface="Meiryo UI" panose="020B0604030504040204" pitchFamily="50" charset="-128"/>
              <a:ea typeface="Meiryo UI" panose="020B0604030504040204" pitchFamily="50" charset="-128"/>
            </a:endParaRPr>
          </a:p>
        </p:txBody>
      </p:sp>
      <p:sp>
        <p:nvSpPr>
          <p:cNvPr id="102" name="テキスト プレースホルダー 101">
            <a:extLst>
              <a:ext uri="{FF2B5EF4-FFF2-40B4-BE49-F238E27FC236}">
                <a16:creationId xmlns:a16="http://schemas.microsoft.com/office/drawing/2014/main" id="{26F75E59-B08F-4122-977F-72EEC91E5B7F}"/>
              </a:ext>
            </a:extLst>
          </p:cNvPr>
          <p:cNvSpPr>
            <a:spLocks noGrp="1"/>
          </p:cNvSpPr>
          <p:nvPr>
            <p:ph type="body" sz="quarter" idx="20"/>
          </p:nvPr>
        </p:nvSpPr>
        <p:spPr>
          <a:xfrm>
            <a:off x="920003" y="4760985"/>
            <a:ext cx="876930" cy="720400"/>
          </a:xfrm>
        </p:spPr>
        <p:txBody>
          <a:bodyPr rtlCol="0"/>
          <a:lstStyle/>
          <a:p>
            <a:pPr rtl="0"/>
            <a:r>
              <a:rPr lang="en-US" altLang="ja-JP">
                <a:latin typeface="Meiryo UI" panose="020B0604030504040204" pitchFamily="50" charset="-128"/>
                <a:ea typeface="Meiryo UI" panose="020B0604030504040204" pitchFamily="50" charset="-128"/>
              </a:rPr>
              <a:t>¥1B</a:t>
            </a:r>
            <a:endParaRPr lang="ja-JP" altLang="en-US">
              <a:latin typeface="Meiryo UI" panose="020B0604030504040204" pitchFamily="50" charset="-128"/>
              <a:ea typeface="Meiryo UI" panose="020B0604030504040204" pitchFamily="50" charset="-128"/>
            </a:endParaRPr>
          </a:p>
        </p:txBody>
      </p:sp>
      <p:sp>
        <p:nvSpPr>
          <p:cNvPr id="62" name="テキスト プレースホルダー 61">
            <a:extLst>
              <a:ext uri="{FF2B5EF4-FFF2-40B4-BE49-F238E27FC236}">
                <a16:creationId xmlns:a16="http://schemas.microsoft.com/office/drawing/2014/main" id="{F0E231FA-A4C7-4627-A14C-74DA402FD943}"/>
              </a:ext>
            </a:extLst>
          </p:cNvPr>
          <p:cNvSpPr>
            <a:spLocks noGrp="1"/>
          </p:cNvSpPr>
          <p:nvPr>
            <p:ph type="body" sz="quarter" idx="12"/>
          </p:nvPr>
        </p:nvSpPr>
        <p:spPr>
          <a:xfrm>
            <a:off x="2102977" y="1456753"/>
            <a:ext cx="3365003" cy="1017102"/>
          </a:xfrm>
        </p:spPr>
        <p:txBody>
          <a:bodyPr rtlCol="0"/>
          <a:lstStyle/>
          <a:p>
            <a:pPr rtl="0"/>
            <a:r>
              <a:rPr lang="ja-JP" altLang="en-US" dirty="0">
                <a:latin typeface="Meiryo UI" panose="020B0604030504040204" pitchFamily="50" charset="-128"/>
                <a:ea typeface="Meiryo UI" panose="020B0604030504040204" pitchFamily="50" charset="-128"/>
              </a:rPr>
              <a:t>立ち上げる機会</a:t>
            </a:r>
          </a:p>
          <a:p>
            <a:pPr rtl="0"/>
            <a:r>
              <a:rPr lang="ja-JP" altLang="en-US" dirty="0">
                <a:latin typeface="Meiryo UI" panose="020B0604030504040204" pitchFamily="50" charset="-128"/>
                <a:ea typeface="Meiryo UI" panose="020B0604030504040204" pitchFamily="50" charset="-128"/>
              </a:rPr>
              <a:t>完全に包括的な市場</a:t>
            </a:r>
          </a:p>
          <a:p>
            <a:pPr rtl="0"/>
            <a:r>
              <a:rPr lang="ja-JP" altLang="en-US" dirty="0">
                <a:latin typeface="Meiryo UI" panose="020B0604030504040204" pitchFamily="50" charset="-128"/>
                <a:ea typeface="Meiryo UI" panose="020B0604030504040204" pitchFamily="50" charset="-128"/>
              </a:rPr>
              <a:t>対象となる市場全体</a:t>
            </a:r>
          </a:p>
        </p:txBody>
      </p:sp>
      <p:sp>
        <p:nvSpPr>
          <p:cNvPr id="99" name="テキスト プレースホルダー 98">
            <a:extLst>
              <a:ext uri="{FF2B5EF4-FFF2-40B4-BE49-F238E27FC236}">
                <a16:creationId xmlns:a16="http://schemas.microsoft.com/office/drawing/2014/main" id="{5355A1F3-1DF5-4754-82C7-DBE14DBFAC9A}"/>
              </a:ext>
            </a:extLst>
          </p:cNvPr>
          <p:cNvSpPr>
            <a:spLocks noGrp="1"/>
          </p:cNvSpPr>
          <p:nvPr>
            <p:ph type="body" sz="quarter" idx="17"/>
          </p:nvPr>
        </p:nvSpPr>
        <p:spPr>
          <a:xfrm>
            <a:off x="2102977" y="3031685"/>
            <a:ext cx="3365003" cy="1017102"/>
          </a:xfrm>
        </p:spPr>
        <p:txBody>
          <a:bodyPr rtlCol="0"/>
          <a:lstStyle/>
          <a:p>
            <a:pPr rtl="0"/>
            <a:r>
              <a:rPr lang="ja-JP" altLang="en-US" dirty="0">
                <a:latin typeface="Meiryo UI" panose="020B0604030504040204" pitchFamily="50" charset="-128"/>
                <a:ea typeface="Meiryo UI" panose="020B0604030504040204" pitchFamily="50" charset="-128"/>
              </a:rPr>
              <a:t>発明する自由</a:t>
            </a:r>
          </a:p>
          <a:p>
            <a:pPr rtl="0"/>
            <a:r>
              <a:rPr lang="ja-JP" altLang="en-US" dirty="0">
                <a:latin typeface="Meiryo UI" panose="020B0604030504040204" pitchFamily="50" charset="-128"/>
                <a:ea typeface="Meiryo UI" panose="020B0604030504040204" pitchFamily="50" charset="-128"/>
              </a:rPr>
              <a:t>選択的に包括的な市場</a:t>
            </a:r>
          </a:p>
          <a:p>
            <a:pPr rtl="0"/>
            <a:r>
              <a:rPr lang="ja-JP" altLang="en-US" dirty="0">
                <a:latin typeface="Meiryo UI" panose="020B0604030504040204" pitchFamily="50" charset="-128"/>
                <a:ea typeface="Meiryo UI" panose="020B0604030504040204" pitchFamily="50" charset="-128"/>
              </a:rPr>
              <a:t>実際にサービスを提供できる市場</a:t>
            </a:r>
          </a:p>
        </p:txBody>
      </p:sp>
      <p:sp>
        <p:nvSpPr>
          <p:cNvPr id="101" name="テキスト プレースホルダー 100">
            <a:extLst>
              <a:ext uri="{FF2B5EF4-FFF2-40B4-BE49-F238E27FC236}">
                <a16:creationId xmlns:a16="http://schemas.microsoft.com/office/drawing/2014/main" id="{E67B7AF0-52AF-488F-990C-DB132A565BAD}"/>
              </a:ext>
            </a:extLst>
          </p:cNvPr>
          <p:cNvSpPr>
            <a:spLocks noGrp="1"/>
          </p:cNvSpPr>
          <p:nvPr>
            <p:ph type="body" sz="quarter" idx="19"/>
          </p:nvPr>
        </p:nvSpPr>
        <p:spPr>
          <a:xfrm>
            <a:off x="2102977" y="4612634"/>
            <a:ext cx="3365003" cy="1017102"/>
          </a:xfrm>
        </p:spPr>
        <p:txBody>
          <a:bodyPr rtlCol="0"/>
          <a:lstStyle/>
          <a:p>
            <a:pPr rtl="0"/>
            <a:r>
              <a:rPr lang="ja-JP" altLang="en-US" dirty="0">
                <a:latin typeface="Meiryo UI" panose="020B0604030504040204" pitchFamily="50" charset="-128"/>
                <a:ea typeface="Meiryo UI" panose="020B0604030504040204" pitchFamily="50" charset="-128"/>
              </a:rPr>
              <a:t>競合企業はほとんどない</a:t>
            </a:r>
          </a:p>
          <a:p>
            <a:pPr rtl="0"/>
            <a:r>
              <a:rPr lang="ja-JP" altLang="en-US" dirty="0">
                <a:latin typeface="Meiryo UI" panose="020B0604030504040204" pitchFamily="50" charset="-128"/>
                <a:ea typeface="Meiryo UI" panose="020B0604030504040204" pitchFamily="50" charset="-128"/>
              </a:rPr>
              <a:t>具体的に対象とする市場</a:t>
            </a:r>
          </a:p>
          <a:p>
            <a:pPr rtl="0"/>
            <a:r>
              <a:rPr lang="ja-JP" altLang="en-US" dirty="0">
                <a:latin typeface="Meiryo UI" panose="020B0604030504040204" pitchFamily="50" charset="-128"/>
                <a:ea typeface="Meiryo UI" panose="020B0604030504040204" pitchFamily="50" charset="-128"/>
              </a:rPr>
              <a:t>実際に獲得できる市場</a:t>
            </a:r>
          </a:p>
        </p:txBody>
      </p:sp>
      <p:sp>
        <p:nvSpPr>
          <p:cNvPr id="20" name="日付プレースホルダー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rtlCol="0"/>
          <a:lstStyle/>
          <a:p>
            <a:pPr rtl="0"/>
            <a:r>
              <a:rPr lang="en-US" altLang="ja-JP">
                <a:latin typeface="Meiryo UI" panose="020B0604030504040204" pitchFamily="50" charset="-128"/>
                <a:ea typeface="Meiryo UI" panose="020B0604030504040204" pitchFamily="50" charset="-128"/>
              </a:rPr>
              <a:t>20XX</a:t>
            </a:r>
          </a:p>
        </p:txBody>
      </p:sp>
      <p:pic>
        <p:nvPicPr>
          <p:cNvPr id="18" name="図プレースホルダー 17" descr="植物、野菜を含む画像&#10;">
            <a:extLst>
              <a:ext uri="{FF2B5EF4-FFF2-40B4-BE49-F238E27FC236}">
                <a16:creationId xmlns:a16="http://schemas.microsoft.com/office/drawing/2014/main" id="{A5E3392C-C6EB-4B0C-B644-CBD1E6A34420}"/>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6384174" y="0"/>
            <a:ext cx="5807825" cy="6858000"/>
          </a:xfrm>
        </p:spPr>
      </p:pic>
      <p:sp>
        <p:nvSpPr>
          <p:cNvPr id="21" name="フッター プレースホルダー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rtlCol="0"/>
          <a:lstStyle/>
          <a:p>
            <a:pPr rtl="0"/>
            <a:r>
              <a:rPr lang="ja-JP" altLang="en-US">
                <a:latin typeface="Meiryo UI" panose="020B0604030504040204" pitchFamily="50" charset="-128"/>
                <a:ea typeface="Meiryo UI" panose="020B0604030504040204" pitchFamily="50" charset="-128"/>
              </a:rPr>
              <a:t>ピッチ デッキ</a:t>
            </a:r>
          </a:p>
        </p:txBody>
      </p:sp>
      <p:sp>
        <p:nvSpPr>
          <p:cNvPr id="22" name="スライド番号プレースホルダー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rtlCol="0"/>
          <a:lstStyle/>
          <a:p>
            <a:pPr rtl="0"/>
            <a:fld id="{EA87306C-81BA-4795-A5CA-9392456A8C1E}" type="slidenum">
              <a:rPr lang="en-US" altLang="ja-JP" smtClean="0">
                <a:latin typeface="Meiryo UI" panose="020B0604030504040204" pitchFamily="50" charset="-128"/>
                <a:ea typeface="Meiryo UI" panose="020B0604030504040204" pitchFamily="50" charset="-128"/>
              </a:rPr>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16932"/>
      </p:ext>
    </p:extLst>
  </p:cSld>
  <p:clrMapOvr>
    <a:masterClrMapping/>
  </p:clrMapOvr>
</p:sld>
</file>

<file path=ppt/theme/theme1.xml><?xml version="1.0" encoding="utf-8"?>
<a:theme xmlns:a="http://schemas.openxmlformats.org/drawingml/2006/main" name="Office テーマ">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7427_TF16411175_Win32" id="{716E41F3-B1F3-435E-A896-9D114C0E5186}" vid="{21F4AF82-01A3-4796-B929-A034E946E1D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purl.org/dc/elements/1.1/"/>
    <ds:schemaRef ds:uri="230e9df3-be65-4c73-a93b-d1236ebd677e"/>
    <ds:schemaRef ds:uri="http://schemas.openxmlformats.org/package/2006/metadata/core-properties"/>
    <ds:schemaRef ds:uri="http://schemas.microsoft.com/office/2006/documentManagement/types"/>
    <ds:schemaRef ds:uri="http://purl.org/dc/dcmitype/"/>
    <ds:schemaRef ds:uri="16c05727-aa75-4e4a-9b5f-8a80a1165891"/>
    <ds:schemaRef ds:uri="http://schemas.microsoft.com/office/2006/metadata/properties"/>
    <ds:schemaRef ds:uri="http://www.w3.org/XML/1998/namespace"/>
    <ds:schemaRef ds:uri="http://schemas.microsoft.com/sharepoint/v3"/>
    <ds:schemaRef ds:uri="http://schemas.microsoft.com/office/infopath/2007/PartnerControls"/>
    <ds:schemaRef ds:uri="71af3243-3dd4-4a8d-8c0d-dd76da1f02a5"/>
    <ds:schemaRef ds:uri="http://purl.org/dc/terms/"/>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tf16411175_win32</Template>
  <TotalTime>0</TotalTime>
  <Words>1182</Words>
  <Application>Microsoft Office PowerPoint</Application>
  <PresentationFormat>ワイド画面</PresentationFormat>
  <Paragraphs>358</Paragraphs>
  <Slides>21</Slides>
  <Notes>21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21</vt:i4>
      </vt:variant>
    </vt:vector>
  </HeadingPairs>
  <TitlesOfParts>
    <vt:vector size="24" baseType="lpstr">
      <vt:lpstr>Meiryo UI</vt:lpstr>
      <vt:lpstr>Arial</vt:lpstr>
      <vt:lpstr>Office テーマ</vt:lpstr>
      <vt:lpstr>ピッチ デッキ</vt:lpstr>
      <vt:lpstr>会社情報</vt:lpstr>
      <vt:lpstr>問題</vt:lpstr>
      <vt:lpstr>解決策</vt:lpstr>
      <vt:lpstr>製品の概要</vt:lpstr>
      <vt:lpstr>製品の利点</vt:lpstr>
      <vt:lpstr>会社概要</vt:lpstr>
      <vt:lpstr>ビジネス モデル</vt:lpstr>
      <vt:lpstr>市場の概要</vt:lpstr>
      <vt:lpstr>市場の比較</vt:lpstr>
      <vt:lpstr>弊社の競合関係</vt:lpstr>
      <vt:lpstr>競争の状況</vt:lpstr>
      <vt:lpstr>成長戦略</vt:lpstr>
      <vt:lpstr>牽引力</vt:lpstr>
      <vt:lpstr>2 年間の活動計画</vt:lpstr>
      <vt:lpstr>財務</vt:lpstr>
      <vt:lpstr>チームに会う</vt:lpstr>
      <vt:lpstr>チームに会う </vt:lpstr>
      <vt:lpstr>資金調達</vt:lpstr>
      <vt:lpstr>サマリー</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ピッチ デッキ</dc:title>
  <dc:creator>元島 拓也</dc:creator>
  <cp:lastModifiedBy>元島 拓也</cp:lastModifiedBy>
  <cp:revision>1</cp:revision>
  <dcterms:created xsi:type="dcterms:W3CDTF">2022-12-12T02:08:45Z</dcterms:created>
  <dcterms:modified xsi:type="dcterms:W3CDTF">2022-12-12T02:08:50Z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