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296" r:id="rId14"/>
    <p:sldId id="281" r:id="rId1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>
        <p:scale>
          <a:sx n="94" d="100"/>
          <a:sy n="94" d="100"/>
        </p:scale>
        <p:origin x="53" y="2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r>
              <a:rPr lang="ja-JP" altLang="en-US" baseline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総収益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"¥"#,##0_);\("¥"#,##0\)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¥&quot;#,##0_);\(&quot;¥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r>
              <a:rPr lang="ja-JP" altLang="en-US" baseline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会社の売上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defRPr>
                    </a:pPr>
                    <a:fld id="{F5C8E2CE-7BF1-4498-8CE0-71251B56E59D}" type="VALUE">
                      <a:rPr lang="en-US" altLang="ja-JP" sz="1000"/>
                      <a:pPr>
                        <a:defRPr sz="1000"/>
                      </a:pPr>
                      <a:t>[値]</a:t>
                    </a:fld>
                    <a:endParaRPr lang="ja-JP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defRPr>
                  </a:pPr>
                  <a:endParaRPr lang="ja-JP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defRPr>
                    </a:pPr>
                    <a:fld id="{E4D26E56-CA8B-46E1-86AA-3ED1F2FC1CFC}" type="VALUE">
                      <a:rPr lang="en-US" altLang="ja-JP" sz="1000"/>
                      <a:pPr>
                        <a:defRPr sz="1000"/>
                      </a:pPr>
                      <a:t>[値]</a:t>
                    </a:fld>
                    <a:endParaRPr lang="ja-JP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defRPr>
                  </a:pPr>
                  <a:endParaRPr lang="ja-JP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defRPr>
                    </a:pPr>
                    <a:fld id="{89599296-115F-463F-816F-ECA69750AD3E}" type="VALUE">
                      <a:rPr lang="en-US" altLang="ja-JP" sz="1000"/>
                      <a:pPr>
                        <a:defRPr sz="1000"/>
                      </a:pPr>
                      <a:t>[値]</a:t>
                    </a:fld>
                    <a:endParaRPr lang="ja-JP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defRPr>
                  </a:pPr>
                  <a:endParaRPr lang="ja-JP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defRPr>
                    </a:pPr>
                    <a:fld id="{D0B0B88B-87F0-4330-8A74-59B6A81D6FB2}" type="VALUE">
                      <a:rPr lang="en-US" altLang="ja-JP" sz="1000"/>
                      <a:pPr>
                        <a:defRPr sz="1000"/>
                      </a:pPr>
                      <a:t>[値]</a:t>
                    </a:fld>
                    <a:endParaRPr lang="ja-JP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defRPr>
                  </a:pPr>
                  <a:endParaRPr lang="ja-JP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endParaRPr lang="ja-JP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"¥"#,##0_);\("¥"#,##0\)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r>
              <a:rPr lang="ja-JP" altLang="en-US" baseline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収益の推移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"¥"#,##0_);\("¥"#,##0\)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¥&quot;#,##0_);\(&quot;¥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658323-011C-4123-9142-56373C3E2704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C4C04C6-9ED8-4C27-9783-51E2E4202DE7}" type="datetime4">
              <a:rPr lang="ja-JP" altLang="en-US" noProof="0" smtClean="0"/>
              <a:t>2022年12月12日</a:t>
            </a:fld>
            <a:endParaRPr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30193B-564F-4854-8A52-728F3FB19C85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50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43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630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249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51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54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208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234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161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96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391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ここに写真を挿入するか、またはドラッグ アンド ドロップする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3700" b="1" spc="-30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algn="r" rtl="0"/>
            <a:r>
              <a:rPr lang="ja-JP" altLang="en-US" noProof="0" dirty="0"/>
              <a:t>クリックしてプレゼンテーションのタイトルを編集する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66700" lvl="0" indent="-266700" algn="ctr"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長方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 dirty="0"/>
              <a:t>クリックしてページのタイトルを編集する</a:t>
            </a: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 dirty="0"/>
              <a:t>クリックしてページのタイトルを編集する</a:t>
            </a: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 dirty="0"/>
              <a:t>クリックしてページのタイトルを編集する</a:t>
            </a:r>
          </a:p>
        </p:txBody>
      </p:sp>
      <p:sp>
        <p:nvSpPr>
          <p:cNvPr id="10" name="サブタイトル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3" name="テキスト プレースホルダー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7" name="テキスト プレースホルダー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 dirty="0"/>
              <a:t>クリックしてページのタイトルを編集する</a:t>
            </a:r>
          </a:p>
        </p:txBody>
      </p:sp>
      <p:sp>
        <p:nvSpPr>
          <p:cNvPr id="5" name="サブタイトル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ここに </a:t>
            </a:r>
            <a:br>
              <a:rPr lang="ja-JP" altLang="en-US" noProof="0" dirty="0"/>
            </a:br>
            <a:r>
              <a:rPr lang="ja-JP" altLang="en-US" noProof="0" dirty="0"/>
              <a:t>写真を挿入またはドラッグ アンド ドロップする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3700" b="1" spc="-30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algn="r" rtl="0"/>
            <a:r>
              <a:rPr lang="ja-JP" altLang="en-US" noProof="0" dirty="0"/>
              <a:t>クリックしてセクション区切り線を編集する</a:t>
            </a: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 dirty="0"/>
              <a:t>マスター サブタイトルの書式設定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フッターを追加</a:t>
            </a: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長方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 2 の区切り線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ここに </a:t>
            </a:r>
            <a:br>
              <a:rPr lang="ja-JP" altLang="en-US" noProof="0" dirty="0"/>
            </a:br>
            <a:r>
              <a:rPr lang="ja-JP" altLang="en-US" noProof="0" dirty="0"/>
              <a:t>写真を挿入またはドラッグ アンド ドロップする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37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クリックしてセクション区切り線を編集する</a:t>
            </a: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 dirty="0"/>
              <a:t>マスター サブタイトルの書式設定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フッターを追加</a:t>
            </a: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長方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イメージ レイアウト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写真を挿入するか、またはドラッグ アンド ドロップする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7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ページのタイトルを編集する</a:t>
            </a:r>
          </a:p>
        </p:txBody>
      </p:sp>
      <p:sp>
        <p:nvSpPr>
          <p:cNvPr id="10" name="サブタイトル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イメージのレイアウト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写真を挿入するか、またはドラッグ アンド ドロップする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7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クリックしてページのタイトルを編集する</a:t>
            </a:r>
          </a:p>
        </p:txBody>
      </p:sp>
      <p:sp>
        <p:nvSpPr>
          <p:cNvPr id="10" name="サブタイトル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 dirty="0"/>
              <a:t>クリックしてページのタイトルを編集する</a:t>
            </a: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比較の左側プレースホルダー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2" name="比較の左側プレースホルダー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きな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写真を挿入するか、またはドラッグ アンド ドロップする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ja-JP" altLang="en-US" noProof="0" dirty="0"/>
              <a:t>キャプションを入力する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す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ここに写真を挿入するか、またはドラッグ アンド ドロップする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3500" b="1" spc="-30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algn="r" rtl="0"/>
            <a:r>
              <a:rPr lang="ja-JP" altLang="en-US" noProof="0" dirty="0"/>
              <a:t>ありがとうございます</a:t>
            </a:r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フル ネーム</a:t>
            </a:r>
          </a:p>
        </p:txBody>
      </p:sp>
      <p:sp>
        <p:nvSpPr>
          <p:cNvPr id="10" name="テキスト プレースホルダー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電話番号</a:t>
            </a:r>
          </a:p>
        </p:txBody>
      </p:sp>
      <p:sp>
        <p:nvSpPr>
          <p:cNvPr id="11" name="テキスト プレースホルダー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電子メールまたはソーシャル メディア ハンドル</a:t>
            </a:r>
          </a:p>
        </p:txBody>
      </p:sp>
      <p:sp>
        <p:nvSpPr>
          <p:cNvPr id="12" name="テキスト プレースホルダー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会社の </a:t>
            </a:r>
            <a:r>
              <a:rPr lang="en-US" altLang="ja-JP" noProof="0" dirty="0"/>
              <a:t>Web </a:t>
            </a:r>
            <a:r>
              <a:rPr lang="ja-JP" altLang="en-US" noProof="0" dirty="0"/>
              <a:t>サイト</a:t>
            </a:r>
          </a:p>
        </p:txBody>
      </p:sp>
      <p:sp>
        <p:nvSpPr>
          <p:cNvPr id="15" name="長方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 dirty="0"/>
              <a:t>クリックしてページのタイトルを編集する</a:t>
            </a: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長方形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リーフォーム:図形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ja-JP" altLang="en-US" noProof="0" dirty="0"/>
              <a:t>クリックしてページのタイトルを編集する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フッターを追加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13578"/>
            <a:ext cx="1053900" cy="39868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200"/>
              </a:lnSpc>
            </a:pPr>
            <a:r>
              <a:rPr lang="en-US" altLang="ja-JP" sz="2500" b="1" i="0" spc="-100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Trey</a:t>
            </a:r>
            <a:br>
              <a:rPr lang="ja-JP" altLang="en-US" sz="1400" b="1" i="0" spc="-100" baseline="0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8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research</a:t>
            </a:r>
            <a:endParaRPr lang="ja-JP" altLang="en-US" sz="8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spc="-15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プレースホルダー 11" descr="円形になるように集まった手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ja-JP" altLang="en-US" sz="6000">
                <a:ea typeface="Meiryo UI" panose="020B0604030504040204" pitchFamily="50" charset="-128"/>
              </a:rPr>
              <a:t>プレゼンテーションのタイトル</a:t>
            </a:r>
          </a:p>
        </p:txBody>
      </p:sp>
      <p:sp>
        <p:nvSpPr>
          <p:cNvPr id="4" name="サブタイトル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en-US" altLang="ja-JP">
                <a:ea typeface="Meiryo UI" panose="020B0604030504040204" pitchFamily="50" charset="-128"/>
              </a:rPr>
              <a:t>Lorem ipsum dolor sit amet, adipiscing</a:t>
            </a:r>
            <a:r>
              <a:rPr lang="ja-JP" altLang="en-US">
                <a:ea typeface="Meiryo UI" panose="020B0604030504040204" pitchFamily="50" charset="-128"/>
              </a:rPr>
              <a:t> </a:t>
            </a:r>
            <a:r>
              <a:rPr lang="en-US" altLang="ja-JP">
                <a:ea typeface="Meiryo UI" panose="020B0604030504040204" pitchFamily="50" charset="-128"/>
              </a:rPr>
              <a:t>elit</a:t>
            </a:r>
            <a:endParaRPr lang="ja-JP" altLang="en-US"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178164"/>
            <a:ext cx="1402741" cy="423693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ja-JP" sz="2500" b="1" i="0" spc="-1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Trey</a:t>
            </a:r>
            <a:br>
              <a:rPr lang="ja-JP" altLang="en-US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900" spc="14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research</a:t>
            </a:r>
            <a:endParaRPr lang="ja-JP" altLang="en-US" sz="900" b="0" i="0" spc="14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プレースホルダー 31" descr="拍手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タイトル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ea typeface="Meiryo UI" panose="020B0604030504040204" pitchFamily="50" charset="-128"/>
              </a:rPr>
              <a:t>ありがとうございます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altLang="ja-JP" sz="1800" dirty="0"/>
              <a:t>April Hansson</a:t>
            </a:r>
            <a:endParaRPr lang="ja-JP" altLang="en-US" sz="1800" dirty="0"/>
          </a:p>
        </p:txBody>
      </p:sp>
      <p:pic>
        <p:nvPicPr>
          <p:cNvPr id="8" name="グラフィック 7" descr="ユーザー" title="アイコン - 発表者名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ja-JP" sz="1800" dirty="0"/>
              <a:t>+1 23 987 6554</a:t>
            </a:r>
            <a:endParaRPr lang="ja-JP" altLang="en-US" sz="1800" dirty="0"/>
          </a:p>
        </p:txBody>
      </p:sp>
      <p:pic>
        <p:nvPicPr>
          <p:cNvPr id="10" name="グラフィック 9" descr="スマート フォン" title="アイコン - 発表者の電話番号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altLang="ja-JP" sz="1800" dirty="0"/>
              <a:t>april@treyresearch.com</a:t>
            </a:r>
            <a:endParaRPr lang="ja-JP" altLang="en-US" sz="1800" dirty="0"/>
          </a:p>
        </p:txBody>
      </p:sp>
      <p:pic>
        <p:nvPicPr>
          <p:cNvPr id="9" name="グラフィック 8" descr="エンベロープ" title="アイコン - 発表者の電子メール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US" altLang="ja-JP" sz="1800" dirty="0"/>
              <a:t>Trey Research</a:t>
            </a:r>
            <a:endParaRPr lang="ja-JP" altLang="en-US" sz="1800" dirty="0"/>
          </a:p>
        </p:txBody>
      </p:sp>
      <p:pic>
        <p:nvPicPr>
          <p:cNvPr id="11" name="グラフィック 10" descr="リンク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 descr="このテンプレートの使用方法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円/楕円 36" title="円形の背景グラフィックス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このテンプレートのカスタマイズ</a:t>
              </a:r>
              <a:r>
                <a:rPr lang="ja-JP" altLang="en-US" sz="2400" b="1" i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方法</a:t>
              </a:r>
            </a:p>
          </p:txBody>
        </p:sp>
        <p:sp>
          <p:nvSpPr>
            <p:cNvPr id="40" name="円/楕円 39" title="円形の背景グラフィックス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円/楕円 40" title="円形の背景グラフィックス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タイトル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altLang="ja-JP" sz="7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Times New Roman" panose="02020603050405020304" pitchFamily="18" charset="0"/>
                </a:rPr>
                <a:t>?</a:t>
              </a:r>
              <a:endParaRPr lang="ja-JP" altLang="en-US" sz="7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長方形 5" descr="手順を示す背景ボックス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0559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円/楕円 42" title="円形の背景グラフィックス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04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46" name="グループ 45" title="イメージを追加する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0352"/>
            <a:ext cx="4341658" cy="3585644"/>
            <a:chOff x="424893" y="379770"/>
            <a:chExt cx="4341658" cy="3585644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203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プレースホルダーの</a:t>
              </a:r>
              <a:br>
                <a: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イメージを</a:t>
              </a:r>
              <a:r>
                <a:rPr lang="ja-JP" altLang="en-US" sz="16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削除</a:t>
              </a:r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するまたはアイコンを削除する</a:t>
              </a:r>
            </a:p>
          </p:txBody>
        </p:sp>
        <p:pic>
          <p:nvPicPr>
            <p:cNvPr id="12" name="画像 11" title="テンプレート手順グラフィック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画像 12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60" y="963918"/>
              <a:ext cx="1905000" cy="192297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ja-JP" altLang="en-US" sz="20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イメージを追加する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628134" y="3134416"/>
              <a:ext cx="2138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写真を選択するか、</a:t>
              </a:r>
              <a:r>
                <a:rPr lang="ja-JP" altLang="en-US" sz="1600" b="1" i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または</a:t>
              </a:r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ドラッグ アンド ドロップする</a:t>
              </a:r>
            </a:p>
          </p:txBody>
        </p:sp>
        <p:sp>
          <p:nvSpPr>
            <p:cNvPr id="20" name="グラフィック 18" title="テンプレート手順矢印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グラフィック 18" title="テンプレート手順矢印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2" name="長方形 41" descr="手順を示す背景ボックス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45290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円/楕円 44" title="円形の背景グラフィックス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2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72699" y="3055471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会社のロゴ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672699" y="3659011"/>
            <a:ext cx="30052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会社のロゴを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マスター スライド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上に挿入する</a:t>
            </a:r>
          </a:p>
          <a:p>
            <a:pPr algn="ctr"/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表示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スライド マスター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sym typeface="Wingdings" panose="05000000000000000000" pitchFamily="2" charset="2"/>
            </a:endParaRPr>
          </a:p>
          <a:p>
            <a:pPr algn="ctr" rtl="0"/>
            <a:b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最初のスライド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マスター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を表示してから、プレースホルダー ロゴを削除し、自社のロゴを配置するか、またはテキストを編集します。 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4" name="グラフィック 33" title="アイコンをクリックする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9724" y="449288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グラフィック 6" title="テンプレート手順矢印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9280" y="5343808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長方形 35" descr="手順を示す背景ボックス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35681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円/楕円 43" title="円形の背景グラフィックス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3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0565"/>
            <a:ext cx="311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色を選択する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5" y="4919304"/>
            <a:ext cx="36138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色を変更する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マスター スライド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ビューのテーマ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表示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スライド マスター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配色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下向き矢印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5" name="グラフィック 34" title="アイコンをクリックする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289" y="5750113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画像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91" y="4703191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930462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マスター テンプレートの使用について詳しい知識のあるユーザーの場合は、このスライドを削除する</a:t>
            </a:r>
          </a:p>
        </p:txBody>
      </p:sp>
      <p:grpSp>
        <p:nvGrpSpPr>
          <p:cNvPr id="54" name="グループ 53" title="ゴミ箱のグラフィック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円/楕円 52" title="円形の背景グラフィックス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グラフィック 47" title="ゴミ箱アイコン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US" altLang="ja-JP" smtClean="0">
                <a:ea typeface="Meiryo UI" panose="020B0604030504040204" pitchFamily="50" charset="-128"/>
              </a:rPr>
              <a:pPr/>
              <a:t>11</a:t>
            </a:fld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How to customize this template</a:t>
            </a:r>
            <a:endParaRPr lang="ja-JP" altLang="en-US" dirty="0"/>
          </a:p>
        </p:txBody>
      </p:sp>
      <p:sp>
        <p:nvSpPr>
          <p:cNvPr id="32" name="グラフィック 18" title="テンプレート手順矢印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533966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ja-JP" sz="2800" dirty="0">
                <a:ea typeface="Meiryo UI" panose="020B0604030504040204" pitchFamily="50" charset="-128"/>
              </a:rPr>
              <a:t>Lorem ipsum dolor sit </a:t>
            </a:r>
            <a:r>
              <a:rPr lang="en-US" altLang="ja-JP" sz="2800" dirty="0" err="1">
                <a:ea typeface="Meiryo UI" panose="020B0604030504040204" pitchFamily="50" charset="-128"/>
              </a:rPr>
              <a:t>amet</a:t>
            </a:r>
            <a:r>
              <a:rPr lang="en-US" altLang="ja-JP" sz="2800" dirty="0">
                <a:ea typeface="Meiryo UI" panose="020B0604030504040204" pitchFamily="50" charset="-128"/>
              </a:rPr>
              <a:t>, </a:t>
            </a:r>
            <a:r>
              <a:rPr lang="en-US" altLang="ja-JP" sz="2800" dirty="0" err="1">
                <a:ea typeface="Meiryo UI" panose="020B0604030504040204" pitchFamily="50" charset="-128"/>
              </a:rPr>
              <a:t>consectetur</a:t>
            </a:r>
            <a:r>
              <a:rPr lang="ja-JP" altLang="en-US" sz="2800" dirty="0">
                <a:ea typeface="Meiryo UI" panose="020B0604030504040204" pitchFamily="50" charset="-128"/>
              </a:rPr>
              <a:t> </a:t>
            </a:r>
            <a:r>
              <a:rPr lang="en-US" altLang="ja-JP" sz="2800" dirty="0" err="1">
                <a:ea typeface="Meiryo UI" panose="020B0604030504040204" pitchFamily="50" charset="-128"/>
              </a:rPr>
              <a:t>adipiscing</a:t>
            </a:r>
            <a:r>
              <a:rPr lang="ja-JP" altLang="en-US" sz="2800" dirty="0">
                <a:ea typeface="Meiryo UI" panose="020B0604030504040204" pitchFamily="50" charset="-128"/>
              </a:rPr>
              <a:t> </a:t>
            </a:r>
            <a:r>
              <a:rPr lang="en-US" altLang="ja-JP" sz="2800" dirty="0" err="1">
                <a:ea typeface="Meiryo UI" panose="020B0604030504040204" pitchFamily="50" charset="-128"/>
              </a:rPr>
              <a:t>elit</a:t>
            </a:r>
            <a:r>
              <a:rPr lang="en-US" altLang="ja-JP" sz="2800" dirty="0">
                <a:ea typeface="Meiryo UI" panose="020B0604030504040204" pitchFamily="50" charset="-128"/>
              </a:rPr>
              <a:t>. </a:t>
            </a:r>
          </a:p>
          <a:p>
            <a:pPr rtl="0"/>
            <a:r>
              <a:rPr lang="en-US" altLang="ja-JP" dirty="0" err="1">
                <a:ea typeface="Meiryo UI" panose="020B0604030504040204" pitchFamily="50" charset="-128"/>
              </a:rPr>
              <a:t>Ut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fermentum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a magna </a:t>
            </a:r>
            <a:r>
              <a:rPr lang="en-US" altLang="ja-JP" dirty="0" err="1">
                <a:ea typeface="Meiryo UI" panose="020B0604030504040204" pitchFamily="50" charset="-128"/>
              </a:rPr>
              <a:t>ut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eleifend</a:t>
            </a:r>
            <a:r>
              <a:rPr lang="en-US" altLang="ja-JP" dirty="0">
                <a:ea typeface="Meiryo UI" panose="020B0604030504040204" pitchFamily="50" charset="-128"/>
              </a:rPr>
              <a:t>. Integer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convallis </a:t>
            </a:r>
            <a:r>
              <a:rPr lang="en-US" altLang="ja-JP" dirty="0" err="1">
                <a:ea typeface="Meiryo UI" panose="020B0604030504040204" pitchFamily="50" charset="-128"/>
              </a:rPr>
              <a:t>suscipit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ante </a:t>
            </a:r>
            <a:r>
              <a:rPr lang="en-US" altLang="ja-JP" dirty="0" err="1">
                <a:ea typeface="Meiryo UI" panose="020B0604030504040204" pitchFamily="50" charset="-128"/>
              </a:rPr>
              <a:t>eu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varius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</a:p>
          <a:p>
            <a:pPr rtl="0"/>
            <a:r>
              <a:rPr lang="en-US" altLang="ja-JP" dirty="0" err="1">
                <a:ea typeface="Meiryo UI" panose="020B0604030504040204" pitchFamily="50" charset="-128"/>
              </a:rPr>
              <a:t>Morbi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a </a:t>
            </a:r>
            <a:r>
              <a:rPr lang="en-US" altLang="ja-JP" dirty="0" err="1">
                <a:ea typeface="Meiryo UI" panose="020B0604030504040204" pitchFamily="50" charset="-128"/>
              </a:rPr>
              <a:t>purus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dolor. </a:t>
            </a:r>
            <a:r>
              <a:rPr lang="en-US" altLang="ja-JP" dirty="0" err="1">
                <a:ea typeface="Meiryo UI" panose="020B0604030504040204" pitchFamily="50" charset="-128"/>
              </a:rPr>
              <a:t>Suspendisse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ipsum </a:t>
            </a:r>
            <a:r>
              <a:rPr lang="en-US" altLang="ja-JP" dirty="0" err="1">
                <a:ea typeface="Meiryo UI" panose="020B0604030504040204" pitchFamily="50" charset="-128"/>
              </a:rPr>
              <a:t>finibus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justo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viverra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blandit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</a:p>
          <a:p>
            <a:pPr rtl="0"/>
            <a:r>
              <a:rPr lang="en-US" altLang="ja-JP" dirty="0" err="1">
                <a:ea typeface="Meiryo UI" panose="020B0604030504040204" pitchFamily="50" charset="-128"/>
              </a:rPr>
              <a:t>Ut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congue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quis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tortor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eget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sodales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pic>
        <p:nvPicPr>
          <p:cNvPr id="9" name="図プレースホルダー 8" descr="携帯電話を手に持って操作している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長方形 19" descr="アクセント ブロック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6000" dirty="0">
                <a:ea typeface="Meiryo UI" panose="020B0604030504040204" pitchFamily="50" charset="-128"/>
              </a:rPr>
              <a:t>会社情報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ea typeface="Meiryo UI" panose="020B0604030504040204" pitchFamily="50" charset="-128"/>
              </a:rPr>
              <a:t>Lorem ipsum dolor 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en-US" altLang="ja-JP" dirty="0"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ea typeface="Meiryo UI" panose="020B0604030504040204" pitchFamily="50" charset="-128"/>
              </a:rPr>
              <a:t>consectetur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adipiscing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elit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  <a:r>
              <a:rPr lang="en-US" altLang="ja-JP" dirty="0" err="1">
                <a:ea typeface="Meiryo UI" panose="020B0604030504040204" pitchFamily="50" charset="-128"/>
              </a:rPr>
              <a:t>Etiam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aliquet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eu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mi </a:t>
            </a:r>
            <a:r>
              <a:rPr lang="en-US" altLang="ja-JP" dirty="0" err="1">
                <a:ea typeface="Meiryo UI" panose="020B0604030504040204" pitchFamily="50" charset="-128"/>
              </a:rPr>
              <a:t>quis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lacinia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  <a:r>
              <a:rPr lang="en-US" altLang="ja-JP" dirty="0" err="1">
                <a:ea typeface="Meiryo UI" panose="020B0604030504040204" pitchFamily="50" charset="-128"/>
              </a:rPr>
              <a:t>Ut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fermentum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a magna </a:t>
            </a:r>
            <a:r>
              <a:rPr lang="en-US" altLang="ja-JP" dirty="0" err="1">
                <a:ea typeface="Meiryo UI" panose="020B0604030504040204" pitchFamily="50" charset="-128"/>
              </a:rPr>
              <a:t>ut.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smtClean="0">
                <a:ea typeface="Meiryo UI" panose="020B0604030504040204" pitchFamily="50" charset="-128"/>
              </a:rPr>
              <a:pPr/>
              <a:t>2</a:t>
            </a:fld>
            <a:endParaRPr lang="ja-JP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プレースホルダー 13" descr="ポストイットに手書きしている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長方形 19" descr="アクセント ブロック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ja-JP" altLang="en-US" sz="6000" dirty="0">
                <a:ea typeface="Meiryo UI" panose="020B0604030504040204" pitchFamily="50" charset="-128"/>
              </a:rPr>
              <a:t>約束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ea typeface="Meiryo UI" panose="020B0604030504040204" pitchFamily="50" charset="-128"/>
              </a:rPr>
              <a:t>Lorem ipsum dolor 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en-US" altLang="ja-JP" dirty="0"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ea typeface="Meiryo UI" panose="020B0604030504040204" pitchFamily="50" charset="-128"/>
              </a:rPr>
              <a:t>consectetur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adipiscing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elit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ja-JP" sz="2800" dirty="0">
                <a:ea typeface="Meiryo UI" panose="020B0604030504040204" pitchFamily="50" charset="-128"/>
              </a:rPr>
              <a:t>Lorem ipsum dolor sit </a:t>
            </a:r>
            <a:r>
              <a:rPr lang="en-US" altLang="ja-JP" sz="2800" dirty="0" err="1">
                <a:ea typeface="Meiryo UI" panose="020B0604030504040204" pitchFamily="50" charset="-128"/>
              </a:rPr>
              <a:t>amet</a:t>
            </a:r>
            <a:r>
              <a:rPr lang="en-US" altLang="ja-JP" sz="2800" dirty="0">
                <a:ea typeface="Meiryo UI" panose="020B0604030504040204" pitchFamily="50" charset="-128"/>
              </a:rPr>
              <a:t>, </a:t>
            </a:r>
            <a:r>
              <a:rPr lang="en-US" altLang="ja-JP" sz="2800" dirty="0" err="1">
                <a:ea typeface="Meiryo UI" panose="020B0604030504040204" pitchFamily="50" charset="-128"/>
              </a:rPr>
              <a:t>consectetur</a:t>
            </a:r>
            <a:r>
              <a:rPr lang="ja-JP" altLang="en-US" sz="2800" dirty="0">
                <a:ea typeface="Meiryo UI" panose="020B0604030504040204" pitchFamily="50" charset="-128"/>
              </a:rPr>
              <a:t> </a:t>
            </a:r>
            <a:r>
              <a:rPr lang="en-US" altLang="ja-JP" sz="2800" dirty="0" err="1">
                <a:ea typeface="Meiryo UI" panose="020B0604030504040204" pitchFamily="50" charset="-128"/>
              </a:rPr>
              <a:t>adipiscing</a:t>
            </a:r>
            <a:r>
              <a:rPr lang="ja-JP" altLang="en-US" sz="2800" dirty="0">
                <a:ea typeface="Meiryo UI" panose="020B0604030504040204" pitchFamily="50" charset="-128"/>
              </a:rPr>
              <a:t> </a:t>
            </a:r>
            <a:r>
              <a:rPr lang="en-US" altLang="ja-JP" sz="2800" dirty="0" err="1">
                <a:ea typeface="Meiryo UI" panose="020B0604030504040204" pitchFamily="50" charset="-128"/>
              </a:rPr>
              <a:t>elit</a:t>
            </a:r>
            <a:r>
              <a:rPr lang="en-US" altLang="ja-JP" sz="2800" dirty="0">
                <a:ea typeface="Meiryo UI" panose="020B0604030504040204" pitchFamily="50" charset="-128"/>
              </a:rPr>
              <a:t>. </a:t>
            </a:r>
          </a:p>
          <a:p>
            <a:pPr rtl="0"/>
            <a:r>
              <a:rPr lang="en-US" altLang="ja-JP" dirty="0" err="1">
                <a:ea typeface="Meiryo UI" panose="020B0604030504040204" pitchFamily="50" charset="-128"/>
              </a:rPr>
              <a:t>Ut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fermentum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a magna </a:t>
            </a:r>
            <a:r>
              <a:rPr lang="en-US" altLang="ja-JP" dirty="0" err="1">
                <a:ea typeface="Meiryo UI" panose="020B0604030504040204" pitchFamily="50" charset="-128"/>
              </a:rPr>
              <a:t>ut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eleifend</a:t>
            </a:r>
            <a:r>
              <a:rPr lang="en-US" altLang="ja-JP" dirty="0">
                <a:ea typeface="Meiryo UI" panose="020B0604030504040204" pitchFamily="50" charset="-128"/>
              </a:rPr>
              <a:t>. Integer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convallis </a:t>
            </a:r>
            <a:r>
              <a:rPr lang="en-US" altLang="ja-JP" dirty="0" err="1">
                <a:ea typeface="Meiryo UI" panose="020B0604030504040204" pitchFamily="50" charset="-128"/>
              </a:rPr>
              <a:t>suscipit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ante </a:t>
            </a:r>
            <a:r>
              <a:rPr lang="en-US" altLang="ja-JP" dirty="0" err="1">
                <a:ea typeface="Meiryo UI" panose="020B0604030504040204" pitchFamily="50" charset="-128"/>
              </a:rPr>
              <a:t>eu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varius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</a:p>
          <a:p>
            <a:pPr rtl="0"/>
            <a:r>
              <a:rPr lang="en-US" altLang="ja-JP" dirty="0" err="1">
                <a:ea typeface="Meiryo UI" panose="020B0604030504040204" pitchFamily="50" charset="-128"/>
              </a:rPr>
              <a:t>Morbi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a </a:t>
            </a:r>
            <a:r>
              <a:rPr lang="en-US" altLang="ja-JP" dirty="0" err="1">
                <a:ea typeface="Meiryo UI" panose="020B0604030504040204" pitchFamily="50" charset="-128"/>
              </a:rPr>
              <a:t>purus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dolor. </a:t>
            </a:r>
            <a:r>
              <a:rPr lang="en-US" altLang="ja-JP" dirty="0" err="1">
                <a:ea typeface="Meiryo UI" panose="020B0604030504040204" pitchFamily="50" charset="-128"/>
              </a:rPr>
              <a:t>Suspendisse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ipsum </a:t>
            </a:r>
            <a:r>
              <a:rPr lang="en-US" altLang="ja-JP" dirty="0" err="1">
                <a:ea typeface="Meiryo UI" panose="020B0604030504040204" pitchFamily="50" charset="-128"/>
              </a:rPr>
              <a:t>finibus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justo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viverra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blandit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</a:p>
          <a:p>
            <a:pPr rtl="0"/>
            <a:r>
              <a:rPr lang="en-US" altLang="ja-JP" dirty="0" err="1">
                <a:ea typeface="Meiryo UI" panose="020B0604030504040204" pitchFamily="50" charset="-128"/>
              </a:rPr>
              <a:t>Ut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congue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quis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tortor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eget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sodales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smtClean="0">
                <a:ea typeface="Meiryo UI" panose="020B0604030504040204" pitchFamily="50" charset="-128"/>
              </a:rPr>
              <a:pPr/>
              <a:t>3</a:t>
            </a:fld>
            <a:endParaRPr lang="ja-JP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プレースホルダー 10" descr="コンピューター、スマート フォン、書籍などが置かれた机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sz="6000" dirty="0">
                <a:ea typeface="Meiryo UI" panose="020B0604030504040204" pitchFamily="50" charset="-128"/>
              </a:rPr>
              <a:t>セクション区切り線オプション </a:t>
            </a:r>
            <a:r>
              <a:rPr lang="en-US" altLang="ja-JP" sz="6000" dirty="0">
                <a:ea typeface="Meiryo UI" panose="020B0604030504040204" pitchFamily="50" charset="-128"/>
              </a:rPr>
              <a:t>1</a:t>
            </a:r>
            <a:endParaRPr lang="ja-JP" altLang="en-US" sz="6000" dirty="0">
              <a:ea typeface="Meiryo UI" panose="020B0604030504040204" pitchFamily="50" charset="-128"/>
            </a:endParaRP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ea typeface="Meiryo UI" panose="020B0604030504040204" pitchFamily="50" charset="-128"/>
              </a:rPr>
              <a:t>Lorem ipsum dolor 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en-US" altLang="ja-JP" dirty="0"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ea typeface="Meiryo UI" panose="020B0604030504040204" pitchFamily="50" charset="-128"/>
              </a:rPr>
              <a:t>consectetur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adipiscing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elit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ea typeface="Meiryo UI" panose="020B0604030504040204" pitchFamily="50" charset="-128"/>
              </a:rPr>
              <a:t>比較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ea typeface="Meiryo UI" panose="020B0604030504040204" pitchFamily="50" charset="-128"/>
              </a:rPr>
              <a:t>Lorem ipsum dolor 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en-US" altLang="ja-JP" dirty="0"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ea typeface="Meiryo UI" panose="020B0604030504040204" pitchFamily="50" charset="-128"/>
              </a:rPr>
              <a:t>consectetur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adipiscing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elit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12" name="長方形 11" descr="左側のアクセント ブロック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en-US" altLang="ja-JP" dirty="0">
                <a:ea typeface="Meiryo UI" panose="020B0604030504040204" pitchFamily="50" charset="-128"/>
              </a:rPr>
              <a:t>Trey Research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rtl="0"/>
            <a:r>
              <a:rPr lang="en-US" altLang="ja-JP" dirty="0" err="1">
                <a:ea typeface="Meiryo UI" panose="020B0604030504040204" pitchFamily="50" charset="-128"/>
              </a:rPr>
              <a:t>Nulla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a </a:t>
            </a:r>
            <a:r>
              <a:rPr lang="en-US" altLang="ja-JP" dirty="0" err="1">
                <a:ea typeface="Meiryo UI" panose="020B0604030504040204" pitchFamily="50" charset="-128"/>
              </a:rPr>
              <a:t>erat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eget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nunc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hendrerit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ultrices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eu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nec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nulla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  <a:r>
              <a:rPr lang="en-US" altLang="ja-JP" dirty="0" err="1">
                <a:ea typeface="Meiryo UI" panose="020B0604030504040204" pitchFamily="50" charset="-128"/>
              </a:rPr>
              <a:t>Donec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viverra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leo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aliquet</a:t>
            </a:r>
            <a:r>
              <a:rPr lang="en-US" altLang="ja-JP" dirty="0"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ea typeface="Meiryo UI" panose="020B0604030504040204" pitchFamily="50" charset="-128"/>
              </a:rPr>
              <a:t>auctor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quam id, convallis </a:t>
            </a:r>
            <a:r>
              <a:rPr lang="en-US" altLang="ja-JP" dirty="0" err="1">
                <a:ea typeface="Meiryo UI" panose="020B0604030504040204" pitchFamily="50" charset="-128"/>
              </a:rPr>
              <a:t>orci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</a:p>
          <a:p>
            <a:pPr lvl="1" rtl="0"/>
            <a:r>
              <a:rPr lang="en-US" altLang="ja-JP" dirty="0" err="1">
                <a:ea typeface="Meiryo UI" panose="020B0604030504040204" pitchFamily="50" charset="-128"/>
              </a:rPr>
              <a:t>Sed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in </a:t>
            </a:r>
            <a:r>
              <a:rPr lang="en-US" altLang="ja-JP" dirty="0" err="1">
                <a:ea typeface="Meiryo UI" panose="020B0604030504040204" pitchFamily="50" charset="-128"/>
              </a:rPr>
              <a:t>molestie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est. </a:t>
            </a:r>
            <a:r>
              <a:rPr lang="en-US" altLang="ja-JP" dirty="0" err="1">
                <a:ea typeface="Meiryo UI" panose="020B0604030504040204" pitchFamily="50" charset="-128"/>
              </a:rPr>
              <a:t>Cras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ornare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turpis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at ligula </a:t>
            </a:r>
            <a:r>
              <a:rPr lang="en-US" altLang="ja-JP" dirty="0" err="1">
                <a:ea typeface="Meiryo UI" panose="020B0604030504040204" pitchFamily="50" charset="-128"/>
              </a:rPr>
              <a:t>posuere</a:t>
            </a:r>
            <a:r>
              <a:rPr lang="en-US" altLang="ja-JP" dirty="0">
                <a:ea typeface="Meiryo UI" panose="020B0604030504040204" pitchFamily="50" charset="-128"/>
              </a:rPr>
              <a:t>, 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accumsan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neque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lobortis</a:t>
            </a:r>
            <a:r>
              <a:rPr lang="en-US" altLang="ja-JP" dirty="0">
                <a:ea typeface="Meiryo UI" panose="020B0604030504040204" pitchFamily="50" charset="-128"/>
              </a:rPr>
              <a:t>.</a:t>
            </a:r>
          </a:p>
          <a:p>
            <a:pPr lvl="1" rtl="0"/>
            <a:r>
              <a:rPr lang="en-US" altLang="ja-JP" dirty="0">
                <a:ea typeface="Meiryo UI" panose="020B0604030504040204" pitchFamily="50" charset="-128"/>
              </a:rPr>
              <a:t>Maecenas </a:t>
            </a:r>
            <a:r>
              <a:rPr lang="en-US" altLang="ja-JP" dirty="0" err="1">
                <a:ea typeface="Meiryo UI" panose="020B0604030504040204" pitchFamily="50" charset="-128"/>
              </a:rPr>
              <a:t>mattis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risus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ligula, </a:t>
            </a:r>
            <a:r>
              <a:rPr lang="en-US" altLang="ja-JP" dirty="0" err="1">
                <a:ea typeface="Meiryo UI" panose="020B0604030504040204" pitchFamily="50" charset="-128"/>
              </a:rPr>
              <a:t>sed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ullamcorper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nunc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efficitur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sed. 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cxnSp>
        <p:nvCxnSpPr>
          <p:cNvPr id="11" name="直線​​コネクタ(S) 10" descr="スライド区切り線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長方形 12" descr="右側のアクセント バー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ja-JP" altLang="en-US" dirty="0">
                <a:ea typeface="Meiryo UI" panose="020B0604030504040204" pitchFamily="50" charset="-128"/>
              </a:rPr>
              <a:t>競争力のあるサービス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rtl="0"/>
            <a:r>
              <a:rPr lang="en-US" altLang="ja-JP" dirty="0" err="1">
                <a:ea typeface="Meiryo UI" panose="020B0604030504040204" pitchFamily="50" charset="-128"/>
              </a:rPr>
              <a:t>Praesent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venenatis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quam </a:t>
            </a:r>
            <a:r>
              <a:rPr lang="en-US" altLang="ja-JP" dirty="0" err="1">
                <a:ea typeface="Meiryo UI" panose="020B0604030504040204" pitchFamily="50" charset="-128"/>
              </a:rPr>
              <a:t>tortor</a:t>
            </a:r>
            <a:r>
              <a:rPr lang="en-US" altLang="ja-JP" dirty="0"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ea typeface="Meiryo UI" panose="020B0604030504040204" pitchFamily="50" charset="-128"/>
              </a:rPr>
              <a:t>viverra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nunc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rutrum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</a:p>
          <a:p>
            <a:pPr lvl="1" rtl="0"/>
            <a:r>
              <a:rPr lang="en-US" altLang="ja-JP" dirty="0">
                <a:ea typeface="Meiryo UI" panose="020B0604030504040204" pitchFamily="50" charset="-128"/>
              </a:rPr>
              <a:t>Maecenas </a:t>
            </a:r>
            <a:r>
              <a:rPr lang="en-US" altLang="ja-JP" dirty="0" err="1">
                <a:ea typeface="Meiryo UI" panose="020B0604030504040204" pitchFamily="50" charset="-128"/>
              </a:rPr>
              <a:t>malesuada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ultricies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sapien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pharetra. </a:t>
            </a:r>
          </a:p>
          <a:p>
            <a:pPr lvl="1" rtl="0"/>
            <a:r>
              <a:rPr lang="en-US" altLang="ja-JP" dirty="0">
                <a:ea typeface="Meiryo UI" panose="020B0604030504040204" pitchFamily="50" charset="-128"/>
              </a:rPr>
              <a:t>Nunc tempus, </a:t>
            </a:r>
            <a:r>
              <a:rPr lang="en-US" altLang="ja-JP" dirty="0" err="1">
                <a:ea typeface="Meiryo UI" panose="020B0604030504040204" pitchFamily="50" charset="-128"/>
              </a:rPr>
              <a:t>risus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sodales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sodales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hendrerit</a:t>
            </a:r>
            <a:r>
              <a:rPr lang="en-US" altLang="ja-JP" dirty="0"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ea typeface="Meiryo UI" panose="020B0604030504040204" pitchFamily="50" charset="-128"/>
              </a:rPr>
              <a:t>arcu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dolor </a:t>
            </a:r>
            <a:r>
              <a:rPr lang="en-US" altLang="ja-JP" dirty="0" err="1">
                <a:ea typeface="Meiryo UI" panose="020B0604030504040204" pitchFamily="50" charset="-128"/>
              </a:rPr>
              <a:t>commodo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libero, a </a:t>
            </a:r>
            <a:r>
              <a:rPr lang="en-US" altLang="ja-JP" dirty="0" err="1">
                <a:ea typeface="Meiryo UI" panose="020B0604030504040204" pitchFamily="50" charset="-128"/>
              </a:rPr>
              <a:t>sollicitudin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quam </a:t>
            </a:r>
            <a:r>
              <a:rPr lang="en-US" altLang="ja-JP" dirty="0" err="1">
                <a:ea typeface="Meiryo UI" panose="020B0604030504040204" pitchFamily="50" charset="-128"/>
              </a:rPr>
              <a:t>nulla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quis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lectus</a:t>
            </a:r>
            <a:r>
              <a:rPr lang="en-US" altLang="ja-JP" dirty="0">
                <a:ea typeface="Meiryo UI" panose="020B0604030504040204" pitchFamily="50" charset="-128"/>
              </a:rPr>
              <a:t>. In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>
                <a:ea typeface="Meiryo UI" panose="020B0604030504040204" pitchFamily="50" charset="-128"/>
              </a:rPr>
              <a:t>at porta </a:t>
            </a:r>
            <a:r>
              <a:rPr lang="en-US" altLang="ja-JP" dirty="0" err="1">
                <a:ea typeface="Meiryo UI" panose="020B0604030504040204" pitchFamily="50" charset="-128"/>
              </a:rPr>
              <a:t>mauris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ja-JP" smtClean="0">
                <a:ea typeface="Meiryo UI" panose="020B0604030504040204" pitchFamily="50" charset="-128"/>
              </a:rPr>
              <a:pPr/>
              <a:t>5</a:t>
            </a:fld>
            <a:endParaRPr lang="ja-JP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プレースホルダー 22" descr="ラップトップで作業している笑顔の女性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/>
            <a:r>
              <a:rPr lang="ja-JP" altLang="en-US" sz="5000" dirty="0">
                <a:ea typeface="Meiryo UI" panose="020B0604030504040204" pitchFamily="50" charset="-128"/>
              </a:rPr>
              <a:t>セクション区切り線オプション </a:t>
            </a:r>
            <a:r>
              <a:rPr lang="en-US" altLang="ja-JP" sz="5000" dirty="0">
                <a:ea typeface="Meiryo UI" panose="020B0604030504040204" pitchFamily="50" charset="-128"/>
              </a:rPr>
              <a:t>2</a:t>
            </a:r>
            <a:endParaRPr lang="ja-JP" altLang="en-US" sz="5000" dirty="0"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en-US" altLang="ja-JP" dirty="0">
                <a:ea typeface="Meiryo UI" panose="020B0604030504040204" pitchFamily="50" charset="-128"/>
              </a:rPr>
              <a:t>Lorem ipsum dolor 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en-US" altLang="ja-JP" dirty="0"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ea typeface="Meiryo UI" panose="020B0604030504040204" pitchFamily="50" charset="-128"/>
              </a:rPr>
              <a:t>consectetur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adipiscing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elit</a:t>
            </a:r>
            <a:endParaRPr lang="ja-JP" altLang="en-US" dirty="0">
              <a:ea typeface="Meiryo UI" panose="020B0604030504040204" pitchFamily="50" charset="-128"/>
            </a:endParaRPr>
          </a:p>
          <a:p>
            <a:pPr rtl="0"/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ea typeface="Meiryo UI" panose="020B0604030504040204" pitchFamily="50" charset="-128"/>
              </a:rPr>
              <a:t>グラフ オプション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en-US" altLang="ja-JP" dirty="0">
                <a:ea typeface="Meiryo UI" panose="020B0604030504040204" pitchFamily="50" charset="-128"/>
              </a:rPr>
              <a:t>Lorem ipsum dolor 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en-US" altLang="ja-JP" dirty="0"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ea typeface="Meiryo UI" panose="020B0604030504040204" pitchFamily="50" charset="-128"/>
              </a:rPr>
              <a:t>consectetur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adipiscing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elit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graphicFrame>
        <p:nvGraphicFramePr>
          <p:cNvPr id="4" name="グラフ 3" title="総収益プレースホルダー グラフ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7074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 title="総収益プレースホルダー グラフ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858068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グラフ 7" title="総収益プレースホルダー グラフ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95716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ea typeface="Meiryo UI" panose="020B0604030504040204" pitchFamily="50" charset="-128"/>
              </a:rPr>
              <a:t>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ea typeface="Meiryo UI" panose="020B0604030504040204" pitchFamily="50" charset="-128"/>
              </a:rPr>
              <a:t>Lorem ipsum dolor sit </a:t>
            </a:r>
            <a:r>
              <a:rPr lang="en-US" altLang="ja-JP" dirty="0" err="1">
                <a:ea typeface="Meiryo UI" panose="020B0604030504040204" pitchFamily="50" charset="-128"/>
              </a:rPr>
              <a:t>amet</a:t>
            </a:r>
            <a:r>
              <a:rPr lang="en-US" altLang="ja-JP" dirty="0"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ea typeface="Meiryo UI" panose="020B0604030504040204" pitchFamily="50" charset="-128"/>
              </a:rPr>
              <a:t>consectetur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adipiscing</a:t>
            </a:r>
            <a:r>
              <a:rPr lang="ja-JP" altLang="en-US" dirty="0"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ea typeface="Meiryo UI" panose="020B0604030504040204" pitchFamily="50" charset="-128"/>
              </a:rPr>
              <a:t>elit</a:t>
            </a:r>
            <a:r>
              <a:rPr lang="en-US" altLang="ja-JP" dirty="0">
                <a:ea typeface="Meiryo UI" panose="020B0604030504040204" pitchFamily="50" charset="-128"/>
              </a:rPr>
              <a:t>. </a:t>
            </a:r>
            <a:endParaRPr lang="ja-JP" altLang="en-US" dirty="0">
              <a:ea typeface="Meiryo UI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39865"/>
              </p:ext>
            </p:extLst>
          </p:nvPr>
        </p:nvGraphicFramePr>
        <p:xfrm>
          <a:off x="431801" y="1614845"/>
          <a:ext cx="11339510" cy="40003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305395">
                <a:tc>
                  <a:txBody>
                    <a:bodyPr/>
                    <a:lstStyle/>
                    <a:p>
                      <a:pPr algn="ctr" rtl="0"/>
                      <a:endParaRPr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ベンダー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コンサルタント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広告バイヤー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総収益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会社の収益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20YY</a:t>
                      </a:r>
                      <a:endParaRPr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20YY</a:t>
                      </a:r>
                      <a:endParaRPr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¥6,750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¥1,013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20YY</a:t>
                      </a:r>
                      <a:endParaRPr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¥33,750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¥5,063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20YY</a:t>
                      </a:r>
                      <a:endParaRPr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2,000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5,000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¥135,000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¥20,250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20YY</a:t>
                      </a:r>
                      <a:endParaRPr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4,000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50,000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¥270,000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¥40,500</a:t>
                      </a:r>
                      <a:endParaRPr lang="ja-JP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プレースホルダー 11" descr="会議室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</p:spPr>
        <p:txBody>
          <a:bodyPr rtlCol="0"/>
          <a:lstStyle/>
          <a:p>
            <a:pPr rtl="0"/>
            <a:r>
              <a:rPr lang="en-US" altLang="ja-JP" sz="1600" dirty="0">
                <a:ea typeface="Meiryo UI" panose="020B0604030504040204" pitchFamily="50" charset="-128"/>
              </a:rPr>
              <a:t>lorem ipsum dolor sit </a:t>
            </a:r>
            <a:r>
              <a:rPr lang="en-US" altLang="ja-JP" sz="1600" dirty="0" err="1">
                <a:ea typeface="Meiryo UI" panose="020B0604030504040204" pitchFamily="50" charset="-128"/>
              </a:rPr>
              <a:t>amet</a:t>
            </a:r>
            <a:r>
              <a:rPr lang="ja-JP" altLang="en-US" sz="1600" dirty="0">
                <a:ea typeface="Meiryo UI" panose="020B0604030504040204" pitchFamily="50" charset="-128"/>
              </a:rPr>
              <a:t> というキャプション付きの全画面表示イメージ 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Large image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74_TF16411250" id="{F99C17F3-69C1-48F9-85EE-DF1D9E0559BE}" vid="{ADE71921-143F-4CF8-AD68-E977F19B48F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tf16411250_win32</Template>
  <TotalTime>0</TotalTime>
  <Words>556</Words>
  <Application>Microsoft Office PowerPoint</Application>
  <PresentationFormat>ワイド画面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Meiryo UI</vt:lpstr>
      <vt:lpstr>Arial</vt:lpstr>
      <vt:lpstr>Office テーマ</vt:lpstr>
      <vt:lpstr>プレゼンテーションのタイトル</vt:lpstr>
      <vt:lpstr>会社情報</vt:lpstr>
      <vt:lpstr>約束</vt:lpstr>
      <vt:lpstr>セクション区切り線オプション 1</vt:lpstr>
      <vt:lpstr>比較</vt:lpstr>
      <vt:lpstr>セクション区切り線オプション 2</vt:lpstr>
      <vt:lpstr>グラフ オプション</vt:lpstr>
      <vt:lpstr>表</vt:lpstr>
      <vt:lpstr>Large image</vt:lpstr>
      <vt:lpstr>ありがとうございます</vt:lpstr>
      <vt:lpstr>How to 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プレゼンテーションのタイトル</dc:title>
  <dc:creator>元島 拓也</dc:creator>
  <cp:lastModifiedBy>元島 拓也</cp:lastModifiedBy>
  <cp:revision>1</cp:revision>
  <dcterms:created xsi:type="dcterms:W3CDTF">2022-12-12T02:10:13Z</dcterms:created>
  <dcterms:modified xsi:type="dcterms:W3CDTF">2022-12-12T02:10:20Z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2018-06-05T01:06:04.7732720Z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