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317" r:id="rId8"/>
    <p:sldId id="277" r:id="rId9"/>
    <p:sldId id="278" r:id="rId10"/>
    <p:sldId id="279" r:id="rId11"/>
    <p:sldId id="268" r:id="rId12"/>
    <p:sldId id="272" r:id="rId13"/>
    <p:sldId id="270" r:id="rId14"/>
    <p:sldId id="281" r:id="rId15"/>
    <p:sldId id="321" r:id="rId16"/>
    <p:sldId id="391" r:id="rId1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3725" autoAdjust="0"/>
  </p:normalViewPr>
  <p:slideViewPr>
    <p:cSldViewPr snapToGrid="0">
      <p:cViewPr>
        <p:scale>
          <a:sx n="82" d="100"/>
          <a:sy n="82" d="100"/>
        </p:scale>
        <p:origin x="86" y="40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データ系列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データ系列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データ系列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ja-JP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ja-JP" sz="1800">
              <a:latin typeface="+mn-lt"/>
            </a:rPr>
            <a:t>タイトル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ja-JP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ja-JP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ja-JP" sz="1600" dirty="0">
              <a:latin typeface="+mn-lt"/>
            </a:rPr>
            <a:t>プレゼンテーションを開始するには、</a:t>
          </a:r>
          <a:br>
            <a:rPr lang="en-US" altLang="ja-JP" sz="1600" dirty="0">
              <a:latin typeface="+mn-lt"/>
            </a:rPr>
          </a:br>
          <a:r>
            <a:rPr lang="ja-JP" sz="1600" dirty="0">
              <a:latin typeface="+mn-lt"/>
            </a:rPr>
            <a:t>[スライド ショー] タブに移動し、</a:t>
          </a:r>
          <a:br>
            <a:rPr lang="en-US" altLang="ja-JP" sz="1600" dirty="0">
              <a:latin typeface="+mn-lt"/>
            </a:rPr>
          </a:br>
          <a:r>
            <a:rPr lang="ja-JP" sz="1600" dirty="0">
              <a:latin typeface="+mn-lt"/>
            </a:rPr>
            <a:t>[最初から] を選択します。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ja-JP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ja-JP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ja-JP" sz="1800">
              <a:latin typeface="+mn-lt"/>
            </a:rPr>
            <a:t>タイトル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ja-JP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ja-JP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ja-JP" sz="1600" dirty="0">
              <a:latin typeface="+mn-lt"/>
            </a:rPr>
            <a:t>発表者ツールを表示するには、スライド ショー ビューで、左下のコントロール バーにある 3 つのドットを選択してから、</a:t>
          </a:r>
          <a:br>
            <a:rPr lang="en-US" altLang="ja-JP" sz="1600" dirty="0">
              <a:latin typeface="+mn-lt"/>
            </a:rPr>
          </a:br>
          <a:r>
            <a:rPr lang="ja-JP" sz="1600" dirty="0">
              <a:latin typeface="+mn-lt"/>
            </a:rPr>
            <a:t>[発表者ツールを表示] を選択します。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ja-JP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ja-JP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ja-JP" sz="1800">
              <a:latin typeface="+mn-lt"/>
            </a:rPr>
            <a:t>タイトル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ja-JP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ja-JP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ja-JP" sz="1600" dirty="0"/>
            <a:t>プレゼンテーション中、発表者のノートはモニターに表示されますが、聴衆には表示されません。</a:t>
          </a:r>
          <a:endParaRPr lang="ja-JP" sz="16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ja-JP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ja-JP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ja-JP" sz="1800">
              <a:latin typeface="+mn-lt"/>
            </a:rPr>
            <a:t>タイトル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ja-JP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ja-JP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ja-JP" sz="1800">
              <a:latin typeface="+mn-lt"/>
            </a:rPr>
            <a:t>タイトル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ja-JP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ja-JP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ja-JP" sz="1600" dirty="0"/>
            <a:t>[ノート] ウィンドウが表示されないか、</a:t>
          </a:r>
          <a:br>
            <a:rPr lang="en-US" altLang="ja-JP" sz="1600" dirty="0"/>
          </a:br>
          <a:r>
            <a:rPr lang="ja-JP" sz="1600" dirty="0"/>
            <a:t>完全に最小化されている場合は、PowerPoint ウィンドウの下部にあるタスク バーの [ノート] をクリックします。</a:t>
          </a:r>
          <a:endParaRPr lang="ja-JP" sz="1600" dirty="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ja-JP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ja-JP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ja-JP" sz="1600" dirty="0"/>
            <a:t>[ノート] ウィンドウは、各スライドの下に表示されるボックスです。タップしてノートを追加します。</a:t>
          </a:r>
          <a:endParaRPr lang="ja-JP" sz="16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ja-JP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ja-JP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kern="1200">
              <a:latin typeface="+mn-lt"/>
            </a:rPr>
            <a:t>タイトル</a:t>
          </a: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ja-JP" sz="1600" kern="1200" dirty="0">
              <a:latin typeface="+mn-lt"/>
            </a:rPr>
            <a:t>プレゼンテーションを開始するには、</a:t>
          </a:r>
          <a:br>
            <a:rPr lang="en-US" altLang="ja-JP" sz="1600" kern="1200" dirty="0">
              <a:latin typeface="+mn-lt"/>
            </a:rPr>
          </a:br>
          <a:r>
            <a:rPr lang="ja-JP" sz="1600" kern="1200" dirty="0">
              <a:latin typeface="+mn-lt"/>
            </a:rPr>
            <a:t>[スライド ショー] タブに移動し、</a:t>
          </a:r>
          <a:br>
            <a:rPr lang="en-US" altLang="ja-JP" sz="1600" kern="1200" dirty="0">
              <a:latin typeface="+mn-lt"/>
            </a:rPr>
          </a:br>
          <a:r>
            <a:rPr lang="ja-JP" sz="1600" kern="1200" dirty="0">
              <a:latin typeface="+mn-lt"/>
            </a:rPr>
            <a:t>[最初から] を選択します。</a:t>
          </a: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kern="1200">
              <a:latin typeface="+mn-lt"/>
            </a:rPr>
            <a:t>タイトル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0" numCol="1" spcCol="1270" rtlCol="0" anchor="t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ja-JP" sz="1600" kern="1200" dirty="0">
              <a:latin typeface="+mn-lt"/>
            </a:rPr>
            <a:t>発表者ツールを表示するには、スライド ショー ビューで、左下のコントロール バーにある 3 つのドットを選択してから、</a:t>
          </a:r>
          <a:br>
            <a:rPr lang="en-US" altLang="ja-JP" sz="1600" kern="1200" dirty="0">
              <a:latin typeface="+mn-lt"/>
            </a:rPr>
          </a:br>
          <a:r>
            <a:rPr lang="ja-JP" sz="1600" kern="1200" dirty="0">
              <a:latin typeface="+mn-lt"/>
            </a:rPr>
            <a:t>[発表者ツールを表示] を選択します。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kern="1200">
              <a:latin typeface="+mn-lt"/>
            </a:rPr>
            <a:t>タイトル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ja-JP" altLang="en-US" sz="1600" kern="1200" dirty="0"/>
            <a:t>プレゼンテーション中、発表者のノートはモニターに表示されますが、聴衆には表示されません。</a:t>
          </a:r>
          <a:endParaRPr lang="ja-JP" altLang="en-US" sz="16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ja-JP" altLang="en-US" sz="1800" kern="1200">
              <a:latin typeface="+mn-lt"/>
            </a:rPr>
            <a:t>タイトル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0" numCol="1" spcCol="1270" rtlCol="0" anchor="t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altLang="ja-JP" sz="1600" kern="1200" dirty="0"/>
            <a:t>[</a:t>
          </a:r>
          <a:r>
            <a:rPr lang="ja-JP" altLang="en-US" sz="1600" kern="1200" dirty="0"/>
            <a:t>ノート</a:t>
          </a:r>
          <a:r>
            <a:rPr lang="en-US" altLang="ja-JP" sz="1600" kern="1200" dirty="0"/>
            <a:t>] </a:t>
          </a:r>
          <a:r>
            <a:rPr lang="ja-JP" altLang="en-US" sz="1600" kern="1200" dirty="0"/>
            <a:t>ウィンドウは、各スライドの下に表示されるボックスです。タップしてノートを追加します。</a:t>
          </a:r>
          <a:endParaRPr lang="ja-JP" altLang="en-US" sz="1600" kern="120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ja-JP" altLang="en-US" sz="1800" kern="1200">
              <a:latin typeface="+mn-lt"/>
            </a:rPr>
            <a:t>タイトル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ja-JP" sz="1600" kern="1200" dirty="0"/>
            <a:t>[ノート] ウィンドウが表示されないか、</a:t>
          </a:r>
          <a:br>
            <a:rPr lang="en-US" altLang="ja-JP" sz="1600" kern="1200" dirty="0"/>
          </a:br>
          <a:r>
            <a:rPr lang="ja-JP" sz="1600" kern="1200" dirty="0"/>
            <a:t>完全に最小化されている場合は、PowerPoint ウィンドウの下部にあるタスク バーの [ノート] をクリックします。</a:t>
          </a:r>
          <a:endParaRPr lang="ja-JP" sz="1600" kern="1200" dirty="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角丸四角形タイムライン"/>
  <dgm:desc val="時系列にイベントのリストを表示するために使用します。説明は非表示のボックスに含まれ、日付は四角形で表示されます。ただし、角丸四角形で日付が表示される最初と最後のノードは除きます。大量のテキストと長い説明の日付形式を表示できます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34753C-1133-43D0-9B1D-C46844531FB8}" type="datetime1">
              <a:rPr lang="ja-JP" altLang="en-US" smtClean="0"/>
              <a:t>2022/12/12</a:t>
            </a:fld>
            <a:endParaRPr 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ja-JP" smtClean="0"/>
              <a:t>‹#›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F14807-5AC7-4E8D-94CD-076413872A2B}" type="datetime1">
              <a:rPr lang="ja-JP" altLang="en-US" smtClean="0"/>
              <a:t>2022/12/12</a:t>
            </a:fld>
            <a:endParaRPr 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/>
              <a:t>クリックしてマスター テキストのスタイルを編集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ja-JP" smtClean="0"/>
              <a:t>‹#›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ja-JP" smtClean="0"/>
              <a:t>1</a:t>
            </a:fld>
            <a:endParaRPr lang="ja-JP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1E1004-FD5E-4B06-A341-94CB0B0F785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06D08B3-78A7-40A0-90D7-508292F55394}" type="datetime1">
              <a:rPr lang="ja-JP" altLang="en-US" smtClean="0"/>
              <a:t>2022/12/12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ja-JP" smtClean="0"/>
              <a:t>3</a:t>
            </a:fld>
            <a:endParaRPr lang="ja-JP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C1F736-4796-4246-8C48-027C1B9AC5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D94360-A907-4F99-B1E4-DA1D5C7149E0}" type="datetime1">
              <a:rPr lang="ja-JP" altLang="en-US" smtClean="0"/>
              <a:t>2022/12/12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ja-JP" smtClean="0"/>
              <a:t>4</a:t>
            </a:fld>
            <a:endParaRPr lang="ja-JP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796A4A-56CE-41E9-8165-43A160D5180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815B743-C308-4DFE-A3C8-EE75139997D2}" type="datetime1">
              <a:rPr lang="ja-JP" altLang="en-US" smtClean="0"/>
              <a:t>2022/12/12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ja-JP" smtClean="0"/>
              <a:t>8</a:t>
            </a:fld>
            <a:endParaRPr lang="ja-JP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C49076-978F-49B5-B1D0-D82B2123BFF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FE2791-AFA4-4E77-A23A-DC9D686DE8CF}" type="datetime1">
              <a:rPr lang="ja-JP" altLang="en-US" smtClean="0"/>
              <a:t>2022/12/12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ja-JP" smtClean="0"/>
              <a:t>9</a:t>
            </a:fld>
            <a:endParaRPr lang="ja-JP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8D3996-039B-4743-8089-93AB811A15F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444875E-E850-4881-BEC1-39CCDC437D8C}" type="datetime1">
              <a:rPr lang="ja-JP" altLang="en-US" smtClean="0"/>
              <a:t>2022/12/12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ja-JP" smtClean="0"/>
              <a:t>10</a:t>
            </a:fld>
            <a:endParaRPr lang="ja-JP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B5205-4AE1-4A39-AEAE-92D4350E1EA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F7B7B1F-113E-440A-B454-907DC207CAE3}" type="datetime1">
              <a:rPr lang="ja-JP" altLang="en-US" smtClean="0"/>
              <a:t>2022/12/12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n-US" altLang="ja-JP" smtClean="0"/>
              <a:t>11</a:t>
            </a:fld>
            <a:endParaRPr lang="ja-JP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F8F1ED-B42D-4F90-99CF-39E23A2514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2D5E2A8-CE00-4682-BCC0-F48CD928FB86}" type="datetime1">
              <a:rPr lang="ja-JP" altLang="en-US" smtClean="0"/>
              <a:t>2022/12/12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63648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ja-JP" smtClean="0"/>
              <a:t>12</a:t>
            </a:fld>
            <a:endParaRPr lang="ja-JP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2A230B-01ED-43BA-8518-344827F1F9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B430B33-5248-4D2A-9654-E03E7FA6AB1B}" type="datetime1">
              <a:rPr lang="ja-JP" altLang="en-US" smtClean="0"/>
              <a:t>2022/12/12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ja-JP" sz="4800"/>
              <a:t>3DFloat</a:t>
            </a:r>
          </a:p>
        </p:txBody>
      </p:sp>
      <p:sp>
        <p:nvSpPr>
          <p:cNvPr id="14" name="図プレースホルダー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ja-JP" altLang="en-US"/>
              <a:t>アイコンをクリックして図を追加</a:t>
            </a:r>
            <a:endParaRPr lang="ja-JP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フリーフォーム:図形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</p:grp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コンテンツ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フリーフォーム:図形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ja-JP" dirty="0"/>
            </a:p>
          </p:txBody>
        </p:sp>
        <p:sp>
          <p:nvSpPr>
            <p:cNvPr id="36" name="フリーフォーム:図形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ja-JP" dirty="0">
                <a:solidFill>
                  <a:schemeClr val="tx1"/>
                </a:solidFill>
              </a:endParaRPr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</p:grp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ja-JP" altLang="en-US"/>
              <a:t>マスター タイトルの書式設定</a:t>
            </a:r>
            <a:endParaRPr lang="ja-JP"/>
          </a:p>
        </p:txBody>
      </p: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17" name="コンテンツ プレースホルダー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/>
          </a:p>
        </p:txBody>
      </p:sp>
      <p:sp>
        <p:nvSpPr>
          <p:cNvPr id="22" name="テキスト プレースホルダー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ja-JP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ja-JP" altLang="en-US"/>
              <a:t>マスター テキストの書式設定</a:t>
            </a:r>
          </a:p>
        </p:txBody>
      </p:sp>
      <p:sp>
        <p:nvSpPr>
          <p:cNvPr id="23" name="コンテンツ プレースホルダー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/>
          </a:p>
        </p:txBody>
      </p:sp>
      <p:sp>
        <p:nvSpPr>
          <p:cNvPr id="18" name="テキスト プレースホルダー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ja-JP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ja-JP"/>
              <a:t>クリックして編集する</a:t>
            </a:r>
          </a:p>
        </p:txBody>
      </p:sp>
      <p:sp>
        <p:nvSpPr>
          <p:cNvPr id="21" name="コンテンツ プレースホルダー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20XX 年 2 月 2 日 火曜日</a:t>
            </a:r>
            <a:endParaRPr 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ja-JP" smtClean="0"/>
              <a:t>‹#›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サマリ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ja-JP" altLang="en-US"/>
              <a:t>マスター タイトルの書式設定</a:t>
            </a:r>
            <a:endParaRPr lang="ja-JP"/>
          </a:p>
        </p:txBody>
      </p:sp>
      <p:sp>
        <p:nvSpPr>
          <p:cNvPr id="10" name="図プレースホルダー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ja-JP" altLang="en-US"/>
              <a:t>アイコンをクリックして図を追加</a:t>
            </a:r>
            <a:endParaRPr lang="ja-JP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20XX 年 2 月 2 日 火曜日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ja-JP" smtClean="0"/>
              <a:t>‹#›</a:t>
            </a:fld>
            <a:endParaRPr lang="ja-JP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結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ja-JP" altLang="en-US"/>
              <a:t>マスター タイトルの書式設定</a:t>
            </a:r>
            <a:endParaRPr lang="ja-JP" dirty="0"/>
          </a:p>
        </p:txBody>
      </p:sp>
      <p:sp>
        <p:nvSpPr>
          <p:cNvPr id="31" name="サブタイトル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ja-JP" altLang="en-US">
                <a:solidFill>
                  <a:schemeClr val="tx1">
                    <a:alpha val="60000"/>
                  </a:schemeClr>
                </a:solidFill>
              </a:rPr>
              <a:t>マスター サブタイトルの書式設定</a:t>
            </a:r>
            <a:endParaRPr lang="ja-JP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ja-JP" altLang="en-US"/>
              <a:t>アイコンをクリックして図を追加</a:t>
            </a:r>
            <a:endParaRPr lang="ja-JP" dirty="0"/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ja-JP" altLang="en-US"/>
              <a:t>アイコンをクリックして図を追加</a:t>
            </a:r>
            <a:endParaRPr lang="ja-JP"/>
          </a:p>
        </p:txBody>
      </p:sp>
      <p:grpSp>
        <p:nvGrpSpPr>
          <p:cNvPr id="43" name="グループ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フリーフォーム:図形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ja-JP">
                <a:solidFill>
                  <a:schemeClr val="tx1"/>
                </a:solidFill>
              </a:endParaRPr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  <p:sp>
          <p:nvSpPr>
            <p:cNvPr id="46" name="フリーフォーム:図形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ja-JP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グループ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フリーフォーム:図形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</p:grp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20XX 年 2 月 2 日 火曜日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ja-JP" smtClean="0"/>
              <a:t>‹#›</a:t>
            </a:fld>
            <a:endParaRPr lang="ja-JP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20XX 年 2 月 2 日 火曜日</a:t>
            </a:r>
            <a:endParaRPr 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ja-JP" smtClean="0"/>
              <a:t>‹#›</a:t>
            </a:fld>
            <a:endParaRPr lang="ja-JP"/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  <p:grpSp>
        <p:nvGrpSpPr>
          <p:cNvPr id="34" name="グループ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フリーフォーム:図形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ja-JP" dirty="0"/>
            </a:p>
          </p:txBody>
        </p:sp>
        <p:sp>
          <p:nvSpPr>
            <p:cNvPr id="36" name="フリーフォーム:図形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ja-JP" dirty="0">
                <a:solidFill>
                  <a:schemeClr val="tx1"/>
                </a:solidFill>
              </a:endParaRPr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  <p:grpSp>
        <p:nvGrpSpPr>
          <p:cNvPr id="13" name="グループ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フリーフォーム:図形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20XX 年 2 月 2 日 火曜日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ja-JP" smtClean="0"/>
              <a:t>‹#›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20XX 年 2 月 2 日 火曜日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ja-JP" smtClean="0"/>
              <a:t>‹#›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フリーフォーム:図形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20XX 年 2 月 2 日 火曜日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ja-JP" smtClean="0"/>
              <a:t>‹#›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ja-JP" sz="1600"/>
              <a:t>クリックしてテキストを追加</a:t>
            </a:r>
          </a:p>
        </p:txBody>
      </p:sp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/>
              <a:t>アイコンをクリックして図を追加</a:t>
            </a:r>
            <a:endParaRPr lang="ja-JP"/>
          </a:p>
        </p:txBody>
      </p:sp>
      <p:sp>
        <p:nvSpPr>
          <p:cNvPr id="22" name="図プレースホルダー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/>
              <a:t>アイコンをクリックして図を追加</a:t>
            </a:r>
            <a:endParaRPr lang="ja-JP"/>
          </a:p>
        </p:txBody>
      </p:sp>
      <p:sp>
        <p:nvSpPr>
          <p:cNvPr id="25" name="図プレースホルダー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/>
              <a:t>アイコンをクリックして図を追加</a:t>
            </a:r>
            <a:endParaRPr lang="ja-JP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20XX 年 2 月 2 日 火曜日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ja-JP" smtClean="0"/>
              <a:t>‹#›</a:t>
            </a:fld>
            <a:endParaRPr lang="ja-JP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フリーフォーム:図形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はじめ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ja-JP" altLang="en-US"/>
              <a:t>マスター タイトルの書式設定</a:t>
            </a:r>
            <a:endParaRPr lang="ja-JP" dirty="0"/>
          </a:p>
        </p:txBody>
      </p:sp>
      <p:sp>
        <p:nvSpPr>
          <p:cNvPr id="12" name="図プレースホルダー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ja-JP" altLang="en-US"/>
              <a:t>アイコンをクリックして図を追加</a:t>
            </a:r>
            <a:endParaRPr lang="ja-JP"/>
          </a:p>
        </p:txBody>
      </p:sp>
      <p:sp>
        <p:nvSpPr>
          <p:cNvPr id="18" name="図プレースホルダー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ja-JP" altLang="en-US"/>
              <a:t>アイコンをクリックして図を追加</a:t>
            </a:r>
            <a:endParaRPr lang="ja-JP"/>
          </a:p>
        </p:txBody>
      </p:sp>
      <p:sp>
        <p:nvSpPr>
          <p:cNvPr id="19" name="図プレースホルダー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ja-JP" altLang="en-US"/>
              <a:t>アイコンをクリックして図を追加</a:t>
            </a:r>
            <a:endParaRPr lang="ja-JP"/>
          </a:p>
        </p:txBody>
      </p:sp>
      <p:sp>
        <p:nvSpPr>
          <p:cNvPr id="20" name="図プレースホルダー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ja-JP" altLang="en-US"/>
              <a:t>アイコンをクリックして図を追加</a:t>
            </a:r>
            <a:endParaRPr lang="ja-JP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20XX 年 2 月 2 日 火曜日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ja-JP" smtClean="0"/>
              <a:t>‹#›</a:t>
            </a:fld>
            <a:endParaRPr lang="ja-JP"/>
          </a:p>
        </p:txBody>
      </p:sp>
      <p:sp>
        <p:nvSpPr>
          <p:cNvPr id="11" name="コンテンツ プレースホルダー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セクション区切り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ja-JP" altLang="en-US"/>
              <a:t>アイコンをクリックして図を追加</a:t>
            </a:r>
            <a:endParaRPr 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ja-JP"/>
              <a:t>20XX 年 2 月 2 日 火曜日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ja-JP" smtClean="0"/>
              <a:t>‹#›</a:t>
            </a:fld>
            <a:endParaRPr lang="ja-JP"/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/>
          </a:p>
        </p:txBody>
      </p:sp>
      <p:sp>
        <p:nvSpPr>
          <p:cNvPr id="14" name="長方形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dirty="0"/>
          </a:p>
        </p:txBody>
      </p:sp>
      <p:sp>
        <p:nvSpPr>
          <p:cNvPr id="16" name="サブタイトル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ja-JP" altLang="en-US">
                <a:solidFill>
                  <a:schemeClr val="tx1">
                    <a:alpha val="60000"/>
                  </a:schemeClr>
                </a:solidFill>
              </a:rPr>
              <a:t>マスター サブタイトルの書式設定</a:t>
            </a:r>
            <a:endParaRPr lang="ja-JP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セクション区切り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ja-JP" altLang="en-US"/>
              <a:t>アイコンをクリックして図を追加</a:t>
            </a:r>
            <a:endParaRPr lang="ja-JP"/>
          </a:p>
        </p:txBody>
      </p:sp>
      <p:sp>
        <p:nvSpPr>
          <p:cNvPr id="16" name="サブタイトル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ja-JP" altLang="en-US">
                <a:solidFill>
                  <a:schemeClr val="tx1">
                    <a:alpha val="60000"/>
                  </a:schemeClr>
                </a:solidFill>
              </a:rPr>
              <a:t>マスター サブタイトルの書式設定</a:t>
            </a:r>
            <a:endParaRPr lang="ja-JP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グラフ 表 タイムラ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フリーフォーム:図形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ja-JP" dirty="0">
                <a:solidFill>
                  <a:schemeClr val="tx1"/>
                </a:solidFill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  <p:sp>
          <p:nvSpPr>
            <p:cNvPr id="16" name="フリーフォーム:図形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ja-JP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dirty="0"/>
            </a:lvl1pPr>
          </a:lstStyle>
          <a:p>
            <a:pPr lvl="0" rtl="0">
              <a:lnSpc>
                <a:spcPct val="100000"/>
              </a:lnSpc>
            </a:pPr>
            <a:r>
              <a:rPr lang="ja-JP" altLang="en-US"/>
              <a:t>マスター タイトルの書式設定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20XX 年 2 月 2 日 火曜日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ja-JP" smtClean="0"/>
              <a:t>‹#›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dirty="0"/>
          </a:p>
        </p:txBody>
      </p:sp>
      <p:grpSp>
        <p:nvGrpSpPr>
          <p:cNvPr id="8" name="グループ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フリーフォーム(F)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  <p:sp>
          <p:nvSpPr>
            <p:cNvPr id="10" name="フリーフォーム(F)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  <p:sp>
          <p:nvSpPr>
            <p:cNvPr id="11" name="フリーフォーム(F)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  <p:sp>
        <p:nvSpPr>
          <p:cNvPr id="17" name="コンテンツ プレースホルダー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/>
              <a:t>アイコンをクリックして図を追加</a:t>
            </a:r>
            <a:endParaRPr lang="ja-JP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20XX 年 2 月 2 日 火曜日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ja-JP" smtClean="0"/>
              <a:t>‹#›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チー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長方形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ja-JP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  <p:sp>
        <p:nvSpPr>
          <p:cNvPr id="40" name="タイトル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ja-JP"/>
              <a:t>チーム</a:t>
            </a:r>
          </a:p>
        </p:txBody>
      </p:sp>
      <p:grpSp>
        <p:nvGrpSpPr>
          <p:cNvPr id="51" name="グループ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フリーフォーム:図形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ja-JP"/>
            </a:p>
          </p:txBody>
        </p:sp>
        <p:sp>
          <p:nvSpPr>
            <p:cNvPr id="53" name="フリーフォーム:図形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ja-JP">
                <a:solidFill>
                  <a:schemeClr val="tx1"/>
                </a:solidFill>
              </a:endParaRPr>
            </a:p>
          </p:txBody>
        </p:sp>
        <p:sp>
          <p:nvSpPr>
            <p:cNvPr id="54" name="円/楕円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</p:grpSp>
      <p:sp>
        <p:nvSpPr>
          <p:cNvPr id="56" name="図プレースホルダー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ja-JP" altLang="en-US"/>
              <a:t>アイコンをクリックして図を追加</a:t>
            </a:r>
            <a:endParaRPr lang="ja-JP"/>
          </a:p>
        </p:txBody>
      </p:sp>
      <p:sp>
        <p:nvSpPr>
          <p:cNvPr id="57" name="図プレースホルダー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ja-JP" altLang="en-US"/>
              <a:t>アイコンをクリックして図を追加</a:t>
            </a:r>
            <a:endParaRPr lang="ja-JP"/>
          </a:p>
        </p:txBody>
      </p:sp>
      <p:sp>
        <p:nvSpPr>
          <p:cNvPr id="58" name="図プレースホルダー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ja-JP" altLang="en-US"/>
              <a:t>アイコンをクリックして図を追加</a:t>
            </a:r>
            <a:endParaRPr lang="ja-JP" dirty="0"/>
          </a:p>
        </p:txBody>
      </p:sp>
      <p:sp>
        <p:nvSpPr>
          <p:cNvPr id="59" name="図プレースホルダー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ja-JP" altLang="en-US"/>
              <a:t>アイコンをクリックして図を追加</a:t>
            </a:r>
            <a:endParaRPr lang="ja-JP"/>
          </a:p>
        </p:txBody>
      </p:sp>
      <p:sp>
        <p:nvSpPr>
          <p:cNvPr id="63" name="テキスト プレースホルダー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ja-JP"/>
              <a:t>名前</a:t>
            </a:r>
          </a:p>
        </p:txBody>
      </p:sp>
      <p:sp>
        <p:nvSpPr>
          <p:cNvPr id="61" name="テキスト プレースホルダー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ja-JP"/>
              <a:t>タイトル</a:t>
            </a:r>
          </a:p>
        </p:txBody>
      </p:sp>
      <p:sp>
        <p:nvSpPr>
          <p:cNvPr id="65" name="テキスト プレースホルダー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ja-JP"/>
              <a:t>名前</a:t>
            </a:r>
          </a:p>
        </p:txBody>
      </p:sp>
      <p:sp>
        <p:nvSpPr>
          <p:cNvPr id="64" name="テキスト プレースホルダー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ja-JP"/>
              <a:t>タイトル</a:t>
            </a:r>
          </a:p>
        </p:txBody>
      </p:sp>
      <p:sp>
        <p:nvSpPr>
          <p:cNvPr id="67" name="テキスト プレースホルダー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ja-JP"/>
              <a:t>名前</a:t>
            </a:r>
          </a:p>
        </p:txBody>
      </p:sp>
      <p:sp>
        <p:nvSpPr>
          <p:cNvPr id="66" name="テキスト プレースホルダー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ja-JP"/>
              <a:t>タイトル</a:t>
            </a:r>
          </a:p>
        </p:txBody>
      </p:sp>
      <p:sp>
        <p:nvSpPr>
          <p:cNvPr id="69" name="テキスト プレースホルダー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ja-JP"/>
              <a:t>名前</a:t>
            </a:r>
          </a:p>
        </p:txBody>
      </p:sp>
      <p:sp>
        <p:nvSpPr>
          <p:cNvPr id="68" name="テキスト プレースホルダー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ja-JP"/>
              <a:t>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20XX 年 2 月 2 日 火曜日</a:t>
            </a:r>
            <a:endParaRPr 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ja-JP" smtClean="0"/>
              <a:t>‹#›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コンテンツ 2 列 (比較スライ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円/楕円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ja-JP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ja-JP" altLang="en-US"/>
              <a:t>マスター タイトルの書式設定</a:t>
            </a:r>
            <a:endParaRPr lang="ja-JP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ja-JP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20XX 年 2 月 2 日 火曜日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ja-JP" smtClean="0"/>
              <a:t>‹#›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ja-JP"/>
              <a:t>マスター タイトルの書式設定</a:t>
            </a:r>
            <a:endParaRPr 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ja-JP"/>
              <a:t>クリックしてマスター テキストのスタイルを編集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ja-JP"/>
              <a:t>20XX 年 2 月 2 日 火曜日</a:t>
            </a:r>
            <a:endParaRPr 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ja-JP"/>
              <a:t>サンプル フッター テキスト</a:t>
            </a:r>
            <a:endParaRPr 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ja-JP" smtClean="0"/>
              <a:pPr/>
              <a:t>‹#›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kumimoji="1"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kumimoji="1"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kumimoji="1"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kumimoji="1"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kumimoji="1"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ja-JP"/>
              <a:t>プレゼンテーションのタイトル</a:t>
            </a:r>
          </a:p>
        </p:txBody>
      </p:sp>
      <p:pic>
        <p:nvPicPr>
          <p:cNvPr id="14" name="図プレースホルダー 13" descr="データ ポイント デジタル背景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ja-JP"/>
              <a:t>発表者名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フリーフォーム:図形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</p:grpSp>
      <p:sp>
        <p:nvSpPr>
          <p:cNvPr id="7" name="タイトル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ja-JP"/>
              <a:t>コンテンツ 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ja-JP"/>
              <a:t>サブタイトル</a:t>
            </a:r>
            <a:endParaRPr lang="ja-JP" dirty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ja-JP"/>
              <a:t>テキスト、画像、アート、ビデオを追加します。 </a:t>
            </a:r>
          </a:p>
          <a:p>
            <a:pPr rtl="0"/>
            <a:r>
              <a:rPr lang="ja-JP"/>
              <a:t>画面切り替え、アニメーション、モーションを追加します。 </a:t>
            </a:r>
          </a:p>
          <a:p>
            <a:pPr rtl="0"/>
            <a:r>
              <a:rPr lang="ja-JP"/>
              <a:t>OneDrive に保存して、コンピューター、タブレット、または電話からプレゼンテーションにアクセスします。 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ja-JP"/>
              <a:t>サブタイトル</a:t>
            </a:r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ja-JP"/>
              <a:t>すぐにスライドの内容を変更するには、[デザイン アイデア] ウィンドウを開きます。 </a:t>
            </a:r>
          </a:p>
          <a:p>
            <a:pPr rtl="0"/>
            <a:r>
              <a:rPr lang="ja-JP"/>
              <a:t>デザインのアイデアが出来たらその場でお見せします </a:t>
            </a:r>
          </a:p>
          <a:p>
            <a:pPr rtl="0"/>
            <a:endParaRPr 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ja-JP"/>
              <a:t>20XX 年 2 月 2 日 火曜日</a:t>
            </a:r>
            <a:endParaRPr 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ja-JP" smtClean="0"/>
              <a:pPr/>
              <a:t>10</a:t>
            </a:fld>
            <a:endParaRPr lang="ja-JP"/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ja-JP"/>
              <a:t>コンテンツ 2 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ja-JP"/>
              <a:t>サブタイトル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ja-JP" sz="1600" dirty="0"/>
              <a:t>テキスト、画像、アート、ビデオを追加します。 </a:t>
            </a:r>
          </a:p>
          <a:p>
            <a:pPr lvl="0" rtl="0"/>
            <a:r>
              <a:rPr lang="ja-JP" sz="1600" dirty="0"/>
              <a:t>画面切り替え、アニメーション、モーションを追加します。 </a:t>
            </a:r>
          </a:p>
          <a:p>
            <a:pPr lvl="0" rtl="0"/>
            <a:r>
              <a:rPr lang="ja-JP" sz="1600" dirty="0"/>
              <a:t>OneDrive に保存して、コンピューター、タブレット、または電話からプレゼンテーションにアクセスします。 </a:t>
            </a:r>
          </a:p>
          <a:p>
            <a:pPr rtl="0"/>
            <a:r>
              <a:rPr lang="ja-JP" sz="1600" dirty="0"/>
              <a:t>すぐにスライドの内容を変更するには、[デザイン アイデア] ウィンドウを開きます。 </a:t>
            </a:r>
          </a:p>
          <a:p>
            <a:pPr rtl="0"/>
            <a:r>
              <a:rPr lang="ja-JP" sz="1600" dirty="0"/>
              <a:t>デザインのアイデアができたらその場でお見せします。 </a:t>
            </a:r>
          </a:p>
          <a:p>
            <a:pPr lvl="0" rtl="0"/>
            <a:endParaRPr lang="ja-JP" sz="1600" dirty="0"/>
          </a:p>
          <a:p>
            <a:pPr rtl="0"/>
            <a:endParaRPr lang="ja-JP" sz="1600" dirty="0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ja-JP"/>
              <a:t>サブタイトル</a:t>
            </a:r>
          </a:p>
        </p:txBody>
      </p:sp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rmAutofit fontScale="92500"/>
          </a:bodyPr>
          <a:lstStyle/>
          <a:p>
            <a:pPr lvl="0" rtl="0"/>
            <a:r>
              <a:rPr lang="ja-JP" sz="1600"/>
              <a:t>テキスト、画像、アート、ビデオを追加します。 </a:t>
            </a:r>
          </a:p>
          <a:p>
            <a:pPr lvl="0" rtl="0"/>
            <a:r>
              <a:rPr lang="ja-JP" sz="1600"/>
              <a:t>画面切り替え、アニメーション、モーションを追加します。 </a:t>
            </a:r>
          </a:p>
          <a:p>
            <a:pPr lvl="0" rtl="0"/>
            <a:r>
              <a:rPr lang="ja-JP" sz="1600"/>
              <a:t>OneDrive に保存して、コンピューター、タブレット、または電話からプレゼンテーションにアクセスします。 </a:t>
            </a:r>
          </a:p>
          <a:p>
            <a:pPr rtl="0"/>
            <a:r>
              <a:rPr lang="ja-JP" sz="1600"/>
              <a:t>すぐにスライドの内容を変更するには、[デザイン アイデア] ウィンドウを開きます。 </a:t>
            </a:r>
          </a:p>
          <a:p>
            <a:pPr rtl="0"/>
            <a:r>
              <a:rPr lang="ja-JP" sz="1600"/>
              <a:t>デザインのアイデアが出来たらその場でお見せします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ja-JP"/>
              <a:t>サブタイトル</a:t>
            </a:r>
            <a:endParaRPr lang="ja-JP" dirty="0"/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ja-JP" sz="1600"/>
              <a:t>テキスト、画像、アート、ビデオを追加します。 </a:t>
            </a:r>
          </a:p>
          <a:p>
            <a:pPr lvl="0" rtl="0"/>
            <a:r>
              <a:rPr lang="ja-JP" sz="1600"/>
              <a:t>画面切り替え、アニメーション、モーションを追加します。 </a:t>
            </a:r>
          </a:p>
          <a:p>
            <a:pPr lvl="0" rtl="0"/>
            <a:r>
              <a:rPr lang="ja-JP" sz="1600"/>
              <a:t>OneDrive に保存して、コンピューター、タブレット、または電話からプレゼンテーションにアクセスします。 </a:t>
            </a:r>
          </a:p>
          <a:p>
            <a:pPr rtl="0"/>
            <a:r>
              <a:rPr lang="ja-JP" sz="1600"/>
              <a:t>すぐにスライドの内容を変更するには、[デザイン アイデア] ウィンドウを開きます。 </a:t>
            </a:r>
          </a:p>
          <a:p>
            <a:pPr rtl="0"/>
            <a:r>
              <a:rPr lang="ja-JP" sz="1600"/>
              <a:t>デザインのアイデアができたらその場でお見せします。</a:t>
            </a:r>
          </a:p>
        </p:txBody>
      </p:sp>
      <p:sp>
        <p:nvSpPr>
          <p:cNvPr id="14" name="日付プレースホルダー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ja-JP"/>
              <a:t>20XX 年 2 月 2 日 火曜日</a:t>
            </a:r>
            <a:endParaRPr lang="ja-JP" dirty="0"/>
          </a:p>
        </p:txBody>
      </p: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ja-JP" smtClean="0"/>
              <a:pPr/>
              <a:t>11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ja-JP"/>
              <a:t>サマリー</a:t>
            </a:r>
          </a:p>
        </p:txBody>
      </p:sp>
      <p:pic>
        <p:nvPicPr>
          <p:cNvPr id="16" name="図プレースホルダー 15" descr="データ ポイント デジタル背景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/>
          <a:p>
            <a:pPr rtl="0"/>
            <a:r>
              <a:rPr lang="ja-JP" sz="1800" dirty="0"/>
              <a:t>PowerPoint を使用すると、プレゼンテーションを作成して、どこにいても他のユーザーと作業を共有できます。開始するテキストをここに入力してください。このテンプレートに画像、アート、ビデオを追加することもできます。OneDrive に保存して、コンピューター、タブレット、または電話からプレゼンテーションにアクセスします。 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ja-JP"/>
              <a:t>20XX 年 2 月 2 日 火曜日</a:t>
            </a:r>
            <a:endParaRPr 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ja-JP" smtClean="0"/>
              <a:pPr/>
              <a:t>12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ja-JP"/>
              <a:t>ありがとうございました</a:t>
            </a:r>
          </a:p>
        </p:txBody>
      </p:sp>
      <p:sp>
        <p:nvSpPr>
          <p:cNvPr id="23" name="サブタイトル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ja-JP"/>
              <a:t>発表者名</a:t>
            </a:r>
          </a:p>
          <a:p>
            <a:pPr rtl="0"/>
            <a:r>
              <a:rPr lang="ja-JP"/>
              <a:t>メール アドレス</a:t>
            </a:r>
          </a:p>
          <a:p>
            <a:pPr rtl="0"/>
            <a:r>
              <a:rPr lang="ja-JP"/>
              <a:t>Web サイト アドレス</a:t>
            </a:r>
          </a:p>
        </p:txBody>
      </p:sp>
      <p:pic>
        <p:nvPicPr>
          <p:cNvPr id="27" name="図プレースホルダー 26" descr="データ ポイント デジタル背景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図プレースホルダー 32" descr="データ ポイント デジタル背景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ja-JP"/>
              <a:t>20XX 年 2 月 2 日 火曜日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ja-JP" smtClean="0"/>
              <a:pPr/>
              <a:t>13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ja-JP"/>
              <a:t>議題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ja-JP"/>
              <a:t>トピック 1</a:t>
            </a:r>
          </a:p>
          <a:p>
            <a:pPr rtl="0"/>
            <a:r>
              <a:rPr lang="ja-JP"/>
              <a:t>トピック 2</a:t>
            </a:r>
          </a:p>
          <a:p>
            <a:pPr rtl="0"/>
            <a:r>
              <a:rPr lang="ja-JP"/>
              <a:t>トピック 3</a:t>
            </a:r>
          </a:p>
          <a:p>
            <a:pPr rtl="0"/>
            <a:r>
              <a:rPr lang="ja-JP"/>
              <a:t>トピック 4</a:t>
            </a:r>
          </a:p>
          <a:p>
            <a:pPr rtl="0"/>
            <a:r>
              <a:rPr lang="ja-JP"/>
              <a:t>トピック 5</a:t>
            </a:r>
          </a:p>
          <a:p>
            <a:pPr rtl="0"/>
            <a:endParaRPr lang="ja-JP" dirty="0"/>
          </a:p>
        </p:txBody>
      </p:sp>
      <p:pic>
        <p:nvPicPr>
          <p:cNvPr id="8" name="図プレースホルダー 7" descr="デジタル データ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図プレースホルダー 9" descr="データ ポイント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図プレースホルダー 11" descr="データの背景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ja-JP"/>
              <a:t>20XX 年 2 月 2 日 火曜日</a:t>
            </a: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ja-JP" smtClean="0"/>
              <a:pPr/>
              <a:t>2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ja-JP"/>
              <a:t>はじめに</a:t>
            </a:r>
            <a:endParaRPr lang="ja-JP" dirty="0"/>
          </a:p>
        </p:txBody>
      </p:sp>
      <p:pic>
        <p:nvPicPr>
          <p:cNvPr id="18" name="図プレースホルダー 17" descr="テーブルの周りに座っている人のグループ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図プレースホルダー 19" descr="データ ポイント デジタル背景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図プレースホルダー 24" descr="デジタル グラフ 画面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ja-JP"/>
              <a:t>20XX 年 2 月 2 日 火曜日</a:t>
            </a:r>
            <a:endParaRPr 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ja-JP" smtClean="0"/>
              <a:pPr/>
              <a:t>3</a:t>
            </a:fld>
            <a:endParaRPr lang="ja-JP"/>
          </a:p>
        </p:txBody>
      </p:sp>
      <p:pic>
        <p:nvPicPr>
          <p:cNvPr id="23" name="図プレースホルダー 22" descr="ホワイト ボードに描いている人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Autofit/>
          </a:bodyPr>
          <a:lstStyle/>
          <a:p>
            <a:pPr rtl="0"/>
            <a:r>
              <a:rPr lang="ja-JP" sz="1800" dirty="0"/>
              <a:t>PowerPoint を使用すると、プレゼンテーションを作成して、どこにいても他のユーザーと作業を共有できます。開始するテキストをここに入力してください。このテンプレートに画像、アート、ビデオを追加することもできます。OneDrive に保存して、コンピューター、タブレット、または電話からプレゼンテーションにアクセスします。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フリーフォーム:図形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/>
          </a:p>
        </p:txBody>
      </p:sp>
      <p:grpSp>
        <p:nvGrpSpPr>
          <p:cNvPr id="40" name="グループ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フリーフォーム:図形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/>
            </a:p>
          </p:txBody>
        </p:sp>
        <p:sp>
          <p:nvSpPr>
            <p:cNvPr id="42" name="フリーフォーム:図形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>
                <a:solidFill>
                  <a:schemeClr val="tx1"/>
                </a:solidFill>
              </a:endParaRPr>
            </a:p>
          </p:txBody>
        </p:sp>
        <p:sp>
          <p:nvSpPr>
            <p:cNvPr id="43" name="円/楕円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/>
            </a:p>
          </p:txBody>
        </p:sp>
      </p:grpSp>
      <p:sp useBgFill="1">
        <p:nvSpPr>
          <p:cNvPr id="46" name="長方形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/>
          </a:p>
        </p:txBody>
      </p:sp>
      <p:pic>
        <p:nvPicPr>
          <p:cNvPr id="8" name="図プレースホルダー 7" descr="データ ポイント デジタル背景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長方形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/>
          </a:p>
        </p:txBody>
      </p:sp>
      <p:sp>
        <p:nvSpPr>
          <p:cNvPr id="50" name="長方形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/>
          </a:p>
        </p:txBody>
      </p:sp>
      <p:sp>
        <p:nvSpPr>
          <p:cNvPr id="15" name="タイトル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ja-JP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トピック 1</a:t>
            </a:r>
          </a:p>
        </p:txBody>
      </p:sp>
      <p:sp>
        <p:nvSpPr>
          <p:cNvPr id="16" name="サブタイトル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ja-JP" kern="1200">
                <a:latin typeface="+mn-lt"/>
                <a:ea typeface="+mn-ea"/>
                <a:cs typeface="+mn-cs"/>
              </a:rPr>
              <a:t>サブタイトル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ja-JP"/>
              <a:t>20XX 年 2 月 2 日 火曜日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ja-JP" smtClean="0"/>
              <a:t>4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ja-JP"/>
              <a:t>グラフ</a:t>
            </a:r>
          </a:p>
        </p:txBody>
      </p:sp>
      <p:graphicFrame>
        <p:nvGraphicFramePr>
          <p:cNvPr id="11" name="コンテンツ プレースホルダー 10" descr="横棒グラフ プレースホルダー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034714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ja-JP"/>
              <a:t>20XX 年 2 月 2 日 火曜日</a:t>
            </a:r>
            <a:endParaRPr 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ja-JP" smtClean="0"/>
              <a:pPr/>
              <a:t>5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ja-JP"/>
              <a:t>表</a:t>
            </a: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562790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endParaRPr lang="ja-JP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/>
                        <a:t>カテゴリ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/>
                        <a:t>カテゴリ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/>
                        <a:t>カテゴリ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/>
                        <a:t>カテゴリ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項目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項目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項目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項目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4" name="日付プレースホルダー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ja-JP"/>
              <a:t>20XX 年 2 月 2 日 火曜日</a:t>
            </a:r>
          </a:p>
        </p:txBody>
      </p: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ja-JP" smtClean="0"/>
              <a:pPr/>
              <a:t>6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rtlCol="0">
            <a:normAutofit/>
          </a:bodyPr>
          <a:lstStyle/>
          <a:p>
            <a:pPr rtl="0"/>
            <a:r>
              <a:rPr lang="ja-JP"/>
              <a:t>開始するには、しゃべるのをやめて、取り掛かります。</a:t>
            </a:r>
          </a:p>
        </p:txBody>
      </p:sp>
      <p:sp>
        <p:nvSpPr>
          <p:cNvPr id="15" name="コンテンツ プレースホルダー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/>
          <a:lstStyle/>
          <a:p>
            <a:pPr rtl="0"/>
            <a:r>
              <a:rPr lang="ja-JP"/>
              <a:t>Walt Disney</a:t>
            </a:r>
          </a:p>
          <a:p>
            <a:pPr rtl="0"/>
            <a:endParaRPr lang="ja-JP" dirty="0"/>
          </a:p>
        </p:txBody>
      </p:sp>
      <p:pic>
        <p:nvPicPr>
          <p:cNvPr id="18" name="図プレースホルダー 17" descr="ホワイト ボードに描いている人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日付プレースホルダー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ja-JP"/>
              <a:t>20XX 年 2 月 2 日 火曜日</a:t>
            </a:r>
            <a:endParaRPr lang="ja-JP" dirty="0"/>
          </a:p>
        </p:txBody>
      </p:sp>
      <p:sp>
        <p:nvSpPr>
          <p:cNvPr id="20" name="フッター プレースホルダー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ja-JP" smtClean="0"/>
              <a:pPr/>
              <a:t>7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ja-JP"/>
              <a:t>チーム</a:t>
            </a:r>
          </a:p>
        </p:txBody>
      </p:sp>
      <p:pic>
        <p:nvPicPr>
          <p:cNvPr id="17" name="図プレースホルダー 16" descr="オフィスで笑っている男性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図プレースホルダー 35" descr="オフィスで笑っている女性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図プレースホルダー 37" descr="オフィスでカメラに向かって笑っている女性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図プレースホルダー 39" descr="あごひげを生やした笑っている男性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テキスト プレースホルダー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 rtlCol="0"/>
          <a:lstStyle/>
          <a:p>
            <a:pPr rtl="0"/>
            <a:r>
              <a:rPr lang="ja-JP"/>
              <a:t>名前</a:t>
            </a:r>
          </a:p>
        </p:txBody>
      </p:sp>
      <p:sp>
        <p:nvSpPr>
          <p:cNvPr id="15" name="サブタイトル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r>
              <a:rPr lang="ja-JP"/>
              <a:t>タイトル</a:t>
            </a:r>
          </a:p>
        </p:txBody>
      </p:sp>
      <p:sp>
        <p:nvSpPr>
          <p:cNvPr id="43" name="テキスト プレースホルダー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 rtlCol="0"/>
          <a:lstStyle/>
          <a:p>
            <a:pPr rtl="0"/>
            <a:r>
              <a:rPr lang="ja-JP"/>
              <a:t>名前</a:t>
            </a:r>
          </a:p>
        </p:txBody>
      </p:sp>
      <p:sp>
        <p:nvSpPr>
          <p:cNvPr id="42" name="テキスト プレースホルダー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r>
              <a:rPr lang="ja-JP"/>
              <a:t>タイトル</a:t>
            </a:r>
          </a:p>
        </p:txBody>
      </p:sp>
      <p:sp>
        <p:nvSpPr>
          <p:cNvPr id="45" name="テキスト プレースホルダー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 rtlCol="0"/>
          <a:lstStyle/>
          <a:p>
            <a:pPr rtl="0"/>
            <a:r>
              <a:rPr lang="ja-JP"/>
              <a:t>名前</a:t>
            </a:r>
          </a:p>
        </p:txBody>
      </p:sp>
      <p:sp>
        <p:nvSpPr>
          <p:cNvPr id="44" name="テキスト プレースホルダー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pPr rtl="0"/>
            <a:r>
              <a:rPr lang="ja-JP"/>
              <a:t>タイトル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 rtlCol="0"/>
          <a:lstStyle/>
          <a:p>
            <a:pPr rtl="0"/>
            <a:r>
              <a:rPr lang="ja-JP"/>
              <a:t>名前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rtl="0"/>
            <a:r>
              <a:rPr lang="ja-JP"/>
              <a:t>タイトル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ja-JP"/>
              <a:t>20XX 年 2 月 2 日 火曜日</a:t>
            </a:r>
            <a:endParaRPr lang="ja-JP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ja-JP" smtClean="0"/>
              <a:pPr/>
              <a:t>8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ja-JP"/>
              <a:t>タイムライン</a:t>
            </a:r>
          </a:p>
        </p:txBody>
      </p:sp>
      <p:graphicFrame>
        <p:nvGraphicFramePr>
          <p:cNvPr id="4" name="コンテンツ プレースホルダー 3" descr="タイムライン SmartArt プレースホルダー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794833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ja-JP"/>
              <a:t>20XX 年 2 月 2 日 火曜日</a:t>
            </a:r>
            <a:endParaRPr lang="ja-JP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ja-JP"/>
              <a:t>サンプル フッター テキスト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ja-JP" smtClean="0"/>
              <a:pPr/>
              <a:t>9</a:t>
            </a:fld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675.tgt.Office_50301110_TF33713516_Win32_OJ112196127" id="{C868A859-E2DF-4C56-8BB7-FE9F29452772}" vid="{0784E506-B9C8-465F-AA3A-AC70BA82275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sharepoint/v3"/>
    <ds:schemaRef ds:uri="230e9df3-be65-4c73-a93b-d1236ebd677e"/>
    <ds:schemaRef ds:uri="http://schemas.openxmlformats.org/package/2006/metadata/core-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tf33713516_win32</Template>
  <TotalTime>0</TotalTime>
  <Words>796</Words>
  <Application>Microsoft Office PowerPoint</Application>
  <PresentationFormat>ワイド画面</PresentationFormat>
  <Paragraphs>146</Paragraphs>
  <Slides>13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Arial</vt:lpstr>
      <vt:lpstr>Calibri</vt:lpstr>
      <vt:lpstr>Symbol</vt:lpstr>
      <vt:lpstr>3DFloatVTI</vt:lpstr>
      <vt:lpstr>プレゼンテーションのタイトル</vt:lpstr>
      <vt:lpstr>議題</vt:lpstr>
      <vt:lpstr>はじめに</vt:lpstr>
      <vt:lpstr>トピック 1</vt:lpstr>
      <vt:lpstr>グラフ</vt:lpstr>
      <vt:lpstr>表</vt:lpstr>
      <vt:lpstr>開始するには、しゃべるのをやめて、取り掛かります。</vt:lpstr>
      <vt:lpstr>チーム</vt:lpstr>
      <vt:lpstr>タイムライン</vt:lpstr>
      <vt:lpstr>コンテンツ </vt:lpstr>
      <vt:lpstr>コンテンツ 2 </vt:lpstr>
      <vt:lpstr>サマリー</vt:lpstr>
      <vt:lpstr>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プレゼンテーションのタイトル</dc:title>
  <dc:creator>元島 拓也</dc:creator>
  <cp:lastModifiedBy>元島 拓也</cp:lastModifiedBy>
  <cp:revision>1</cp:revision>
  <dcterms:created xsi:type="dcterms:W3CDTF">2022-12-12T02:10:55Z</dcterms:created>
  <dcterms:modified xsi:type="dcterms:W3CDTF">2022-12-12T02:11:03Z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