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448" r:id="rId5"/>
    <p:sldId id="2462" r:id="rId6"/>
    <p:sldId id="259" r:id="rId7"/>
    <p:sldId id="2451" r:id="rId8"/>
    <p:sldId id="2432" r:id="rId9"/>
    <p:sldId id="2433" r:id="rId10"/>
    <p:sldId id="2450" r:id="rId11"/>
    <p:sldId id="260" r:id="rId12"/>
    <p:sldId id="2457" r:id="rId13"/>
    <p:sldId id="2453" r:id="rId14"/>
    <p:sldId id="262" r:id="rId15"/>
    <p:sldId id="2454" r:id="rId16"/>
    <p:sldId id="2456" r:id="rId17"/>
    <p:sldId id="2436" r:id="rId18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19" autoAdjust="0"/>
    <p:restoredTop sz="95033" autoAdjust="0"/>
  </p:normalViewPr>
  <p:slideViewPr>
    <p:cSldViewPr snapToGrid="0">
      <p:cViewPr>
        <p:scale>
          <a:sx n="80" d="100"/>
          <a:sy n="80" d="100"/>
        </p:scale>
        <p:origin x="58" y="46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36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6294291338582"/>
          <c:y val="9.5207404635570744E-2"/>
          <c:w val="0.78510057634217656"/>
          <c:h val="0.68571017685364222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セクター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A2-4DE0-8664-F0E576FF22D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A2-4DE0-8664-F0E576FF22D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A2-4DE0-8664-F0E576FF22D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3A2-4DE0-8664-F0E576FF22DB}"/>
              </c:ext>
            </c:extLst>
          </c:dPt>
          <c:cat>
            <c:strRef>
              <c:f>Лист1!$A$2:$A$5</c:f>
              <c:strCache>
                <c:ptCount val="4"/>
                <c:pt idx="0">
                  <c:v>第 1 四半期</c:v>
                </c:pt>
                <c:pt idx="1">
                  <c:v>第 2 四半期</c:v>
                </c:pt>
                <c:pt idx="2">
                  <c:v>第 3 四半期</c:v>
                </c:pt>
                <c:pt idx="3">
                  <c:v>第 4 四半期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3A2-4DE0-8664-F0E576FF22D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セクター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第 1 四半期</c:v>
                </c:pt>
                <c:pt idx="1">
                  <c:v>第 2 四半期</c:v>
                </c:pt>
                <c:pt idx="2">
                  <c:v>第 3 四半期</c:v>
                </c:pt>
                <c:pt idx="3">
                  <c:v>第 4 四半期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1E4-4B7A-B54D-B343FC3DBA4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セクター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第 1 四半期</c:v>
                </c:pt>
                <c:pt idx="1">
                  <c:v>第 2 四半期</c:v>
                </c:pt>
                <c:pt idx="2">
                  <c:v>第 3 四半期</c:v>
                </c:pt>
                <c:pt idx="3">
                  <c:v>第 4 四半期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81E4-4B7A-B54D-B343FC3DB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43196480"/>
        <c:axId val="1443187744"/>
      </c:barChart>
      <c:catAx>
        <c:axId val="1443196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300" b="0" i="0" u="none" strike="noStrike" kern="1200" baseline="0" noProof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1443187744"/>
        <c:crosses val="autoZero"/>
        <c:auto val="1"/>
        <c:lblAlgn val="ctr"/>
        <c:lblOffset val="100"/>
        <c:noMultiLvlLbl val="0"/>
      </c:catAx>
      <c:valAx>
        <c:axId val="144318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300" b="0" i="0" u="none" strike="noStrike" kern="1200" baseline="0" noProof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pPr>
            <a:endParaRPr lang="ja-JP"/>
          </a:p>
        </c:txPr>
        <c:crossAx val="14431964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976744317449631"/>
          <c:w val="1"/>
          <c:h val="3.79695246427529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ja-JP" sz="1500" noProof="0">
          <a:latin typeface="Meiryo UI" panose="020B0604030504040204" pitchFamily="50" charset="-128"/>
          <a:ea typeface="Meiryo UI" panose="020B0604030504040204" pitchFamily="50" charset="-128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72EA74B-ADBA-40FB-8795-3C8E6C404AB7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2022/12/12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E6E828E-191C-489F-B083-9CD39052DDA4}" type="datetime1">
              <a:rPr lang="ja-JP" altLang="en-US" smtClean="0"/>
              <a:pPr/>
              <a:t>2022/12/12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テキストのスタイルを編集する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28B34ED-4CDD-41C9-90F7-D768D5559A6F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9812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45406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14910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525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2075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2680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5862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75837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ja-JP" smtClean="0"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9250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​​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ja-JP" altLang="en-US" noProof="0"/>
              <a:t>アイコンをクリックして写真を追加</a:t>
            </a: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ja-JP" altLang="en-US" spc="300" noProof="0" dirty="0"/>
              <a:t>年次レビュー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ja-JP" altLang="en-US" noProof="0" dirty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C2E478F-E849-4A8C-AF1F-CBCC78A7CBFA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16" name="コンテンツ プレースホルダー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 marL="0" indent="0" rtl="0">
              <a:lnSpc>
                <a:spcPct val="100000"/>
              </a:lnSpc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ja" altLang="ja-JP" sz="1600" dirty="0">
                <a:cs typeface="Biome Light" panose="020B0303030204020804" pitchFamily="34" charset="0"/>
              </a:rPr>
              <a:t>クリックしてマスター テキストのスタイルを編集します。</a:t>
            </a:r>
          </a:p>
        </p:txBody>
      </p:sp>
      <p:sp>
        <p:nvSpPr>
          <p:cNvPr id="17" name="スライド番号プレースホルダー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ja-JP" noProof="0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2" name="長方形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び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ja-JP" altLang="en-US" sz="4000" spc="300" noProof="0"/>
              <a:t>マスター タイトルの書式設定</a:t>
            </a: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1" name="テキスト プレースホルダー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/>
              <a:t>クリックして編集する</a:t>
            </a:r>
          </a:p>
        </p:txBody>
      </p:sp>
      <p:sp>
        <p:nvSpPr>
          <p:cNvPr id="32" name="テキスト プレースホルダー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33" name="テキスト プレースホルダー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34" name="オンライン イメージ プレースホルダー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ja-JP" altLang="en-US" noProof="0"/>
              <a:t>アイコン</a:t>
            </a:r>
          </a:p>
        </p:txBody>
      </p:sp>
      <p:sp>
        <p:nvSpPr>
          <p:cNvPr id="35" name="オンライン イメージ プレースホルダー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ja-JP" altLang="en-US" noProof="0"/>
              <a:t>アイコン</a:t>
            </a:r>
          </a:p>
        </p:txBody>
      </p:sp>
      <p:sp>
        <p:nvSpPr>
          <p:cNvPr id="36" name="オンライン イメージ プレースホルダー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ja-JP" altLang="en-US" noProof="0"/>
              <a:t>アイコン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タイトル​​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C2E478F-E849-4A8C-AF1F-CBCC78A7CBFA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" name="長方形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0" lvl="0" algn="ctr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9" name="図プレースホルダー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C2E478F-E849-4A8C-AF1F-CBCC78A7CBFA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sp>
        <p:nvSpPr>
          <p:cNvPr id="16" name="コンテンツ プレースホルダー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 marL="0" indent="0" rtl="0">
              <a:lnSpc>
                <a:spcPct val="100000"/>
              </a:lnSpc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ja" altLang="ja-JP" sz="1600" dirty="0">
                <a:cs typeface="Biome Light" panose="020B0303030204020804" pitchFamily="34" charset="0"/>
              </a:rPr>
              <a:t>クリックしてマスター テキストのスタイルを編集します。</a:t>
            </a:r>
          </a:p>
        </p:txBody>
      </p:sp>
      <p:sp>
        <p:nvSpPr>
          <p:cNvPr id="17" name="スライド番号プレースホルダー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ja-JP" noProof="0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ja-JP" altLang="en-US" noProof="0"/>
              <a:t>クリックしてマスター タイトルを編集する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スライドのタイトルをここに入力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lnSpc>
                <a:spcPct val="150000"/>
              </a:lnSpc>
              <a:spcBef>
                <a:spcPts val="500"/>
              </a:spcBef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lnSpc>
                <a:spcPct val="150000"/>
              </a:lnSpc>
              <a:spcBef>
                <a:spcPts val="500"/>
              </a:spcBef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lnSpc>
                <a:spcPct val="150000"/>
              </a:lnSpc>
              <a:spcBef>
                <a:spcPts val="500"/>
              </a:spcBef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lnSpc>
                <a:spcPct val="150000"/>
              </a:lnSpc>
              <a:spcBef>
                <a:spcPts val="500"/>
              </a:spcBef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9" name="スライド番号プレースホルダー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C2E478F-E849-4A8C-AF1F-CBCC78A7CBFA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9" name="図プレースホルダー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" name="図プレースホルダー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1" name="図プレースホルダー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2" name="図プレースホルダー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3" name="図プレースホルダー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4" name="長方形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グラフおよび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 2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ja-JP" altLang="en-US" sz="4800" noProof="0"/>
              <a:t>マスター タイトルの書式設定</a:t>
            </a:r>
          </a:p>
        </p:txBody>
      </p:sp>
      <p:sp>
        <p:nvSpPr>
          <p:cNvPr id="19" name="図プレースホルダー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8" name="図プレースホルダー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0" name="テキスト プレースホルダー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ja-JP" altLang="en-US" spc="300" noProof="0">
                <a:solidFill>
                  <a:schemeClr val="tx1"/>
                </a:solidFill>
              </a:rPr>
              <a:t>クリックしてマスター テキストのスタイルを編集</a:t>
            </a:r>
          </a:p>
        </p:txBody>
      </p:sp>
      <p:sp>
        <p:nvSpPr>
          <p:cNvPr id="11" name="コンテンツ プレースホルダー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ja-JP" altLang="en-US" sz="1400" noProof="0">
                <a:solidFill>
                  <a:schemeClr val="tx1"/>
                </a:solidFill>
              </a:rPr>
              <a:t>クリックしてマスター テキストのスタイルを編集</a:t>
            </a:r>
          </a:p>
        </p:txBody>
      </p:sp>
      <p:sp>
        <p:nvSpPr>
          <p:cNvPr id="12" name="テキスト プレースホルダー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ja-JP" altLang="en-US" spc="300" noProof="0">
                <a:solidFill>
                  <a:schemeClr val="tx1"/>
                </a:solidFill>
              </a:rPr>
              <a:t>クリックしてマスター テキストのスタイルを編集</a:t>
            </a:r>
          </a:p>
        </p:txBody>
      </p:sp>
      <p:sp>
        <p:nvSpPr>
          <p:cNvPr id="14" name="コンテンツ プレースホルダー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ja-JP" altLang="en-US" sz="1400" noProof="0">
                <a:solidFill>
                  <a:schemeClr val="tx1"/>
                </a:solidFill>
              </a:rPr>
              <a:t>クリックしてマスター テキストのスタイルを編集</a:t>
            </a:r>
          </a:p>
        </p:txBody>
      </p:sp>
      <p:sp>
        <p:nvSpPr>
          <p:cNvPr id="20" name="スライド番号プレースホルダー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ja-JP" altLang="en-US" sz="4800" noProof="0"/>
              <a:t>マスター タイトルの書式設定</a:t>
            </a:r>
          </a:p>
        </p:txBody>
      </p:sp>
      <p:sp>
        <p:nvSpPr>
          <p:cNvPr id="28" name="テキスト プレースホルダー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24" name="図プレースホルダー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25" name="図プレースホルダー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26" name="図プレースホルダー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29" name="テキスト プレースホルダー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0" name="テキスト プレースホルダー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1" name="スライド番号プレースホルダー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C2E478F-E849-4A8C-AF1F-CBCC78A7CBFA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2.wdp"/><Relationship Id="rId5" Type="http://schemas.openxmlformats.org/officeDocument/2006/relationships/image" Target="../media/image13.png"/><Relationship Id="rId4" Type="http://schemas.microsoft.com/office/2007/relationships/hdphoto" Target="../media/hdphoto11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5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4.wdp"/><Relationship Id="rId5" Type="http://schemas.openxmlformats.org/officeDocument/2006/relationships/image" Target="../media/image15.png"/><Relationship Id="rId4" Type="http://schemas.microsoft.com/office/2007/relationships/hdphoto" Target="../media/hdphoto1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6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9.wdp"/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microsoft.com/office/2007/relationships/hdphoto" Target="../media/hdphoto6.wdp"/><Relationship Id="rId11" Type="http://schemas.microsoft.com/office/2007/relationships/hdphoto" Target="../media/hdphoto8.wdp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microsoft.com/office/2007/relationships/hdphoto" Target="../media/hdphoto5.wdp"/><Relationship Id="rId9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7" descr="抽象的な画像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Fabrikam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Technology Inc.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9.24.XX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年次レビュー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sz="4800" spc="300"/>
              <a:t>四半期</a:t>
            </a:r>
            <a:r>
              <a:rPr lang="ja-JP" altLang="en-US" sz="4800"/>
              <a:t> タイムライン</a:t>
            </a: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00292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26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789717619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6078397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5379072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920672763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4739526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31269635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023193756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420336204"/>
                    </a:ext>
                  </a:extLst>
                </a:gridCol>
              </a:tblGrid>
              <a:tr h="585216">
                <a:tc gridSpan="3">
                  <a:txBody>
                    <a:bodyPr/>
                    <a:lstStyle/>
                    <a:p>
                      <a:pPr algn="ctr" rtl="0"/>
                      <a:r>
                        <a:rPr lang="ja-JP" altLang="en-US" sz="170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 </a:t>
                      </a:r>
                      <a:r>
                        <a:rPr lang="en-US" altLang="ja-JP" sz="170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 </a:t>
                      </a:r>
                      <a:r>
                        <a:rPr lang="ja-JP" altLang="en-US" sz="1700" noProof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四半期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ja-JP" altLang="en-US" sz="1700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 </a:t>
                      </a:r>
                      <a:r>
                        <a:rPr lang="en-US" altLang="ja-JP" sz="1700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 </a:t>
                      </a:r>
                      <a:r>
                        <a:rPr lang="ja-JP" altLang="en-US" sz="1700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四半期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ja-JP" altLang="en-US" sz="1700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 </a:t>
                      </a:r>
                      <a:r>
                        <a:rPr lang="en-US" altLang="ja-JP" sz="1700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 </a:t>
                      </a:r>
                      <a:r>
                        <a:rPr lang="ja-JP" altLang="en-US" sz="1700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四半期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/>
                      <a:r>
                        <a:rPr lang="ja-JP" altLang="en-US" sz="1700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第 </a:t>
                      </a:r>
                      <a:r>
                        <a:rPr lang="en-US" altLang="ja-JP" sz="1700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 </a:t>
                      </a:r>
                      <a:r>
                        <a:rPr lang="ja-JP" altLang="en-US" sz="1700" noProof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四半期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 </a:t>
                      </a:r>
                      <a:r>
                        <a:rPr lang="ja-JP" altLang="en-US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 </a:t>
                      </a:r>
                      <a:r>
                        <a:rPr lang="ja-JP" altLang="en-US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 </a:t>
                      </a:r>
                      <a:r>
                        <a:rPr lang="ja-JP" altLang="en-US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 </a:t>
                      </a:r>
                      <a:r>
                        <a:rPr lang="ja-JP" altLang="en-US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 </a:t>
                      </a:r>
                      <a:r>
                        <a:rPr lang="ja-JP" altLang="en-US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 </a:t>
                      </a:r>
                      <a:r>
                        <a:rPr lang="ja-JP" altLang="en-US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 </a:t>
                      </a:r>
                      <a:r>
                        <a:rPr lang="ja-JP" altLang="en-US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 </a:t>
                      </a:r>
                      <a:r>
                        <a:rPr lang="ja-JP" altLang="en-US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 </a:t>
                      </a:r>
                      <a:r>
                        <a:rPr lang="ja-JP" altLang="en-US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 </a:t>
                      </a:r>
                      <a:r>
                        <a:rPr lang="ja-JP" altLang="en-US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 </a:t>
                      </a:r>
                      <a:r>
                        <a:rPr lang="ja-JP" altLang="en-US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 </a:t>
                      </a:r>
                      <a:r>
                        <a:rPr lang="ja-JP" altLang="en-US" sz="17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ja-JP" altLang="en-US" sz="1600" spc="3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製品発表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en-US" altLang="ja-JP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Lorem ipsum dolor sit amet, consectetur adipiscing elit.Mauris vitae lorem id leo accumsan.</a:t>
                      </a:r>
                      <a:endParaRPr lang="ja-JP" altLang="en-US" sz="1400" noProof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ja-JP" altLang="en-US" sz="1600" spc="3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製品発表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en-US" altLang="ja-JP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Lorem ipsum dolor sit amet, consectetur adipiscing elit.Mauris vitae lorem id leo accumsan.</a:t>
                      </a:r>
                      <a:endParaRPr lang="ja-JP" altLang="en-US" sz="1400" noProof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ja-JP" altLang="en-US" sz="1600" spc="3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製品発表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en-US" altLang="ja-JP" sz="1400" b="0" i="0" u="none" strike="noStrike" noProof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Lorem ipsum dolor sit amet, consectetur adipiscing elit.Mauris vitae lorem id leo accumsan.</a:t>
                      </a:r>
                      <a:endParaRPr lang="ja-JP" altLang="en-US" sz="1400" noProof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ja-JP" altLang="en-US" sz="16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製品発表</a:t>
                      </a:r>
                    </a:p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Lorem ipsum dolor sit </a:t>
                      </a:r>
                      <a:r>
                        <a:rPr lang="en-US" altLang="ja-JP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amet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, </a:t>
                      </a:r>
                      <a:r>
                        <a:rPr lang="en-US" altLang="ja-JP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consectetur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altLang="ja-JP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adipiscing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altLang="ja-JP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elit.Mauris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 vitae lorem id </a:t>
                      </a:r>
                      <a:r>
                        <a:rPr lang="en-US" altLang="ja-JP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leo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 </a:t>
                      </a:r>
                      <a:r>
                        <a:rPr lang="en-US" altLang="ja-JP" sz="14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accumsan</a:t>
                      </a:r>
                      <a:r>
                        <a:rPr lang="en-US" altLang="ja-JP" sz="14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.</a:t>
                      </a:r>
                      <a:endParaRPr lang="ja-JP" altLang="en-US" sz="1400" noProof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smtClean="0"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algn="ctr" rtl="0"/>
            <a:r>
              <a:rPr lang="ja-JP" altLang="en-US" sz="4800" spc="300"/>
              <a:t>第 </a:t>
            </a:r>
            <a:r>
              <a:rPr lang="en-US" altLang="ja-JP" sz="4800" spc="300"/>
              <a:t>2 </a:t>
            </a:r>
            <a:r>
              <a:rPr lang="ja-JP" altLang="en-US" sz="4800" spc="300"/>
              <a:t>四半期の目標</a:t>
            </a:r>
          </a:p>
        </p:txBody>
      </p:sp>
      <p:pic>
        <p:nvPicPr>
          <p:cNvPr id="15" name="図プレースホルダー 14" descr="グループ プロの写真">
            <a:extLst>
              <a:ext uri="{FF2B5EF4-FFF2-40B4-BE49-F238E27FC236}">
                <a16:creationId xmlns:a16="http://schemas.microsoft.com/office/drawing/2014/main" id="{4B696E0D-78B0-41A4-A40D-7A4F6E88F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2475" b="22475"/>
          <a:stretch>
            <a:fillRect/>
          </a:stretch>
        </p:blipFill>
        <p:spPr/>
      </p:pic>
      <p:pic>
        <p:nvPicPr>
          <p:cNvPr id="10" name="図プレースホルダー 9" descr="コンピューター ボードのクローズアップ">
            <a:extLst>
              <a:ext uri="{FF2B5EF4-FFF2-40B4-BE49-F238E27FC236}">
                <a16:creationId xmlns:a16="http://schemas.microsoft.com/office/drawing/2014/main" id="{AD4E0449-1F68-4DB7-BBE6-7BC3B0E3069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5074" b="15074"/>
          <a:stretch>
            <a:fillRect/>
          </a:stretch>
        </p:blipFill>
        <p:spPr/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ja-JP" altLang="en-US" spc="300" dirty="0">
                <a:solidFill>
                  <a:schemeClr val="tx1"/>
                </a:solidFill>
              </a:rPr>
              <a:t>従業員の機会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ja-JP" altLang="en-US" spc="300" dirty="0">
                <a:solidFill>
                  <a:schemeClr val="tx1"/>
                </a:solidFill>
              </a:rPr>
              <a:t>ビジネスの優先事項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ja-JP" sz="1400" dirty="0">
                <a:solidFill>
                  <a:schemeClr val="tx1"/>
                </a:solidFill>
              </a:rPr>
              <a:t>7 </a:t>
            </a:r>
            <a:r>
              <a:rPr lang="ja-JP" altLang="en-US" sz="1400" dirty="0">
                <a:solidFill>
                  <a:schemeClr val="tx1"/>
                </a:solidFill>
              </a:rPr>
              <a:t>月 </a:t>
            </a:r>
            <a:r>
              <a:rPr lang="en-US" altLang="ja-JP" sz="1400" dirty="0">
                <a:solidFill>
                  <a:schemeClr val="tx1"/>
                </a:solidFill>
              </a:rPr>
              <a:t>15 </a:t>
            </a:r>
            <a:r>
              <a:rPr lang="ja-JP" altLang="en-US" sz="1400" dirty="0">
                <a:solidFill>
                  <a:schemeClr val="tx1"/>
                </a:solidFill>
              </a:rPr>
              <a:t>日の年度末のお祝い 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ja-JP" sz="1400" dirty="0">
                <a:solidFill>
                  <a:schemeClr val="tx1"/>
                </a:solidFill>
              </a:rPr>
              <a:t>8 </a:t>
            </a:r>
            <a:r>
              <a:rPr lang="ja-JP" altLang="en-US" sz="1400" dirty="0">
                <a:solidFill>
                  <a:schemeClr val="tx1"/>
                </a:solidFill>
              </a:rPr>
              <a:t>月 </a:t>
            </a:r>
            <a:r>
              <a:rPr lang="en-US" altLang="ja-JP" sz="1400" dirty="0">
                <a:solidFill>
                  <a:schemeClr val="tx1"/>
                </a:solidFill>
              </a:rPr>
              <a:t>14 </a:t>
            </a:r>
            <a:r>
              <a:rPr lang="ja-JP" altLang="en-US" sz="1400" dirty="0">
                <a:solidFill>
                  <a:schemeClr val="tx1"/>
                </a:solidFill>
              </a:rPr>
              <a:t>日の従業員学習の日 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ja-JP" sz="1400" dirty="0">
                <a:solidFill>
                  <a:schemeClr val="tx1"/>
                </a:solidFill>
              </a:rPr>
              <a:t>9 </a:t>
            </a:r>
            <a:r>
              <a:rPr lang="ja-JP" altLang="en-US" sz="1400" dirty="0">
                <a:solidFill>
                  <a:schemeClr val="tx1"/>
                </a:solidFill>
              </a:rPr>
              <a:t>月 </a:t>
            </a:r>
            <a:r>
              <a:rPr lang="en-US" altLang="ja-JP" sz="1400" dirty="0">
                <a:solidFill>
                  <a:schemeClr val="tx1"/>
                </a:solidFill>
              </a:rPr>
              <a:t>3 </a:t>
            </a:r>
            <a:r>
              <a:rPr lang="ja-JP" altLang="en-US" sz="1400" dirty="0">
                <a:solidFill>
                  <a:schemeClr val="tx1"/>
                </a:solidFill>
              </a:rPr>
              <a:t>日の従業員ヨガ 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ja-JP" altLang="en-US" sz="1400" dirty="0">
                <a:solidFill>
                  <a:schemeClr val="tx1"/>
                </a:solidFill>
              </a:rPr>
              <a:t>セミナー シリーズは </a:t>
            </a:r>
            <a:r>
              <a:rPr lang="en-US" altLang="ja-JP" sz="1400" dirty="0">
                <a:solidFill>
                  <a:schemeClr val="tx1"/>
                </a:solidFill>
              </a:rPr>
              <a:t>9 </a:t>
            </a:r>
            <a:r>
              <a:rPr lang="ja-JP" altLang="en-US" sz="1400" dirty="0">
                <a:solidFill>
                  <a:schemeClr val="tx1"/>
                </a:solidFill>
              </a:rPr>
              <a:t>月 </a:t>
            </a:r>
            <a:r>
              <a:rPr lang="en-US" altLang="ja-JP" sz="1400" dirty="0">
                <a:solidFill>
                  <a:schemeClr val="tx1"/>
                </a:solidFill>
              </a:rPr>
              <a:t>10 </a:t>
            </a:r>
            <a:r>
              <a:rPr lang="ja-JP" altLang="en-US" sz="1400" dirty="0">
                <a:solidFill>
                  <a:schemeClr val="tx1"/>
                </a:solidFill>
              </a:rPr>
              <a:t>日から始まります 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ja-JP" altLang="en-US" sz="1400" dirty="0">
                <a:solidFill>
                  <a:schemeClr val="tx1"/>
                </a:solidFill>
              </a:rPr>
              <a:t>顧客満足度を </a:t>
            </a:r>
            <a:r>
              <a:rPr lang="en-US" altLang="ja-JP" sz="1400" dirty="0">
                <a:solidFill>
                  <a:schemeClr val="tx1"/>
                </a:solidFill>
              </a:rPr>
              <a:t>2% </a:t>
            </a:r>
            <a:r>
              <a:rPr lang="ja-JP" altLang="en-US" sz="1400" dirty="0">
                <a:solidFill>
                  <a:schemeClr val="tx1"/>
                </a:solidFill>
              </a:rPr>
              <a:t>向上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ja-JP" altLang="en-US" sz="1400" dirty="0">
                <a:solidFill>
                  <a:schemeClr val="tx1"/>
                </a:solidFill>
              </a:rPr>
              <a:t>成長し続ける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ja-JP" altLang="en-US" sz="1400" dirty="0">
                <a:solidFill>
                  <a:schemeClr val="tx1"/>
                </a:solidFill>
              </a:rPr>
              <a:t>サードパーティ組織とのイニシアチブ パートナーシップ</a:t>
            </a:r>
          </a:p>
        </p:txBody>
      </p:sp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smtClean="0"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algn="ctr" rtl="0"/>
            <a:r>
              <a:rPr lang="ja-JP" altLang="en-US" sz="4800" spc="300"/>
              <a:t>第 </a:t>
            </a:r>
            <a:r>
              <a:rPr lang="en-US" altLang="ja-JP" sz="4800" spc="300"/>
              <a:t>2 </a:t>
            </a:r>
            <a:r>
              <a:rPr lang="ja-JP" altLang="en-US" sz="4800" spc="300"/>
              <a:t>四半期の目標 </a:t>
            </a:r>
          </a:p>
        </p:txBody>
      </p:sp>
      <p:pic>
        <p:nvPicPr>
          <p:cNvPr id="14" name="図プレースホルダー 13" descr="壁の青写真を見つめている人">
            <a:extLst>
              <a:ext uri="{FF2B5EF4-FFF2-40B4-BE49-F238E27FC236}">
                <a16:creationId xmlns:a16="http://schemas.microsoft.com/office/drawing/2014/main" id="{0FFF32E4-AD91-40FC-9DF7-A335457822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6" name="図プレースホルダー 15" descr="透明なホワイト ボードに貼られた付箋">
            <a:extLst>
              <a:ext uri="{FF2B5EF4-FFF2-40B4-BE49-F238E27FC236}">
                <a16:creationId xmlns:a16="http://schemas.microsoft.com/office/drawing/2014/main" id="{50D4325D-C08E-44CB-8E25-A519866BD2D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9" name="図プレースホルダー 18" descr="会議のテーブルに座っている人々のグループ">
            <a:extLst>
              <a:ext uri="{FF2B5EF4-FFF2-40B4-BE49-F238E27FC236}">
                <a16:creationId xmlns:a16="http://schemas.microsoft.com/office/drawing/2014/main" id="{FB89929D-9F1B-48CA-B694-B0344FFC9F6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4A248D7-680E-4181-9558-ED00D7CEA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 spc="300" dirty="0"/>
              <a:t>業務優先事項</a:t>
            </a:r>
          </a:p>
          <a:p>
            <a:pPr marL="228600" indent="-228600"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ja-JP" altLang="en-US" sz="1400" spc="0" dirty="0"/>
              <a:t>顧客満足度を </a:t>
            </a:r>
            <a:r>
              <a:rPr lang="en-US" altLang="ja-JP" sz="1400" spc="0" dirty="0"/>
              <a:t>2% </a:t>
            </a:r>
            <a:r>
              <a:rPr lang="ja-JP" altLang="en-US" sz="1400" spc="0" dirty="0"/>
              <a:t>向上</a:t>
            </a:r>
          </a:p>
          <a:p>
            <a:pPr marL="228600" indent="-228600"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ja-JP" altLang="en-US" sz="1400" spc="0" dirty="0"/>
              <a:t>成長し続ける</a:t>
            </a:r>
          </a:p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ja-JP" altLang="en-US" spc="300" dirty="0"/>
          </a:p>
          <a:p>
            <a:pPr rtl="0"/>
            <a:endParaRPr lang="ja-JP" altLang="en-US" dirty="0"/>
          </a:p>
        </p:txBody>
      </p:sp>
      <p:sp>
        <p:nvSpPr>
          <p:cNvPr id="12" name="コンテンツ プレースホルダー 24">
            <a:extLst>
              <a:ext uri="{FF2B5EF4-FFF2-40B4-BE49-F238E27FC236}">
                <a16:creationId xmlns:a16="http://schemas.microsoft.com/office/drawing/2014/main" id="{3DD3B9ED-231E-423D-B8D7-6DE1C249CA4E}"/>
              </a:ext>
            </a:extLst>
          </p:cNvPr>
          <p:cNvSpPr txBox="1">
            <a:spLocks/>
          </p:cNvSpPr>
          <p:nvPr/>
        </p:nvSpPr>
        <p:spPr>
          <a:xfrm>
            <a:off x="4541520" y="3670301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 sz="2400" spc="300" dirty="0">
                <a:latin typeface="Meiryo UI" panose="020B0604030504040204" pitchFamily="50" charset="-128"/>
                <a:ea typeface="Meiryo UI" panose="020B0604030504040204" pitchFamily="50" charset="-128"/>
              </a:rPr>
              <a:t>追加済み</a:t>
            </a:r>
            <a:br>
              <a:rPr lang="ja-JP" altLang="en-US" sz="2400" spc="3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400" spc="300" dirty="0">
                <a:latin typeface="Meiryo UI" panose="020B0604030504040204" pitchFamily="50" charset="-128"/>
                <a:ea typeface="Meiryo UI" panose="020B0604030504040204" pitchFamily="50" charset="-128"/>
              </a:rPr>
              <a:t>優先事項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ソーシャル メディアの存在感を高める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開発コストが予算を下回っていることを確認</a:t>
            </a:r>
          </a:p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コンテンツ プレースホルダー 25">
            <a:extLst>
              <a:ext uri="{FF2B5EF4-FFF2-40B4-BE49-F238E27FC236}">
                <a16:creationId xmlns:a16="http://schemas.microsoft.com/office/drawing/2014/main" id="{184497C2-C5BB-4C07-AF14-B5D10275FC68}"/>
              </a:ext>
            </a:extLst>
          </p:cNvPr>
          <p:cNvSpPr txBox="1">
            <a:spLocks/>
          </p:cNvSpPr>
          <p:nvPr/>
        </p:nvSpPr>
        <p:spPr>
          <a:xfrm>
            <a:off x="8122920" y="3670302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ja-JP" altLang="en-US" sz="2400" spc="300">
                <a:latin typeface="Meiryo UI" panose="020B0604030504040204" pitchFamily="50" charset="-128"/>
                <a:ea typeface="Meiryo UI" panose="020B0604030504040204" pitchFamily="50" charset="-128"/>
              </a:rPr>
              <a:t>従業員の機会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インターンの開始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屋内のレック リーグ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チェス トーナメント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ja-JP" altLang="en-US" sz="1400">
                <a:latin typeface="Meiryo UI" panose="020B0604030504040204" pitchFamily="50" charset="-128"/>
                <a:ea typeface="Meiryo UI" panose="020B0604030504040204" pitchFamily="50" charset="-128"/>
              </a:rPr>
              <a:t>ビッグ ゲーム観戦会</a:t>
            </a:r>
          </a:p>
        </p:txBody>
      </p:sp>
      <p:sp>
        <p:nvSpPr>
          <p:cNvPr id="21" name="スライド番号プレースホルダー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smtClean="0"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1496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概要</a:t>
            </a:r>
          </a:p>
        </p:txBody>
      </p:sp>
      <p:pic>
        <p:nvPicPr>
          <p:cNvPr id="6" name="図プレースホルダー 5" descr="れんがの壁の青写真を見つめている人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0" i="0" u="none" strike="noStrike" kern="1200" cap="none" spc="30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私たちのビジネスは好調です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前四半期の利益は </a:t>
            </a:r>
            <a:r>
              <a:rPr lang="en-US" altLang="ja-JP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3% </a:t>
            </a:r>
            <a:r>
              <a:rPr lang="ja-JP" altLang="en-US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増加しました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ja-JP" altLang="en-US" sz="16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0" i="0" u="none" strike="noStrike" kern="1200" cap="none" spc="30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私たちは仕事を成し遂げています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統合プロジェクトを完了しました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ja-JP" altLang="en-US" sz="16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0" i="0" u="none" strike="noStrike" kern="1200" cap="none" spc="30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私たちは顧客に提供しています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顧客満足度が </a:t>
            </a:r>
            <a:r>
              <a:rPr lang="en-US" altLang="ja-JP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70% </a:t>
            </a:r>
            <a:r>
              <a:rPr lang="ja-JP" altLang="en-US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から </a:t>
            </a:r>
            <a:r>
              <a:rPr lang="en-US" altLang="ja-JP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80% </a:t>
            </a:r>
            <a:r>
              <a:rPr lang="ja-JP" altLang="en-US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に向上しました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ja-JP" altLang="en-US" sz="16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0" i="0" u="none" strike="noStrike" kern="1200" cap="none" spc="30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私たちの顧客は戻ってき続けます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顧客維持率が </a:t>
            </a:r>
            <a:r>
              <a:rPr lang="en-US" altLang="ja-JP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4% </a:t>
            </a:r>
            <a:r>
              <a:rPr lang="ja-JP" altLang="en-US" sz="1600" b="0" i="0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Biome Light" panose="020B0303030204020804" pitchFamily="34" charset="0"/>
              </a:rPr>
              <a:t>向上しました</a:t>
            </a:r>
          </a:p>
          <a:p>
            <a:pPr rtl="0"/>
            <a:endParaRPr lang="ja-JP" altLang="en-US" b="1"/>
          </a:p>
        </p:txBody>
      </p:sp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smtClean="0"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プレースホルダー 7" descr="抽象的な画像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4000" spc="300"/>
              <a:t>ありがとうございます</a:t>
            </a:r>
          </a:p>
        </p:txBody>
      </p:sp>
      <p:pic>
        <p:nvPicPr>
          <p:cNvPr id="24" name="オンライン イメージ プレースホルダー 23" descr="ユーザー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/>
      </p:pic>
      <p:pic>
        <p:nvPicPr>
          <p:cNvPr id="12" name="オンライン イメージ プレースホルダー 11" descr="スマート フォン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オンライン イメージ プレースホルダー 27" descr="封筒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/>
      </p:pic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941" y="3903126"/>
            <a:ext cx="3387275" cy="518795"/>
          </a:xfrm>
        </p:spPr>
        <p:txBody>
          <a:bodyPr rtlCol="0"/>
          <a:lstStyle/>
          <a:p>
            <a:pPr rtl="0"/>
            <a:r>
              <a:rPr lang="en-US" altLang="ja-JP" dirty="0"/>
              <a:t>VICTORIA LINDQVIST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n-US" altLang="ja-JP"/>
              <a:t>+1 (589) 555-0199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en-US" altLang="ja-JP"/>
              <a:t>victoria@fabrikam.com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US" altLang="ja-JP"/>
              <a:t>WWW.FABRIKAM.COM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議題</a:t>
            </a:r>
          </a:p>
        </p:txBody>
      </p:sp>
      <p:pic>
        <p:nvPicPr>
          <p:cNvPr id="8" name="図プレースホルダー 7" descr="会議のテーブルに座っている人々のグループ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概要</a:t>
            </a:r>
          </a:p>
          <a:p>
            <a:pPr rtl="0"/>
            <a:r>
              <a:rPr lang="ja-JP" altLang="en-US" dirty="0"/>
              <a:t>昨年の実績</a:t>
            </a:r>
          </a:p>
          <a:p>
            <a:pPr rtl="0"/>
            <a:r>
              <a:rPr lang="ja-JP" altLang="en-US" dirty="0"/>
              <a:t>チーム</a:t>
            </a:r>
          </a:p>
          <a:p>
            <a:pPr rtl="0"/>
            <a:r>
              <a:rPr lang="ja-JP" altLang="en-US" dirty="0"/>
              <a:t>次のステップ</a:t>
            </a:r>
          </a:p>
          <a:p>
            <a:pPr rtl="0"/>
            <a:r>
              <a:rPr lang="ja-JP" altLang="en-US" dirty="0"/>
              <a:t>結び</a:t>
            </a:r>
          </a:p>
          <a:p>
            <a:pPr rtl="0"/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概要</a:t>
            </a:r>
          </a:p>
        </p:txBody>
      </p:sp>
      <p:pic>
        <p:nvPicPr>
          <p:cNvPr id="5" name="図プレースホルダー 4" descr="さまざまな人々がノート PC を操作しているテーブル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2031770" cy="464871"/>
          </a:xfrm>
        </p:spPr>
        <p:txBody>
          <a:bodyPr rtlCol="0"/>
          <a:lstStyle/>
          <a:p>
            <a:pPr rtl="0"/>
            <a:r>
              <a:rPr lang="ja-JP" altLang="en-US"/>
              <a:t>昨年のやり方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ja-JP" altLang="en-US" sz="1600">
                <a:cs typeface="Biome Light" panose="020B0303030204020804" pitchFamily="34" charset="0"/>
              </a:rPr>
              <a:t>利益は増加し、損失は減少しています</a:t>
            </a:r>
            <a:r>
              <a:rPr lang="en-US" altLang="ja-JP" sz="1600">
                <a:cs typeface="Biome Light" panose="020B0303030204020804" pitchFamily="34" charset="0"/>
              </a:rPr>
              <a:t>!</a:t>
            </a:r>
            <a:r>
              <a:rPr lang="ja-JP" altLang="en-US" sz="1600">
                <a:cs typeface="Biome Light" panose="020B0303030204020804" pitchFamily="34" charset="0"/>
              </a:rPr>
              <a:t>私たちのチームの進歩を非常に誇りに思っています。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sz="1600">
                <a:cs typeface="Biome Light" panose="020B0303030204020804" pitchFamily="34" charset="0"/>
              </a:rPr>
              <a:t>今日は昨年の勝敗を振り返り、来年に期待できることの概要を説明します。</a:t>
            </a:r>
          </a:p>
          <a:p>
            <a:pPr marL="0" indent="0" rtl="0">
              <a:buNone/>
            </a:pP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/>
              <a:t>昨年の実績</a:t>
            </a:r>
          </a:p>
        </p:txBody>
      </p:sp>
      <p:pic>
        <p:nvPicPr>
          <p:cNvPr id="8" name="図プレースホルダー 7" descr="コンピューター コードのクローズアップ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 rtlCol="0"/>
          <a:lstStyle/>
          <a:p>
            <a:pPr rtl="0"/>
            <a:r>
              <a:rPr lang="ja-JP" altLang="en-US"/>
              <a:t>飛び込みましょう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分野別成長率</a:t>
            </a:r>
          </a:p>
        </p:txBody>
      </p:sp>
      <p:graphicFrame>
        <p:nvGraphicFramePr>
          <p:cNvPr id="6" name="グラフ" descr="グラフをここに入力">
            <a:extLst>
              <a:ext uri="{FF2B5EF4-FFF2-40B4-BE49-F238E27FC236}">
                <a16:creationId xmlns:a16="http://schemas.microsoft.com/office/drawing/2014/main" id="{6573B952-4CEE-4757-91AB-02A6F22E1CF3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836505376"/>
              </p:ext>
            </p:extLst>
          </p:nvPr>
        </p:nvGraphicFramePr>
        <p:xfrm>
          <a:off x="0" y="1371600"/>
          <a:ext cx="12192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smtClean="0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長方形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241898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タイトル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sz="4800"/>
              <a:t>分野別成長率 </a:t>
            </a:r>
          </a:p>
        </p:txBody>
      </p:sp>
      <p:graphicFrame>
        <p:nvGraphicFramePr>
          <p:cNvPr id="6" name="表 2" descr="表​​をここに入力">
            <a:extLst>
              <a:ext uri="{FF2B5EF4-FFF2-40B4-BE49-F238E27FC236}">
                <a16:creationId xmlns:a16="http://schemas.microsoft.com/office/drawing/2014/main" id="{0E9A2E70-9C73-45A4-9B0C-E2433CF2A8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62495347"/>
              </p:ext>
            </p:extLst>
          </p:nvPr>
        </p:nvGraphicFramePr>
        <p:xfrm>
          <a:off x="595313" y="2406285"/>
          <a:ext cx="11001375" cy="2775993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200275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906063091"/>
                    </a:ext>
                  </a:extLst>
                </a:gridCol>
              </a:tblGrid>
              <a:tr h="581433">
                <a:tc>
                  <a:txBody>
                    <a:bodyPr/>
                    <a:lstStyle/>
                    <a:p>
                      <a:pPr rtl="0"/>
                      <a:endParaRPr lang="ja-JP" altLang="en-US" noProof="0">
                        <a:latin typeface="Meiryo UI" panose="020B0604030504040204" pitchFamily="50" charset="-128"/>
                        <a:ea typeface="Meiryo UI" panose="020B0604030504040204" pitchFamily="50" charset="-128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1600" b="0" noProof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第 </a:t>
                      </a:r>
                      <a:r>
                        <a:rPr lang="en-US" altLang="ja-JP" sz="1600" b="0" noProof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1 </a:t>
                      </a:r>
                      <a:r>
                        <a:rPr lang="ja-JP" altLang="en-US" sz="1600" b="0" noProof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四半期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1600" b="0" noProof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第 </a:t>
                      </a:r>
                      <a:r>
                        <a:rPr lang="en-US" altLang="ja-JP" sz="1600" b="0" noProof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2 </a:t>
                      </a:r>
                      <a:r>
                        <a:rPr lang="ja-JP" altLang="en-US" sz="1600" b="0" noProof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四半期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1600" b="0" noProof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第 </a:t>
                      </a:r>
                      <a:r>
                        <a:rPr lang="en-US" altLang="ja-JP" sz="1600" b="0" noProof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3 </a:t>
                      </a:r>
                      <a:r>
                        <a:rPr lang="ja-JP" altLang="en-US" sz="1600" b="0" noProof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四半期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ja-JP" altLang="en-US" sz="1600" b="0" noProof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第 </a:t>
                      </a:r>
                      <a:r>
                        <a:rPr lang="en-US" altLang="ja-JP" sz="1600" b="0" noProof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4 </a:t>
                      </a:r>
                      <a:r>
                        <a:rPr lang="ja-JP" altLang="en-US" sz="1600" b="0" noProof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四半期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rtl="0"/>
                      <a:r>
                        <a:rPr lang="ja-JP" altLang="en-US" sz="1600" spc="3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データ系列 </a:t>
                      </a:r>
                      <a:r>
                        <a:rPr lang="en-US" altLang="ja-JP" sz="1600" spc="3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1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4.3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2.5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3.5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4.5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rtl="0"/>
                      <a:r>
                        <a:rPr lang="ja-JP" altLang="en-US" sz="16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データ系列 </a:t>
                      </a:r>
                      <a:r>
                        <a:rPr lang="en-US" altLang="ja-JP" sz="1600" spc="3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2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2.4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4.4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1.8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2.8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rtl="0"/>
                      <a:r>
                        <a:rPr lang="ja-JP" altLang="en-US" sz="1600" spc="3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データ系列 </a:t>
                      </a:r>
                      <a:r>
                        <a:rPr lang="en-US" altLang="ja-JP" sz="1600" spc="3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3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ja-JP" sz="1400" noProof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Biome Light" panose="020B0303030204020804" pitchFamily="34" charset="0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smtClean="0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7" descr="コンピューター コードのクローズアップ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/>
              <a:t>満足のいく顧客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US" altLang="ja-JP"/>
              <a:t>FABRIKAM </a:t>
            </a:r>
            <a:r>
              <a:rPr lang="ja-JP" altLang="en-US"/>
              <a:t>は一緒に仕事をするのに最高でした。</a:t>
            </a:r>
            <a:r>
              <a:rPr lang="en-US" altLang="ja-JP"/>
              <a:t>LARISSA </a:t>
            </a:r>
            <a:r>
              <a:rPr lang="ja-JP" altLang="en-US"/>
              <a:t>は私の代理人で、私のニーズを予測し、私の問題を解決するために熱心に働いてくれました。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チームに会う</a:t>
            </a:r>
          </a:p>
        </p:txBody>
      </p:sp>
      <p:pic>
        <p:nvPicPr>
          <p:cNvPr id="11" name="図プレースホルダー 10" descr="縦">
            <a:extLst>
              <a:ext uri="{FF2B5EF4-FFF2-40B4-BE49-F238E27FC236}">
                <a16:creationId xmlns:a16="http://schemas.microsoft.com/office/drawing/2014/main" id="{011BDE68-0A80-4D82-92C3-76544DD8F0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16" name="図プレースホルダー 15" descr="縦">
            <a:extLst>
              <a:ext uri="{FF2B5EF4-FFF2-40B4-BE49-F238E27FC236}">
                <a16:creationId xmlns:a16="http://schemas.microsoft.com/office/drawing/2014/main" id="{740533F4-86F2-4B1E-96A3-2FA4F436D3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885" t="18388" r="16167" b="36404"/>
          <a:stretch/>
        </p:blipFill>
        <p:spPr>
          <a:xfrm>
            <a:off x="4051300" y="365125"/>
            <a:ext cx="2997200" cy="1781979"/>
          </a:xfrm>
        </p:spPr>
      </p:pic>
      <p:pic>
        <p:nvPicPr>
          <p:cNvPr id="18" name="図プレースホルダー 17" descr="縦">
            <a:extLst>
              <a:ext uri="{FF2B5EF4-FFF2-40B4-BE49-F238E27FC236}">
                <a16:creationId xmlns:a16="http://schemas.microsoft.com/office/drawing/2014/main" id="{18BC2A5A-7F05-4444-8281-26D5311941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2" name="図プレースホルダー 21" descr="縦">
            <a:extLst>
              <a:ext uri="{FF2B5EF4-FFF2-40B4-BE49-F238E27FC236}">
                <a16:creationId xmlns:a16="http://schemas.microsoft.com/office/drawing/2014/main" id="{AF3616EE-41A1-44FC-B25A-038F0C3213D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4" name="図プレースホルダー 23" descr="縦">
            <a:extLst>
              <a:ext uri="{FF2B5EF4-FFF2-40B4-BE49-F238E27FC236}">
                <a16:creationId xmlns:a16="http://schemas.microsoft.com/office/drawing/2014/main" id="{2708FFA5-E81C-4FD0-970D-C71D36C8D36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0" name="図プレースホルダー 19" descr="縦">
            <a:extLst>
              <a:ext uri="{FF2B5EF4-FFF2-40B4-BE49-F238E27FC236}">
                <a16:creationId xmlns:a16="http://schemas.microsoft.com/office/drawing/2014/main" id="{5AFBBF42-7056-4477-896E-1E8073CB472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985" t="7844" r="6193" b="16511"/>
          <a:stretch/>
        </p:blipFill>
        <p:spPr>
          <a:xfrm>
            <a:off x="4051300" y="4479925"/>
            <a:ext cx="2997200" cy="1781979"/>
          </a:xfrm>
        </p:spPr>
      </p:pic>
      <p:sp>
        <p:nvSpPr>
          <p:cNvPr id="13" name="コンテンツ プレースホルダー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ja-JP" sz="1800" spc="300" dirty="0"/>
              <a:t>ANA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sz="1500" dirty="0"/>
              <a:t>最高経営責任者</a:t>
            </a:r>
          </a:p>
          <a:p>
            <a:pPr marL="0" indent="0" rtl="0">
              <a:buNone/>
            </a:pPr>
            <a:r>
              <a:rPr lang="en-US" altLang="ja-JP" sz="1800" spc="300" dirty="0"/>
              <a:t>LARISSA</a:t>
            </a:r>
            <a:endParaRPr lang="ja-JP" altLang="en-US" sz="1800" spc="300" dirty="0"/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sz="1500" dirty="0"/>
              <a:t>最高財務責任者</a:t>
            </a:r>
          </a:p>
          <a:p>
            <a:pPr marL="0" indent="0" rtl="0">
              <a:buNone/>
            </a:pPr>
            <a:r>
              <a:rPr lang="en-US" altLang="ja-JP" sz="1800" spc="300" dirty="0"/>
              <a:t>ROMAN</a:t>
            </a:r>
            <a:endParaRPr lang="ja-JP" altLang="en-US" sz="1800" spc="300" dirty="0"/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sz="1500" dirty="0"/>
              <a:t>最高技術責任者</a:t>
            </a:r>
          </a:p>
          <a:p>
            <a:pPr marL="0" indent="0" rtl="0">
              <a:buNone/>
            </a:pPr>
            <a:r>
              <a:rPr lang="en-US" altLang="ja-JP" sz="1800" spc="300" dirty="0"/>
              <a:t>FEDERICO</a:t>
            </a:r>
            <a:r>
              <a:rPr lang="ja-JP" altLang="en-US" sz="1800" dirty="0"/>
              <a:t>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sz="1500" dirty="0"/>
              <a:t>最高個人情報責任者</a:t>
            </a:r>
          </a:p>
          <a:p>
            <a:pPr marL="0" indent="0" rtl="0">
              <a:buNone/>
            </a:pPr>
            <a:r>
              <a:rPr lang="en-US" altLang="ja-JP" sz="1800" spc="300" dirty="0"/>
              <a:t>ALEJANDRA </a:t>
            </a:r>
            <a:endParaRPr lang="ja-JP" altLang="en-US" sz="1800" spc="300" dirty="0"/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sz="1500" dirty="0"/>
              <a:t>最高マーケティング責任者</a:t>
            </a:r>
          </a:p>
          <a:p>
            <a:pPr marL="0" indent="0" rtl="0">
              <a:buNone/>
            </a:pPr>
            <a:r>
              <a:rPr lang="en-US" altLang="ja-JP" sz="1800" spc="300" dirty="0"/>
              <a:t>JIM </a:t>
            </a:r>
            <a:endParaRPr lang="ja-JP" altLang="en-US" sz="1800" spc="300" dirty="0"/>
          </a:p>
          <a:p>
            <a:pPr marL="0" indent="0" rtl="0">
              <a:lnSpc>
                <a:spcPct val="100000"/>
              </a:lnSpc>
              <a:buNone/>
            </a:pPr>
            <a:r>
              <a:rPr lang="ja-JP" altLang="en-US" sz="1500" dirty="0"/>
              <a:t>最高執行責任者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smtClean="0"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/>
              <a:t>次のステップ</a:t>
            </a:r>
          </a:p>
        </p:txBody>
      </p:sp>
      <p:pic>
        <p:nvPicPr>
          <p:cNvPr id="13" name="図プレースホルダー 12" descr="レンガの壁に対してテーブルの上にあるコンピューターのクローズアップ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 rtlCol="0"/>
          <a:lstStyle/>
          <a:p>
            <a:pPr rtl="0"/>
            <a:r>
              <a:rPr lang="ja-JP" altLang="en-US" spc="300"/>
              <a:t>将来の展望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ja-JP" smtClean="0"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87_TF55661986_Win32.potx" id="{ABB55A17-555E-4EF1-93C6-7F44B060739D}" vid="{17746DF0-0C70-43DC-AB37-8719C3E640B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71af3243-3dd4-4a8d-8c0d-dd76da1f02a5"/>
    <ds:schemaRef ds:uri="http://schemas.microsoft.com/office/infopath/2007/PartnerControls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tf55661986_win32</Template>
  <TotalTime>0</TotalTime>
  <Words>525</Words>
  <Application>Microsoft Office PowerPoint</Application>
  <PresentationFormat>ワイド画面</PresentationFormat>
  <Paragraphs>142</Paragraphs>
  <Slides>14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Meiryo UI</vt:lpstr>
      <vt:lpstr>Arial</vt:lpstr>
      <vt:lpstr>Calibri</vt:lpstr>
      <vt:lpstr>Wingdings</vt:lpstr>
      <vt:lpstr>Office テーマ</vt:lpstr>
      <vt:lpstr>Fabrikam Technology Inc.</vt:lpstr>
      <vt:lpstr>議題</vt:lpstr>
      <vt:lpstr>概要</vt:lpstr>
      <vt:lpstr>昨年の実績</vt:lpstr>
      <vt:lpstr>分野別成長率</vt:lpstr>
      <vt:lpstr>分野別成長率 </vt:lpstr>
      <vt:lpstr>満足のいく顧客</vt:lpstr>
      <vt:lpstr>チームに会う</vt:lpstr>
      <vt:lpstr>次のステップ</vt:lpstr>
      <vt:lpstr>四半期 タイムライン</vt:lpstr>
      <vt:lpstr>第 2 四半期の目標</vt:lpstr>
      <vt:lpstr>第 2 四半期の目標 </vt:lpstr>
      <vt:lpstr>概要</vt:lpstr>
      <vt:lpstr>ありがとうございます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元島 拓也</dc:creator>
  <cp:lastModifiedBy>元島 拓也</cp:lastModifiedBy>
  <cp:revision>1</cp:revision>
  <dcterms:created xsi:type="dcterms:W3CDTF">2022-12-12T02:11:26Z</dcterms:created>
  <dcterms:modified xsi:type="dcterms:W3CDTF">2022-12-12T02:11:31Z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