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1526" y="-139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6AB6DF-913A-4D24-897D-9A98805FBA7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C42D552-A4B7-4DC7-83BC-F139125918F3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8136092-2EDF-47BF-99B1-B87430F95B7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画像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ja-JP" altLang="en-US" noProof="0" dirty="0"/>
              <a:t>の年齢</a:t>
            </a:r>
            <a:endParaRPr lang="ja-JP" altLang="ru-RU" noProof="0" dirty="0"/>
          </a:p>
        </p:txBody>
      </p:sp>
      <p:sp>
        <p:nvSpPr>
          <p:cNvPr id="29" name="タイトル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ビッグ データ</a:t>
            </a:r>
            <a:endParaRPr lang="ja-JP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20XX/MM/DD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075BE66-B004-4B62-93B5-6C3A07EE5DEC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ja-JP" altLang="en-US" sz="9000" b="1" spc="-150" dirty="0">
                <a:latin typeface="Meiryo UI" panose="020B0604030504040204" pitchFamily="50" charset="-128"/>
                <a:ea typeface="Meiryo UI" panose="020B0604030504040204" pitchFamily="50" charset="-128"/>
              </a:rPr>
              <a:t>ビッグ</a:t>
            </a:r>
            <a:r>
              <a:rPr lang="ja-JP" altLang="en-US" sz="9000" spc="-3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9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</a:p>
        </p:txBody>
      </p:sp>
      <p:sp>
        <p:nvSpPr>
          <p:cNvPr id="57" name="テキスト プレースホルダー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2.8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プレースホルダー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68932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百万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ソーシャル メディア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投稿</a:t>
            </a:r>
          </a:p>
        </p:txBody>
      </p:sp>
      <p:sp>
        <p:nvSpPr>
          <p:cNvPr id="63" name="テキスト プレースホルダー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プレースホルダー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百万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検索クエリ</a:t>
            </a:r>
          </a:p>
        </p:txBody>
      </p:sp>
      <p:sp>
        <p:nvSpPr>
          <p:cNvPr id="69" name="テキスト プレースホルダー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1107731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27.2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プレースホルダー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103193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千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レビュー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投稿</a:t>
            </a:r>
          </a:p>
        </p:txBody>
      </p:sp>
      <p:sp>
        <p:nvSpPr>
          <p:cNvPr id="59" name="テキスト プレースホルダー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6" y="3485931"/>
            <a:ext cx="91015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プレースホルダー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167348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のオンラインビデオ</a:t>
            </a:r>
          </a:p>
        </p:txBody>
      </p:sp>
      <p:sp>
        <p:nvSpPr>
          <p:cNvPr id="67" name="テキスト プレースホルダー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919244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201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プレースホルダー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174392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百万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送信済み</a:t>
            </a:r>
          </a:p>
        </p:txBody>
      </p:sp>
      <p:sp>
        <p:nvSpPr>
          <p:cNvPr id="61" name="テキスト プレースホルダー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57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プレースホルダー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千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投稿</a:t>
            </a:r>
          </a:p>
        </p:txBody>
      </p:sp>
      <p:sp>
        <p:nvSpPr>
          <p:cNvPr id="65" name="テキスト プレースホルダー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1085624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50.7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プレースホルダー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618104" y="5223257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千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意見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投稿</a:t>
            </a:r>
          </a:p>
        </p:txBody>
      </p:sp>
      <p:sp>
        <p:nvSpPr>
          <p:cNvPr id="56" name="テキスト プレースホルダー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すべて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の分</a:t>
            </a:r>
          </a:p>
        </p:txBody>
      </p:sp>
      <p:sp>
        <p:nvSpPr>
          <p:cNvPr id="25" name="テキスト プレースホルダー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225352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</a:t>
            </a:r>
            <a:endParaRPr lang="ja-JP" altLang="en-US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プレースホルダー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59" y="6387008"/>
            <a:ext cx="2011867" cy="2701907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elit.Maecenas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porttitor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congue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massa.Fusce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posuere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pulvinar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ultricies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purus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libero,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commodo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eros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quis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urna.Nunc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viverra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imperdiet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enim.Fusce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est.Vivamus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tellus.Pellentesque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habitant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morbi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tristique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netus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fames ac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turpis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egestas.Proin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pharetra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pede.Mauris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orci.Lorem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ipsum dolor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elit.Maecenas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porttitor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congue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massa.Fusce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posuere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pulvinar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ultricies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purus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libero,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commodo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eros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quis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urna.Nunc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viverra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imperdiet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enim.Fusce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est.Vivamus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tellus.Pellentesque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habitant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morbi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tristique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netus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fames ac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turpis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egestas.Proin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pharetra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pede.Mauris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orci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rtl="0"/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プレースホルダー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DOLOR SIT</a:t>
            </a:r>
            <a:br>
              <a:rPr lang="ja-JP" altLang="en-US" sz="23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300" dirty="0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</a:p>
        </p:txBody>
      </p:sp>
      <p:sp>
        <p:nvSpPr>
          <p:cNvPr id="24" name="テキスト プレースホルダー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elit.Maecenas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porttitor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congue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massa.Fusce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posuere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sed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pulvinar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ultricies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purus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libero,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commodo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magna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eros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quis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urna.Nunc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viverra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imperdiet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enim.Fusce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est.Vivamus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tellus.Pellentesque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habitant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morbi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tristique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senectus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netus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malesuada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fames ac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turpis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egestas.Proin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pharetra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pede.Mauris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et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orci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プレースホルダー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253165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12%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プレースホルダー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253165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34%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プレースホルダー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253165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56%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プレースホルダー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3500" dirty="0">
                <a:latin typeface="Meiryo UI" panose="020B0604030504040204" pitchFamily="50" charset="-128"/>
                <a:ea typeface="Meiryo UI" panose="020B0604030504040204" pitchFamily="50" charset="-128"/>
              </a:rPr>
              <a:t>567</a:t>
            </a:r>
            <a:endParaRPr lang="ja-JP" altLang="en-US" sz="3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プレースホルダー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4917"/>
            <a:ext cx="1195200" cy="75061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elit.Maecenas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porttitor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プレースホルダー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5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ja-JP" sz="3500" dirty="0">
                <a:latin typeface="Meiryo UI" panose="020B0604030504040204" pitchFamily="50" charset="-128"/>
                <a:ea typeface="Meiryo UI" panose="020B0604030504040204" pitchFamily="50" charset="-128"/>
              </a:rPr>
              <a:t>32.1</a:t>
            </a:r>
            <a:endParaRPr lang="ja-JP" altLang="en-US" sz="3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elit.Maecenas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porttitor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congue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massa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b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Fusce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posuere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図プレースホルダー 48" descr="親指を立てた手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図プレースホルダー 48" descr="カメラのアイコン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図プレースホルダー 48" descr="吹き出しのしっぽ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図プレースホルダー 48" descr="メール アイコン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図プレースホルダー 48" descr="箱の中のペンのアイコン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図プレースホルダー 48" descr="虫眼鏡のアイコン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9" name="グループ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861608"/>
            <a:chOff x="0" y="2165991"/>
            <a:chExt cx="6875840" cy="6861608"/>
          </a:xfrm>
        </p:grpSpPr>
        <p:pic>
          <p:nvPicPr>
            <p:cNvPr id="4" name="グラフィック 3" descr="装飾要素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直線​​コネクタ(S) 1" descr="装飾要素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グラフィック 5" descr="装飾要素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グラフィック 35" descr="装飾要素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直線​​コネクタ(S) 2" descr="装飾要素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円/楕円 8" descr="装飾要素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8112765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0" name="グラフィック 9" descr="装飾要素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8074484"/>
              <a:ext cx="768600" cy="781200"/>
            </a:xfrm>
            <a:prstGeom prst="rect">
              <a:avLst/>
            </a:prstGeom>
          </p:spPr>
        </p:pic>
        <p:cxnSp>
          <p:nvCxnSpPr>
            <p:cNvPr id="11" name="直線​​コネクタ(S) 10" descr="装飾要素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046" y="6088912"/>
              <a:ext cx="0" cy="2938687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円/楕円 16" descr="装飾要素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8112765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8" name="グラフィック 17" descr="装飾要素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8074484"/>
              <a:ext cx="446400" cy="344366"/>
            </a:xfrm>
            <a:prstGeom prst="rect">
              <a:avLst/>
            </a:prstGeom>
          </p:spPr>
        </p:pic>
        <p:sp>
          <p:nvSpPr>
            <p:cNvPr id="20" name="円/楕円 19" descr="装飾要素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8112765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" name="グラフィック 20" descr="装飾要素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8074484"/>
              <a:ext cx="446164" cy="777600"/>
            </a:xfrm>
            <a:prstGeom prst="rect">
              <a:avLst/>
            </a:prstGeom>
          </p:spPr>
        </p:pic>
        <p:sp>
          <p:nvSpPr>
            <p:cNvPr id="27" name="円/楕円 26" descr="装飾要素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円/楕円 27" descr="装飾要素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円/楕円 28" descr="装飾要素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円/楕円 29" descr="装飾要素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円/楕円 30" descr="装飾要素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円/楕円 31" descr="装飾要素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円/楕円 32" descr="装飾要素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円/楕円 33" descr="装飾要素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円/楕円 34" descr="装飾要素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円/楕円 35" descr="装飾要素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円/楕円 36" descr="装飾要素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円/楕円 37" descr="装飾要素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円/楕円 38" descr="装飾要素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円/楕円 39" descr="装飾要素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円/楕円 40" descr="装飾要素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円/楕円 41" descr="装飾要素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円/楕円 42" descr="装飾要素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円/楕円 43" descr="装飾要素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円/楕円 44" descr="装飾要素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円/楕円 45" descr="装飾要素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円/楕円 46" descr="装飾要素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5" name="グラフィック 54" descr="装飾要素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グラフィック 73" descr="プレイ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グラフィック 75" descr="封筒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グラフィック 77" descr="親指を立てた手のサイン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503_TF89753508.potx" id="{3FBBF705-E8B5-4E8D-BF49-6039F8ABBB7D}" vid="{439EC444-1C1A-4F55-B20E-324CF9723F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16c05727-aa75-4e4a-9b5f-8a80a1165891"/>
    <ds:schemaRef ds:uri="http://schemas.microsoft.com/office/2006/metadata/properties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tf89753508_win32</Template>
  <TotalTime>0</TotalTime>
  <Words>310</Words>
  <Application>Microsoft Office PowerPoint</Application>
  <PresentationFormat>画面に合わせる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InfographicsPoster_Tech_v1_mo</vt:lpstr>
      <vt:lpstr>ビッグ 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ビッグ データ</dc:title>
  <dc:creator>元島 拓也</dc:creator>
  <cp:lastModifiedBy>元島 拓也</cp:lastModifiedBy>
  <cp:revision>1</cp:revision>
  <dcterms:created xsi:type="dcterms:W3CDTF">2022-12-12T02:16:23Z</dcterms:created>
  <dcterms:modified xsi:type="dcterms:W3CDTF">2022-12-12T02:16:30Z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