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92" d="100"/>
          <a:sy n="92" d="100"/>
        </p:scale>
        <p:origin x="86" y="2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グループ A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8774"/>
          <a:ext cx="4419600" cy="686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300" kern="1200">
              <a:latin typeface="Meiryo UI" panose="020B0604030504040204" pitchFamily="50" charset="-128"/>
              <a:ea typeface="Meiryo UI" panose="020B0604030504040204" pitchFamily="50" charset="-128"/>
            </a:rPr>
            <a:t>グループ A</a:t>
          </a:r>
          <a:endParaRPr lang="en-US" sz="23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3498" y="102272"/>
        <a:ext cx="4352604" cy="619209"/>
      </dsp:txXfrm>
    </dsp:sp>
    <dsp:sp modelId="{CD5F6E02-AD43-4E7A-935B-DDF5D6C74800}">
      <dsp:nvSpPr>
        <dsp:cNvPr id="0" name=""/>
        <dsp:cNvSpPr/>
      </dsp:nvSpPr>
      <dsp:spPr>
        <a:xfrm>
          <a:off x="0" y="754979"/>
          <a:ext cx="441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 2</a:t>
          </a:r>
        </a:p>
      </dsp:txBody>
      <dsp:txXfrm>
        <a:off x="0" y="754979"/>
        <a:ext cx="4419600" cy="833175"/>
      </dsp:txXfrm>
    </dsp:sp>
    <dsp:sp modelId="{81203336-F3DE-4B3A-BCF4-0F68C23AC2BB}">
      <dsp:nvSpPr>
        <dsp:cNvPr id="0" name=""/>
        <dsp:cNvSpPr/>
      </dsp:nvSpPr>
      <dsp:spPr>
        <a:xfrm>
          <a:off x="0" y="1588154"/>
          <a:ext cx="4419600" cy="686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300" kern="1200">
              <a:latin typeface="Meiryo UI" panose="020B0604030504040204" pitchFamily="50" charset="-128"/>
              <a:ea typeface="Meiryo UI" panose="020B0604030504040204" pitchFamily="50" charset="-128"/>
            </a:rPr>
            <a:t>グループ B</a:t>
          </a:r>
        </a:p>
      </dsp:txBody>
      <dsp:txXfrm>
        <a:off x="33498" y="1621652"/>
        <a:ext cx="4352604" cy="619209"/>
      </dsp:txXfrm>
    </dsp:sp>
    <dsp:sp modelId="{782956A5-ADC8-4959-B856-589B9D9B9635}">
      <dsp:nvSpPr>
        <dsp:cNvPr id="0" name=""/>
        <dsp:cNvSpPr/>
      </dsp:nvSpPr>
      <dsp:spPr>
        <a:xfrm>
          <a:off x="0" y="2274360"/>
          <a:ext cx="441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 2</a:t>
          </a:r>
        </a:p>
      </dsp:txBody>
      <dsp:txXfrm>
        <a:off x="0" y="2274360"/>
        <a:ext cx="4419600" cy="833175"/>
      </dsp:txXfrm>
    </dsp:sp>
    <dsp:sp modelId="{D64CB5D5-837D-47FC-9E42-A26D800BC695}">
      <dsp:nvSpPr>
        <dsp:cNvPr id="0" name=""/>
        <dsp:cNvSpPr/>
      </dsp:nvSpPr>
      <dsp:spPr>
        <a:xfrm>
          <a:off x="0" y="3107534"/>
          <a:ext cx="4419600" cy="6862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2300" kern="1200">
              <a:latin typeface="Meiryo UI" panose="020B0604030504040204" pitchFamily="50" charset="-128"/>
              <a:ea typeface="Meiryo UI" panose="020B0604030504040204" pitchFamily="50" charset="-128"/>
            </a:rPr>
            <a:t>グループ C</a:t>
          </a:r>
        </a:p>
      </dsp:txBody>
      <dsp:txXfrm>
        <a:off x="33498" y="3141032"/>
        <a:ext cx="4352604" cy="619209"/>
      </dsp:txXfrm>
    </dsp:sp>
    <dsp:sp modelId="{08B7B17B-8600-44B0-B235-389E5D71D804}">
      <dsp:nvSpPr>
        <dsp:cNvPr id="0" name=""/>
        <dsp:cNvSpPr/>
      </dsp:nvSpPr>
      <dsp:spPr>
        <a:xfrm>
          <a:off x="0" y="3793740"/>
          <a:ext cx="44196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ja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 1</a:t>
          </a:r>
        </a:p>
      </dsp:txBody>
      <dsp:txXfrm>
        <a:off x="0" y="3793740"/>
        <a:ext cx="4419600" cy="40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20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3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2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92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84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08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24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31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42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2022/12/12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2022/12/12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2022/12/12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2022/12/12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タイトルのレイアウト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スライドのタイトルを追加 </a:t>
            </a:r>
            <a:r>
              <a:rPr lang="en-US" altLang="ja-JP" dirty="0"/>
              <a:t>- 4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スライドのタイトルを追加 </a:t>
            </a:r>
            <a:r>
              <a:rPr lang="en-US" altLang="ja-JP" dirty="0"/>
              <a:t>- 5</a:t>
            </a:r>
            <a:endParaRPr lang="ja-JP" altLang="en-US" dirty="0"/>
          </a:p>
        </p:txBody>
      </p:sp>
      <p:sp>
        <p:nvSpPr>
          <p:cNvPr id="6" name="図プレースホルダー 5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タイトルとコンテンツのレイアウト </a:t>
            </a:r>
            <a:r>
              <a:rPr lang="en-US" altLang="ja-JP" dirty="0"/>
              <a:t>(</a:t>
            </a:r>
            <a:r>
              <a:rPr lang="ja-JP" altLang="en-US" dirty="0"/>
              <a:t>リスト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ここに最初の箇条書き項目を追加します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2 </a:t>
            </a:r>
            <a:r>
              <a:rPr lang="ja-JP" altLang="en-US" dirty="0"/>
              <a:t>番目の箇条書き項目を追加します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3 </a:t>
            </a:r>
            <a:r>
              <a:rPr lang="ja-JP" altLang="en-US" dirty="0"/>
              <a:t>番目の箇条書き項目を追加します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タイトルとコンテンツのレイアウト </a:t>
            </a:r>
            <a:r>
              <a:rPr lang="en-US" altLang="ja-JP" dirty="0"/>
              <a:t>(</a:t>
            </a:r>
            <a:r>
              <a:rPr lang="ja-JP" altLang="en-US" dirty="0"/>
              <a:t>グラフ</a:t>
            </a:r>
            <a:r>
              <a:rPr lang="en-US" altLang="ja-JP" dirty="0"/>
              <a:t>)</a:t>
            </a:r>
            <a:endParaRPr lang="ja-JP" altLang="en-US" dirty="0"/>
          </a:p>
        </p:txBody>
      </p:sp>
      <p:graphicFrame>
        <p:nvGraphicFramePr>
          <p:cNvPr id="6" name="コンテンツ プレースホルダー 5" descr="集合縦棒グラフは、4 つのカテゴリ向けに 3 つのデータ系列の値を示してい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61051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表を使用した </a:t>
            </a:r>
            <a:r>
              <a:rPr lang="en-US" altLang="ja-JP" dirty="0"/>
              <a:t>2 </a:t>
            </a:r>
            <a:r>
              <a:rPr lang="ja-JP" altLang="en-US" dirty="0"/>
              <a:t>段組レイアウト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ここに最初の箇条書き項目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2 </a:t>
            </a:r>
            <a:r>
              <a:rPr lang="ja-JP" altLang="en-US" dirty="0"/>
              <a:t>番目の箇条書き項目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3 </a:t>
            </a:r>
            <a:r>
              <a:rPr lang="ja-JP" altLang="en-US" dirty="0"/>
              <a:t>番目の箇条書き項目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50695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95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76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88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84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</a:t>
                      </a:r>
                      <a:endParaRPr lang="ja-JP" altLang="en-US" noProof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SmartArt </a:t>
            </a:r>
            <a:r>
              <a:rPr lang="ja-JP" altLang="en-US" dirty="0"/>
              <a:t>を使用した </a:t>
            </a:r>
            <a:r>
              <a:rPr lang="en-US" altLang="ja-JP" dirty="0"/>
              <a:t>2 </a:t>
            </a:r>
            <a:r>
              <a:rPr lang="ja-JP" altLang="en-US" dirty="0"/>
              <a:t>段組レイアウト</a:t>
            </a:r>
          </a:p>
        </p:txBody>
      </p:sp>
      <p:graphicFrame>
        <p:nvGraphicFramePr>
          <p:cNvPr id="4" name="コンテンツ プレースホルダー 3" descr="縦方向の箇条書きリストは上から順に 3 つのグループを表示し、各グループには箇条書きで入力できます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358804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ここに最初の箇条書き項目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2 </a:t>
            </a:r>
            <a:r>
              <a:rPr lang="ja-JP" altLang="en-US" dirty="0"/>
              <a:t>番目の箇条書き項目</a:t>
            </a:r>
          </a:p>
          <a:p>
            <a:pPr rtl="0"/>
            <a:r>
              <a:rPr lang="ja-JP" altLang="en-US" dirty="0"/>
              <a:t>ここに </a:t>
            </a:r>
            <a:r>
              <a:rPr lang="en-US" altLang="ja-JP" dirty="0"/>
              <a:t>3 </a:t>
            </a:r>
            <a:r>
              <a:rPr lang="ja-JP" altLang="en-US" dirty="0"/>
              <a:t>番目の箇条書き項目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スライドのタイトルを追加 </a:t>
            </a:r>
            <a:r>
              <a:rPr lang="en-US" altLang="ja-JP" dirty="0"/>
              <a:t>- 1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スライドのタイトルを追加 </a:t>
            </a:r>
            <a:r>
              <a:rPr lang="en-US" altLang="ja-JP" dirty="0"/>
              <a:t>- 2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スライドのタイトルを追加 </a:t>
            </a:r>
            <a:r>
              <a:rPr lang="en-US" altLang="ja-JP" dirty="0"/>
              <a:t>- 3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0</TotalTime>
  <Words>184</Words>
  <Application>Microsoft Office PowerPoint</Application>
  <PresentationFormat>ユーザー設定</PresentationFormat>
  <Paragraphs>52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 UI</vt:lpstr>
      <vt:lpstr>Arial</vt:lpstr>
      <vt:lpstr>Consolas</vt:lpstr>
      <vt:lpstr>黒板 16x9</vt:lpstr>
      <vt:lpstr>タイトルのレイアウト</vt:lpstr>
      <vt:lpstr>タイトルとコンテンツのレイアウト (リスト)</vt:lpstr>
      <vt:lpstr>タイトルとコンテンツのレイアウト (グラフ)</vt:lpstr>
      <vt:lpstr>表を使用した 2 段組レイアウト</vt:lpstr>
      <vt:lpstr>SmartArt を使用した 2 段組レイアウト</vt:lpstr>
      <vt:lpstr>スライドのタイトルを追加 - 1</vt:lpstr>
      <vt:lpstr>スライドのタイトルを追加 - 2</vt:lpstr>
      <vt:lpstr>スライドのタイトルを追加 - 3</vt:lpstr>
      <vt:lpstr>PowerPoint プレゼンテーション</vt:lpstr>
      <vt:lpstr>スライドのタイトルを追加 - 4</vt:lpstr>
      <vt:lpstr>スライドのタイトルを追加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タイトルのレイアウト</dc:title>
  <dc:creator>元島 拓也</dc:creator>
  <cp:lastModifiedBy>元島 拓也</cp:lastModifiedBy>
  <cp:revision>1</cp:revision>
  <dcterms:created xsi:type="dcterms:W3CDTF">2022-12-12T02:00:20Z</dcterms:created>
  <dcterms:modified xsi:type="dcterms:W3CDTF">2022-12-12T02:00:32Z</dcterms:modified>
</cp:coreProperties>
</file>