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3" r:id="rId5"/>
    <p:sldId id="261" r:id="rId6"/>
    <p:sldId id="274" r:id="rId7"/>
    <p:sldId id="275" r:id="rId8"/>
    <p:sldId id="287" r:id="rId9"/>
    <p:sldId id="288" r:id="rId10"/>
    <p:sldId id="277" r:id="rId11"/>
    <p:sldId id="278" r:id="rId12"/>
    <p:sldId id="280" r:id="rId13"/>
    <p:sldId id="281" r:id="rId14"/>
    <p:sldId id="289" r:id="rId15"/>
    <p:sldId id="286" r:id="rId16"/>
  </p:sldIdLst>
  <p:sldSz cx="10058400" cy="77724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8048"/>
    <a:srgbClr val="829356"/>
    <a:srgbClr val="3AA6D8"/>
    <a:srgbClr val="2AAAE0"/>
    <a:srgbClr val="103C52"/>
    <a:srgbClr val="588A86"/>
    <a:srgbClr val="89A26A"/>
    <a:srgbClr val="C05827"/>
    <a:srgbClr val="87ADB8"/>
    <a:srgbClr val="F7C7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7" autoAdjust="0"/>
    <p:restoredTop sz="95013" autoAdjust="0"/>
  </p:normalViewPr>
  <p:slideViewPr>
    <p:cSldViewPr snapToGrid="0">
      <p:cViewPr>
        <p:scale>
          <a:sx n="95" d="100"/>
          <a:sy n="95" d="100"/>
        </p:scale>
        <p:origin x="264" y="-130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CB2C9F2-E2E3-4744-BCFB-83A7FB60B6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17450A2-314D-4C25-AA9D-F9AE05640C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1C9385-6FCA-47ED-A786-FCF579150E10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2022/12/12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0C8228-441E-4284-879B-DD7E30882B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7FA42E-EB8D-48D7-93C6-76CCCBEC83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73876FF-7E26-4AC7-A56B-AF1D0E79C3F1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7599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E0EF2C4-2825-44C0-B4B9-1D3E37C7B80E}" type="datetime1">
              <a:rPr lang="ja-JP" altLang="en-US" smtClean="0"/>
              <a:pPr/>
              <a:t>2022/12/12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6DA110C-3D35-4FD3-808A-C1BFDD21E250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5575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DA110C-3D35-4FD3-808A-C1BFDD21E250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63325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DA110C-3D35-4FD3-808A-C1BFDD21E250}" type="slidenum">
              <a:rPr lang="en-US" altLang="ja-JP" smtClean="0"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39018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DA110C-3D35-4FD3-808A-C1BFDD21E250}" type="slidenum">
              <a:rPr lang="en-US" altLang="ja-JP" smtClean="0"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1512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DA110C-3D35-4FD3-808A-C1BFDD21E250}" type="slidenum">
              <a:rPr lang="en-US" altLang="ja-JP" smtClean="0"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5357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DA110C-3D35-4FD3-808A-C1BFDD21E250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146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DA110C-3D35-4FD3-808A-C1BFDD21E250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67196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DA110C-3D35-4FD3-808A-C1BFDD21E250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03770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DA110C-3D35-4FD3-808A-C1BFDD21E250}" type="slidenum">
              <a:rPr lang="en-US" altLang="ja-JP" smtClean="0"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08711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DA110C-3D35-4FD3-808A-C1BFDD21E250}" type="slidenum">
              <a:rPr lang="en-US" altLang="ja-JP" smtClean="0"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07500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DA110C-3D35-4FD3-808A-C1BFDD21E250}" type="slidenum">
              <a:rPr lang="en-US" altLang="ja-JP" smtClean="0"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4224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DA110C-3D35-4FD3-808A-C1BFDD21E250}" type="slidenum">
              <a:rPr lang="en-US" altLang="ja-JP" smtClean="0"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89564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DA110C-3D35-4FD3-808A-C1BFDD21E250}" type="slidenum">
              <a:rPr lang="en-US" altLang="ja-JP" smtClean="0"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6884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写真 (左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>
            <a:extLst>
              <a:ext uri="{FF2B5EF4-FFF2-40B4-BE49-F238E27FC236}">
                <a16:creationId xmlns:a16="http://schemas.microsoft.com/office/drawing/2014/main" id="{DB7FD287-6069-44EC-8F85-115663C113F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5029200" cy="77724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アイコンをクリックして画像を追加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3616E89-FD42-4D23-8339-57A0A9C1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0" y="342900"/>
            <a:ext cx="4457698" cy="1537855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algn="r">
              <a:defRPr sz="40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月と年</a:t>
            </a:r>
          </a:p>
        </p:txBody>
      </p:sp>
    </p:spTree>
    <p:extLst>
      <p:ext uri="{BB962C8B-B14F-4D97-AF65-F5344CB8AC3E}">
        <p14:creationId xmlns:p14="http://schemas.microsoft.com/office/powerpoint/2010/main" val="8606903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写真 (右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16E89-FD42-4D23-8339-57A0A9C1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49526"/>
            <a:ext cx="4495800" cy="1537854"/>
          </a:xfrm>
          <a:prstGeom prst="rect">
            <a:avLst/>
          </a:prstGeom>
          <a:noFill/>
        </p:spPr>
        <p:txBody>
          <a:bodyPr rtlCol="0">
            <a:noAutofit/>
          </a:bodyPr>
          <a:lstStyle>
            <a:lvl1pPr algn="l">
              <a:defRPr sz="4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月と年</a:t>
            </a:r>
          </a:p>
        </p:txBody>
      </p:sp>
      <p:sp>
        <p:nvSpPr>
          <p:cNvPr id="9" name="図プレースホルダー 7">
            <a:extLst>
              <a:ext uri="{FF2B5EF4-FFF2-40B4-BE49-F238E27FC236}">
                <a16:creationId xmlns:a16="http://schemas.microsoft.com/office/drawing/2014/main" id="{365D90CA-C995-468C-9C68-2F2BA59FFDE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29200" y="1"/>
            <a:ext cx="5029200" cy="77724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アイコンをクリックして画像を追加</a:t>
            </a:r>
          </a:p>
        </p:txBody>
      </p:sp>
    </p:spTree>
    <p:extLst>
      <p:ext uri="{BB962C8B-B14F-4D97-AF65-F5344CB8AC3E}">
        <p14:creationId xmlns:p14="http://schemas.microsoft.com/office/powerpoint/2010/main" val="243868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写真 (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>
            <a:extLst>
              <a:ext uri="{FF2B5EF4-FFF2-40B4-BE49-F238E27FC236}">
                <a16:creationId xmlns:a16="http://schemas.microsoft.com/office/drawing/2014/main" id="{DB7FD287-6069-44EC-8F85-115663C113F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0058400" cy="41148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3616E89-FD42-4D23-8339-57A0A9C1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42900"/>
            <a:ext cx="9372600" cy="1347216"/>
          </a:xfrm>
          <a:prstGeom prst="rect">
            <a:avLst/>
          </a:prstGeom>
          <a:noFill/>
        </p:spPr>
        <p:txBody>
          <a:bodyPr rtlCol="0" anchor="t">
            <a:normAutofit/>
          </a:bodyPr>
          <a:lstStyle>
            <a:lvl1pPr algn="r">
              <a:defRPr sz="4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月と年</a:t>
            </a:r>
          </a:p>
        </p:txBody>
      </p:sp>
    </p:spTree>
    <p:extLst>
      <p:ext uri="{BB962C8B-B14F-4D97-AF65-F5344CB8AC3E}">
        <p14:creationId xmlns:p14="http://schemas.microsoft.com/office/powerpoint/2010/main" val="300350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写真 (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>
            <a:extLst>
              <a:ext uri="{FF2B5EF4-FFF2-40B4-BE49-F238E27FC236}">
                <a16:creationId xmlns:a16="http://schemas.microsoft.com/office/drawing/2014/main" id="{DB7FD287-6069-44EC-8F85-115663C113F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886200"/>
            <a:ext cx="10058400" cy="38862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3616E89-FD42-4D23-8339-57A0A9C1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4229100"/>
            <a:ext cx="9334500" cy="1245268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 algn="r">
              <a:defRPr sz="4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月と年</a:t>
            </a:r>
          </a:p>
        </p:txBody>
      </p:sp>
    </p:spTree>
    <p:extLst>
      <p:ext uri="{BB962C8B-B14F-4D97-AF65-F5344CB8AC3E}">
        <p14:creationId xmlns:p14="http://schemas.microsoft.com/office/powerpoint/2010/main" val="214272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B0CADE-C190-4CBD-BDAE-F8FC5C8D2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342900"/>
            <a:ext cx="9372600" cy="708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0576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2" r:id="rId2"/>
    <p:sldLayoutId id="2147483673" r:id="rId3"/>
    <p:sldLayoutId id="2147483675" r:id="rId4"/>
  </p:sldLayoutIdLst>
  <p:txStyles>
    <p:titleStyle>
      <a:lvl1pPr algn="ctr" defTabSz="754380" rtl="0" eaLnBrk="1" latinLnBrk="0" hangingPunct="1">
        <a:lnSpc>
          <a:spcPct val="90000"/>
        </a:lnSpc>
        <a:spcBef>
          <a:spcPct val="0"/>
        </a:spcBef>
        <a:buNone/>
        <a:defRPr kumimoji="1" sz="4455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kumimoji="1" sz="231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5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5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kumimoji="1"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kumimoji="1"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kumimoji="1"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kumimoji="1"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kumimoji="1"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kumimoji="1"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kumimoji="1"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kumimoji="1"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kumimoji="1"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6" userDrawn="1">
          <p15:clr>
            <a:srgbClr val="F26B43"/>
          </p15:clr>
        </p15:guide>
        <p15:guide id="2" pos="2952" userDrawn="1">
          <p15:clr>
            <a:srgbClr val="F26B43"/>
          </p15:clr>
        </p15:guide>
        <p15:guide id="3" pos="3384" userDrawn="1">
          <p15:clr>
            <a:srgbClr val="F26B43"/>
          </p15:clr>
        </p15:guide>
        <p15:guide id="4" pos="6120" userDrawn="1">
          <p15:clr>
            <a:srgbClr val="F26B43"/>
          </p15:clr>
        </p15:guide>
        <p15:guide id="5" orient="horz" pos="216" userDrawn="1">
          <p15:clr>
            <a:srgbClr val="F26B43"/>
          </p15:clr>
        </p15:guide>
        <p15:guide id="6" orient="horz" pos="4680" userDrawn="1">
          <p15:clr>
            <a:srgbClr val="F26B43"/>
          </p15:clr>
        </p15:guide>
        <p15:guide id="7" orient="horz" pos="2448" userDrawn="1">
          <p15:clr>
            <a:srgbClr val="F26B43"/>
          </p15:clr>
        </p15:guide>
        <p15:guide id="8" orient="horz" pos="2232" userDrawn="1">
          <p15:clr>
            <a:srgbClr val="F26B43"/>
          </p15:clr>
        </p15:guide>
        <p15:guide id="9" orient="horz" pos="1560" userDrawn="1">
          <p15:clr>
            <a:srgbClr val="F26B43"/>
          </p15:clr>
        </p15:guide>
        <p15:guide id="10" pos="3168" userDrawn="1">
          <p15:clr>
            <a:srgbClr val="F26B43"/>
          </p15:clr>
        </p15:guide>
        <p15:guide id="11" orient="horz" pos="26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10DDEE2-F9D3-42F8-8D4F-557C208A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b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2021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年度</a:t>
            </a:r>
          </a:p>
        </p:txBody>
      </p:sp>
      <p:pic>
        <p:nvPicPr>
          <p:cNvPr id="11" name="図プレースホルダー 10" descr="屋外の風景のイラスト">
            <a:extLst>
              <a:ext uri="{FF2B5EF4-FFF2-40B4-BE49-F238E27FC236}">
                <a16:creationId xmlns:a16="http://schemas.microsoft.com/office/drawing/2014/main" id="{576C4660-DF2A-4C55-836F-9BD1FFCFDAE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126" r="126"/>
          <a:stretch/>
        </p:blipFill>
        <p:spPr/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17FCDE84-3AE8-4F84-A628-DF32F15909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670527"/>
              </p:ext>
            </p:extLst>
          </p:nvPr>
        </p:nvGraphicFramePr>
        <p:xfrm>
          <a:off x="5372099" y="2476500"/>
          <a:ext cx="4343402" cy="4946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486">
                  <a:extLst>
                    <a:ext uri="{9D8B030D-6E8A-4147-A177-3AD203B41FA5}">
                      <a16:colId xmlns:a16="http://schemas.microsoft.com/office/drawing/2014/main" val="3476096443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37136919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3106412472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734665539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135008477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666336027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420944989"/>
                    </a:ext>
                  </a:extLst>
                </a:gridCol>
              </a:tblGrid>
              <a:tr h="658445"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日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火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水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木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金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土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906166"/>
                  </a:ext>
                </a:extLst>
              </a:tr>
              <a:tr h="714743"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008074"/>
                  </a:ext>
                </a:extLst>
              </a:tr>
              <a:tr h="714743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838848"/>
                  </a:ext>
                </a:extLst>
              </a:tr>
              <a:tr h="714743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710236"/>
                  </a:ext>
                </a:extLst>
              </a:tr>
              <a:tr h="714743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930129"/>
                  </a:ext>
                </a:extLst>
              </a:tr>
              <a:tr h="714743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765827"/>
                  </a:ext>
                </a:extLst>
              </a:tr>
              <a:tr h="714743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86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89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FDA324B9-544D-4F14-A3CF-02615E07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b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2021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年度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E48090C3-6909-4E59-9D77-217A8F0A8B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394495"/>
              </p:ext>
            </p:extLst>
          </p:nvPr>
        </p:nvGraphicFramePr>
        <p:xfrm>
          <a:off x="342900" y="2476500"/>
          <a:ext cx="4358473" cy="4956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639">
                  <a:extLst>
                    <a:ext uri="{9D8B030D-6E8A-4147-A177-3AD203B41FA5}">
                      <a16:colId xmlns:a16="http://schemas.microsoft.com/office/drawing/2014/main" val="3476096443"/>
                    </a:ext>
                  </a:extLst>
                </a:gridCol>
                <a:gridCol w="622639">
                  <a:extLst>
                    <a:ext uri="{9D8B030D-6E8A-4147-A177-3AD203B41FA5}">
                      <a16:colId xmlns:a16="http://schemas.microsoft.com/office/drawing/2014/main" val="3713691948"/>
                    </a:ext>
                  </a:extLst>
                </a:gridCol>
                <a:gridCol w="622639">
                  <a:extLst>
                    <a:ext uri="{9D8B030D-6E8A-4147-A177-3AD203B41FA5}">
                      <a16:colId xmlns:a16="http://schemas.microsoft.com/office/drawing/2014/main" val="3106412472"/>
                    </a:ext>
                  </a:extLst>
                </a:gridCol>
                <a:gridCol w="622639">
                  <a:extLst>
                    <a:ext uri="{9D8B030D-6E8A-4147-A177-3AD203B41FA5}">
                      <a16:colId xmlns:a16="http://schemas.microsoft.com/office/drawing/2014/main" val="1734665539"/>
                    </a:ext>
                  </a:extLst>
                </a:gridCol>
                <a:gridCol w="622639">
                  <a:extLst>
                    <a:ext uri="{9D8B030D-6E8A-4147-A177-3AD203B41FA5}">
                      <a16:colId xmlns:a16="http://schemas.microsoft.com/office/drawing/2014/main" val="2135008477"/>
                    </a:ext>
                  </a:extLst>
                </a:gridCol>
                <a:gridCol w="622639">
                  <a:extLst>
                    <a:ext uri="{9D8B030D-6E8A-4147-A177-3AD203B41FA5}">
                      <a16:colId xmlns:a16="http://schemas.microsoft.com/office/drawing/2014/main" val="2666336027"/>
                    </a:ext>
                  </a:extLst>
                </a:gridCol>
                <a:gridCol w="622639">
                  <a:extLst>
                    <a:ext uri="{9D8B030D-6E8A-4147-A177-3AD203B41FA5}">
                      <a16:colId xmlns:a16="http://schemas.microsoft.com/office/drawing/2014/main" val="420944989"/>
                    </a:ext>
                  </a:extLst>
                </a:gridCol>
              </a:tblGrid>
              <a:tr h="704786"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日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月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火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水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木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金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土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906166"/>
                  </a:ext>
                </a:extLst>
              </a:tr>
              <a:tr h="708544">
                <a:tc>
                  <a:txBody>
                    <a:bodyPr/>
                    <a:lstStyle/>
                    <a:p>
                      <a:pPr algn="ctr" rtl="0"/>
                      <a:endParaRPr lang="ja-JP" altLang="en-US" sz="2400" b="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" panose="020B0502020104020203" pitchFamily="34" charset="-79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b="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" panose="020B0502020104020203" pitchFamily="34" charset="-79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b="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" panose="020B0502020104020203" pitchFamily="34" charset="-79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b="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" panose="020B0502020104020203" pitchFamily="34" charset="-79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b="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" panose="020B0502020104020203" pitchFamily="34" charset="-79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008074"/>
                  </a:ext>
                </a:extLst>
              </a:tr>
              <a:tr h="708544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838848"/>
                  </a:ext>
                </a:extLst>
              </a:tr>
              <a:tr h="708544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710236"/>
                  </a:ext>
                </a:extLst>
              </a:tr>
              <a:tr h="708544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930129"/>
                  </a:ext>
                </a:extLst>
              </a:tr>
              <a:tr h="708544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30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765827"/>
                  </a:ext>
                </a:extLst>
              </a:tr>
              <a:tr h="708544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31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b="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" panose="020B0502020104020203" pitchFamily="34" charset="-79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b="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" panose="020B0502020104020203" pitchFamily="34" charset="-79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b="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" panose="020B0502020104020203" pitchFamily="34" charset="-79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b="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" panose="020B0502020104020203" pitchFamily="34" charset="-79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b="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" panose="020B0502020104020203" pitchFamily="34" charset="-79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b="0" i="0" baseline="0" noProof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" panose="020B0502020104020203" pitchFamily="34" charset="-79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969349"/>
                  </a:ext>
                </a:extLst>
              </a:tr>
            </a:tbl>
          </a:graphicData>
        </a:graphic>
      </p:graphicFrame>
      <p:pic>
        <p:nvPicPr>
          <p:cNvPr id="16" name="図プレースホルダー 15" descr="屋外の風景のイラスト">
            <a:extLst>
              <a:ext uri="{FF2B5EF4-FFF2-40B4-BE49-F238E27FC236}">
                <a16:creationId xmlns:a16="http://schemas.microsoft.com/office/drawing/2014/main" id="{F82E4AAF-3982-45F4-8CD7-BAB0D62E8D3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26" r="126"/>
          <a:stretch/>
        </p:blipFill>
        <p:spPr/>
      </p:pic>
    </p:spTree>
    <p:extLst>
      <p:ext uri="{BB962C8B-B14F-4D97-AF65-F5344CB8AC3E}">
        <p14:creationId xmlns:p14="http://schemas.microsoft.com/office/powerpoint/2010/main" val="84690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F0A4FD6-803E-4AEE-B6A3-6473D3DB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b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2021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年度</a:t>
            </a:r>
          </a:p>
        </p:txBody>
      </p:sp>
      <p:pic>
        <p:nvPicPr>
          <p:cNvPr id="6" name="図プレースホルダー 5" descr="屋外の風景のイラスト">
            <a:extLst>
              <a:ext uri="{FF2B5EF4-FFF2-40B4-BE49-F238E27FC236}">
                <a16:creationId xmlns:a16="http://schemas.microsoft.com/office/drawing/2014/main" id="{8DF5C34D-5699-4CB0-A19C-9F5ECF754E2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126" r="126"/>
          <a:stretch/>
        </p:blipFill>
        <p:spPr/>
      </p:pic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E027F77-B6CF-423F-9945-05DD93CDF9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500419"/>
              </p:ext>
            </p:extLst>
          </p:nvPr>
        </p:nvGraphicFramePr>
        <p:xfrm>
          <a:off x="5372100" y="2476500"/>
          <a:ext cx="4325622" cy="4953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946">
                  <a:extLst>
                    <a:ext uri="{9D8B030D-6E8A-4147-A177-3AD203B41FA5}">
                      <a16:colId xmlns:a16="http://schemas.microsoft.com/office/drawing/2014/main" val="3476096443"/>
                    </a:ext>
                  </a:extLst>
                </a:gridCol>
                <a:gridCol w="617946">
                  <a:extLst>
                    <a:ext uri="{9D8B030D-6E8A-4147-A177-3AD203B41FA5}">
                      <a16:colId xmlns:a16="http://schemas.microsoft.com/office/drawing/2014/main" val="3713691948"/>
                    </a:ext>
                  </a:extLst>
                </a:gridCol>
                <a:gridCol w="617946">
                  <a:extLst>
                    <a:ext uri="{9D8B030D-6E8A-4147-A177-3AD203B41FA5}">
                      <a16:colId xmlns:a16="http://schemas.microsoft.com/office/drawing/2014/main" val="3106412472"/>
                    </a:ext>
                  </a:extLst>
                </a:gridCol>
                <a:gridCol w="617946">
                  <a:extLst>
                    <a:ext uri="{9D8B030D-6E8A-4147-A177-3AD203B41FA5}">
                      <a16:colId xmlns:a16="http://schemas.microsoft.com/office/drawing/2014/main" val="1734665539"/>
                    </a:ext>
                  </a:extLst>
                </a:gridCol>
                <a:gridCol w="617946">
                  <a:extLst>
                    <a:ext uri="{9D8B030D-6E8A-4147-A177-3AD203B41FA5}">
                      <a16:colId xmlns:a16="http://schemas.microsoft.com/office/drawing/2014/main" val="2135008477"/>
                    </a:ext>
                  </a:extLst>
                </a:gridCol>
                <a:gridCol w="617946">
                  <a:extLst>
                    <a:ext uri="{9D8B030D-6E8A-4147-A177-3AD203B41FA5}">
                      <a16:colId xmlns:a16="http://schemas.microsoft.com/office/drawing/2014/main" val="2666336027"/>
                    </a:ext>
                  </a:extLst>
                </a:gridCol>
                <a:gridCol w="617946">
                  <a:extLst>
                    <a:ext uri="{9D8B030D-6E8A-4147-A177-3AD203B41FA5}">
                      <a16:colId xmlns:a16="http://schemas.microsoft.com/office/drawing/2014/main" val="420944989"/>
                    </a:ext>
                  </a:extLst>
                </a:gridCol>
              </a:tblGrid>
              <a:tr h="821847"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日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火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水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木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金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土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906166"/>
                  </a:ext>
                </a:extLst>
              </a:tr>
              <a:tr h="826231"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008074"/>
                  </a:ext>
                </a:extLst>
              </a:tr>
              <a:tr h="826231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838848"/>
                  </a:ext>
                </a:extLst>
              </a:tr>
              <a:tr h="826231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710236"/>
                  </a:ext>
                </a:extLst>
              </a:tr>
              <a:tr h="826231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930129"/>
                  </a:ext>
                </a:extLst>
              </a:tr>
              <a:tr h="826231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76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75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7" descr="屋外の風景のイラスト">
            <a:extLst>
              <a:ext uri="{FF2B5EF4-FFF2-40B4-BE49-F238E27FC236}">
                <a16:creationId xmlns:a16="http://schemas.microsoft.com/office/drawing/2014/main" id="{B2DE2BC7-8529-4E6E-BF1F-2FC4789BC44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2623" r="2623"/>
          <a:stretch/>
        </p:blipFill>
        <p:spPr/>
      </p:pic>
      <p:sp>
        <p:nvSpPr>
          <p:cNvPr id="10" name="タイトル 2">
            <a:extLst>
              <a:ext uri="{FF2B5EF4-FFF2-40B4-BE49-F238E27FC236}">
                <a16:creationId xmlns:a16="http://schemas.microsoft.com/office/drawing/2014/main" id="{28738731-59F3-4C45-A8FF-2A3B609D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l" rtl="0"/>
            <a:r>
              <a:rPr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 </a:t>
            </a:r>
            <a:r>
              <a:rPr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b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3200" b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2021 </a:t>
            </a:r>
            <a:r>
              <a:rPr lang="ja-JP" altLang="en-US" sz="3200" b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年度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DCE1B74F-D3D5-4581-8FD9-DAB01F82BA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878508"/>
              </p:ext>
            </p:extLst>
          </p:nvPr>
        </p:nvGraphicFramePr>
        <p:xfrm>
          <a:off x="342900" y="4229100"/>
          <a:ext cx="9372601" cy="3059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943">
                  <a:extLst>
                    <a:ext uri="{9D8B030D-6E8A-4147-A177-3AD203B41FA5}">
                      <a16:colId xmlns:a16="http://schemas.microsoft.com/office/drawing/2014/main" val="3476096443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3713691948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3106412472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1734665539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2135008477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2666336027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420944989"/>
                    </a:ext>
                  </a:extLst>
                </a:gridCol>
              </a:tblGrid>
              <a:tr h="509933"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日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火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水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木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金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土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906166"/>
                  </a:ext>
                </a:extLst>
              </a:tr>
              <a:tr h="509933"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008074"/>
                  </a:ext>
                </a:extLst>
              </a:tr>
              <a:tr h="509933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838848"/>
                  </a:ext>
                </a:extLst>
              </a:tr>
              <a:tr h="509933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710236"/>
                  </a:ext>
                </a:extLst>
              </a:tr>
              <a:tr h="509933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930129"/>
                  </a:ext>
                </a:extLst>
              </a:tr>
              <a:tr h="509933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76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27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DEE5F34C-9E91-4746-9C25-BB8C77AC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b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2021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年度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4E11EFE2-2352-4698-99F8-5DEE7DA288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58257"/>
              </p:ext>
            </p:extLst>
          </p:nvPr>
        </p:nvGraphicFramePr>
        <p:xfrm>
          <a:off x="342901" y="2476500"/>
          <a:ext cx="4343402" cy="491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486">
                  <a:extLst>
                    <a:ext uri="{9D8B030D-6E8A-4147-A177-3AD203B41FA5}">
                      <a16:colId xmlns:a16="http://schemas.microsoft.com/office/drawing/2014/main" val="3476096443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3713691948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3106412472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1734665539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135008477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666336027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420944989"/>
                    </a:ext>
                  </a:extLst>
                </a:gridCol>
              </a:tblGrid>
              <a:tr h="815126"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日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火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水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木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金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土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906166"/>
                  </a:ext>
                </a:extLst>
              </a:tr>
              <a:tr h="819474">
                <a:tc>
                  <a:txBody>
                    <a:bodyPr/>
                    <a:lstStyle/>
                    <a:p>
                      <a:pPr algn="ctr" rtl="0"/>
                      <a:endParaRPr lang="ja-JP" altLang="en-US" sz="2400" b="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008074"/>
                  </a:ext>
                </a:extLst>
              </a:tr>
              <a:tr h="819474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838848"/>
                  </a:ext>
                </a:extLst>
              </a:tr>
              <a:tr h="819474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710236"/>
                  </a:ext>
                </a:extLst>
              </a:tr>
              <a:tr h="819474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930129"/>
                  </a:ext>
                </a:extLst>
              </a:tr>
              <a:tr h="819474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b="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b="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b="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b="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b="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b="0" i="0" baseline="0" noProof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765827"/>
                  </a:ext>
                </a:extLst>
              </a:tr>
            </a:tbl>
          </a:graphicData>
        </a:graphic>
      </p:graphicFrame>
      <p:pic>
        <p:nvPicPr>
          <p:cNvPr id="9" name="図プレースホルダー 8" descr="屋外の風景のイラスト">
            <a:extLst>
              <a:ext uri="{FF2B5EF4-FFF2-40B4-BE49-F238E27FC236}">
                <a16:creationId xmlns:a16="http://schemas.microsoft.com/office/drawing/2014/main" id="{EA25EB2C-A89E-48A1-9DB3-F53CA237C56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26" r="126"/>
          <a:stretch/>
        </p:blipFill>
        <p:spPr/>
      </p:pic>
    </p:spTree>
    <p:extLst>
      <p:ext uri="{BB962C8B-B14F-4D97-AF65-F5344CB8AC3E}">
        <p14:creationId xmlns:p14="http://schemas.microsoft.com/office/powerpoint/2010/main" val="3357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4449267-8766-4FB8-8B39-10FD3F52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b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2021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年度</a:t>
            </a:r>
          </a:p>
        </p:txBody>
      </p:sp>
      <p:pic>
        <p:nvPicPr>
          <p:cNvPr id="13" name="図プレースホルダー 12" descr="屋外の風景のイラスト">
            <a:extLst>
              <a:ext uri="{FF2B5EF4-FFF2-40B4-BE49-F238E27FC236}">
                <a16:creationId xmlns:a16="http://schemas.microsoft.com/office/drawing/2014/main" id="{73E0C43A-1AE1-4090-A53E-8EEF79ECF71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126" r="126"/>
          <a:stretch/>
        </p:blipFill>
        <p:spPr/>
      </p:pic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7003A226-D97C-4DA7-AD8C-94C9455B6A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5826519"/>
              </p:ext>
            </p:extLst>
          </p:nvPr>
        </p:nvGraphicFramePr>
        <p:xfrm>
          <a:off x="5392419" y="2476500"/>
          <a:ext cx="4305301" cy="4942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43">
                  <a:extLst>
                    <a:ext uri="{9D8B030D-6E8A-4147-A177-3AD203B41FA5}">
                      <a16:colId xmlns:a16="http://schemas.microsoft.com/office/drawing/2014/main" val="3476096443"/>
                    </a:ext>
                  </a:extLst>
                </a:gridCol>
                <a:gridCol w="615043">
                  <a:extLst>
                    <a:ext uri="{9D8B030D-6E8A-4147-A177-3AD203B41FA5}">
                      <a16:colId xmlns:a16="http://schemas.microsoft.com/office/drawing/2014/main" val="3713691948"/>
                    </a:ext>
                  </a:extLst>
                </a:gridCol>
                <a:gridCol w="615043">
                  <a:extLst>
                    <a:ext uri="{9D8B030D-6E8A-4147-A177-3AD203B41FA5}">
                      <a16:colId xmlns:a16="http://schemas.microsoft.com/office/drawing/2014/main" val="3106412472"/>
                    </a:ext>
                  </a:extLst>
                </a:gridCol>
                <a:gridCol w="615043">
                  <a:extLst>
                    <a:ext uri="{9D8B030D-6E8A-4147-A177-3AD203B41FA5}">
                      <a16:colId xmlns:a16="http://schemas.microsoft.com/office/drawing/2014/main" val="1734665539"/>
                    </a:ext>
                  </a:extLst>
                </a:gridCol>
                <a:gridCol w="615043">
                  <a:extLst>
                    <a:ext uri="{9D8B030D-6E8A-4147-A177-3AD203B41FA5}">
                      <a16:colId xmlns:a16="http://schemas.microsoft.com/office/drawing/2014/main" val="2135008477"/>
                    </a:ext>
                  </a:extLst>
                </a:gridCol>
                <a:gridCol w="615043">
                  <a:extLst>
                    <a:ext uri="{9D8B030D-6E8A-4147-A177-3AD203B41FA5}">
                      <a16:colId xmlns:a16="http://schemas.microsoft.com/office/drawing/2014/main" val="2666336027"/>
                    </a:ext>
                  </a:extLst>
                </a:gridCol>
                <a:gridCol w="615043">
                  <a:extLst>
                    <a:ext uri="{9D8B030D-6E8A-4147-A177-3AD203B41FA5}">
                      <a16:colId xmlns:a16="http://schemas.microsoft.com/office/drawing/2014/main" val="420944989"/>
                    </a:ext>
                  </a:extLst>
                </a:gridCol>
              </a:tblGrid>
              <a:tr h="820122"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日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火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水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木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金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土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906166"/>
                  </a:ext>
                </a:extLst>
              </a:tr>
              <a:tr h="824497">
                <a:tc>
                  <a:txBody>
                    <a:bodyPr/>
                    <a:lstStyle/>
                    <a:p>
                      <a:pPr algn="ctr" rtl="0"/>
                      <a:endParaRPr lang="ja-JP" altLang="en-US" sz="2100" b="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008074"/>
                  </a:ext>
                </a:extLst>
              </a:tr>
              <a:tr h="824497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838848"/>
                  </a:ext>
                </a:extLst>
              </a:tr>
              <a:tr h="824497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710236"/>
                  </a:ext>
                </a:extLst>
              </a:tr>
              <a:tr h="824497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930129"/>
                  </a:ext>
                </a:extLst>
              </a:tr>
              <a:tr h="824497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100" b="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100" b="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100" b="0" i="0" baseline="0" noProof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76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48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AB1046E7-B07B-4552-B5A6-8A43CC1F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b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2021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年度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8B65C4BC-4A4E-423B-AF85-F6E56971C1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344915"/>
              </p:ext>
            </p:extLst>
          </p:nvPr>
        </p:nvGraphicFramePr>
        <p:xfrm>
          <a:off x="323977" y="2476500"/>
          <a:ext cx="4389119" cy="494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017">
                  <a:extLst>
                    <a:ext uri="{9D8B030D-6E8A-4147-A177-3AD203B41FA5}">
                      <a16:colId xmlns:a16="http://schemas.microsoft.com/office/drawing/2014/main" val="3476096443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3713691948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3106412472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1734665539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2135008477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2666336027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420944989"/>
                    </a:ext>
                  </a:extLst>
                </a:gridCol>
              </a:tblGrid>
              <a:tr h="820747"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日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火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水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木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金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土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906166"/>
                  </a:ext>
                </a:extLst>
              </a:tr>
              <a:tr h="825125"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008074"/>
                  </a:ext>
                </a:extLst>
              </a:tr>
              <a:tr h="825125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838848"/>
                  </a:ext>
                </a:extLst>
              </a:tr>
              <a:tr h="825125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710236"/>
                  </a:ext>
                </a:extLst>
              </a:tr>
              <a:tr h="825125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930129"/>
                  </a:ext>
                </a:extLst>
              </a:tr>
              <a:tr h="825125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765827"/>
                  </a:ext>
                </a:extLst>
              </a:tr>
            </a:tbl>
          </a:graphicData>
        </a:graphic>
      </p:graphicFrame>
      <p:pic>
        <p:nvPicPr>
          <p:cNvPr id="20" name="図プレースホルダー 19" descr="屋外の風景のイラスト">
            <a:extLst>
              <a:ext uri="{FF2B5EF4-FFF2-40B4-BE49-F238E27FC236}">
                <a16:creationId xmlns:a16="http://schemas.microsoft.com/office/drawing/2014/main" id="{59DE62BE-5334-4971-A36E-CE3C016D9D9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26" r="126"/>
          <a:stretch/>
        </p:blipFill>
        <p:spPr/>
      </p:pic>
    </p:spTree>
    <p:extLst>
      <p:ext uri="{BB962C8B-B14F-4D97-AF65-F5344CB8AC3E}">
        <p14:creationId xmlns:p14="http://schemas.microsoft.com/office/powerpoint/2010/main" val="187807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4449267-8766-4FB8-8B39-10FD3F52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b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2021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年度</a:t>
            </a:r>
          </a:p>
        </p:txBody>
      </p:sp>
      <p:pic>
        <p:nvPicPr>
          <p:cNvPr id="4" name="図プレースホルダー 3" descr="屋外の風景のイラスト">
            <a:extLst>
              <a:ext uri="{FF2B5EF4-FFF2-40B4-BE49-F238E27FC236}">
                <a16:creationId xmlns:a16="http://schemas.microsoft.com/office/drawing/2014/main" id="{07B6456D-A272-4118-A064-100DA5C8DC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126" r="126"/>
          <a:stretch/>
        </p:blipFill>
        <p:spPr/>
      </p:pic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7003A226-D97C-4DA7-AD8C-94C9455B6A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3034888"/>
              </p:ext>
            </p:extLst>
          </p:nvPr>
        </p:nvGraphicFramePr>
        <p:xfrm>
          <a:off x="5372100" y="2476500"/>
          <a:ext cx="4325622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946">
                  <a:extLst>
                    <a:ext uri="{9D8B030D-6E8A-4147-A177-3AD203B41FA5}">
                      <a16:colId xmlns:a16="http://schemas.microsoft.com/office/drawing/2014/main" val="3476096443"/>
                    </a:ext>
                  </a:extLst>
                </a:gridCol>
                <a:gridCol w="617946">
                  <a:extLst>
                    <a:ext uri="{9D8B030D-6E8A-4147-A177-3AD203B41FA5}">
                      <a16:colId xmlns:a16="http://schemas.microsoft.com/office/drawing/2014/main" val="3713691948"/>
                    </a:ext>
                  </a:extLst>
                </a:gridCol>
                <a:gridCol w="617946">
                  <a:extLst>
                    <a:ext uri="{9D8B030D-6E8A-4147-A177-3AD203B41FA5}">
                      <a16:colId xmlns:a16="http://schemas.microsoft.com/office/drawing/2014/main" val="3106412472"/>
                    </a:ext>
                  </a:extLst>
                </a:gridCol>
                <a:gridCol w="617946">
                  <a:extLst>
                    <a:ext uri="{9D8B030D-6E8A-4147-A177-3AD203B41FA5}">
                      <a16:colId xmlns:a16="http://schemas.microsoft.com/office/drawing/2014/main" val="1734665539"/>
                    </a:ext>
                  </a:extLst>
                </a:gridCol>
                <a:gridCol w="617946">
                  <a:extLst>
                    <a:ext uri="{9D8B030D-6E8A-4147-A177-3AD203B41FA5}">
                      <a16:colId xmlns:a16="http://schemas.microsoft.com/office/drawing/2014/main" val="2135008477"/>
                    </a:ext>
                  </a:extLst>
                </a:gridCol>
                <a:gridCol w="617946">
                  <a:extLst>
                    <a:ext uri="{9D8B030D-6E8A-4147-A177-3AD203B41FA5}">
                      <a16:colId xmlns:a16="http://schemas.microsoft.com/office/drawing/2014/main" val="2666336027"/>
                    </a:ext>
                  </a:extLst>
                </a:gridCol>
                <a:gridCol w="617946">
                  <a:extLst>
                    <a:ext uri="{9D8B030D-6E8A-4147-A177-3AD203B41FA5}">
                      <a16:colId xmlns:a16="http://schemas.microsoft.com/office/drawing/2014/main" val="420944989"/>
                    </a:ext>
                  </a:extLst>
                </a:gridCol>
              </a:tblGrid>
              <a:tr h="704351"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日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火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水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木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金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土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906166"/>
                  </a:ext>
                </a:extLst>
              </a:tr>
              <a:tr h="708108"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008074"/>
                  </a:ext>
                </a:extLst>
              </a:tr>
              <a:tr h="708108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838848"/>
                  </a:ext>
                </a:extLst>
              </a:tr>
              <a:tr h="708108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710236"/>
                  </a:ext>
                </a:extLst>
              </a:tr>
              <a:tr h="708108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930129"/>
                  </a:ext>
                </a:extLst>
              </a:tr>
              <a:tr h="708108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765827"/>
                  </a:ext>
                </a:extLst>
              </a:tr>
              <a:tr h="708108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46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6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AB1046E7-B07B-4552-B5A6-8A43CC1F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b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2021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年度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8B65C4BC-4A4E-423B-AF85-F6E56971C1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452171"/>
              </p:ext>
            </p:extLst>
          </p:nvPr>
        </p:nvGraphicFramePr>
        <p:xfrm>
          <a:off x="323977" y="2476499"/>
          <a:ext cx="4389119" cy="4953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017">
                  <a:extLst>
                    <a:ext uri="{9D8B030D-6E8A-4147-A177-3AD203B41FA5}">
                      <a16:colId xmlns:a16="http://schemas.microsoft.com/office/drawing/2014/main" val="3476096443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3713691948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3106412472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1734665539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2135008477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2666336027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420944989"/>
                    </a:ext>
                  </a:extLst>
                </a:gridCol>
              </a:tblGrid>
              <a:tr h="821847"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日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火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水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木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金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土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906166"/>
                  </a:ext>
                </a:extLst>
              </a:tr>
              <a:tr h="826231">
                <a:tc>
                  <a:txBody>
                    <a:bodyPr/>
                    <a:lstStyle/>
                    <a:p>
                      <a:pPr algn="ctr" rtl="0"/>
                      <a:endParaRPr lang="ja-JP" altLang="en-US" sz="21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1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008074"/>
                  </a:ext>
                </a:extLst>
              </a:tr>
              <a:tr h="826231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838848"/>
                  </a:ext>
                </a:extLst>
              </a:tr>
              <a:tr h="826231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710236"/>
                  </a:ext>
                </a:extLst>
              </a:tr>
              <a:tr h="826231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930129"/>
                  </a:ext>
                </a:extLst>
              </a:tr>
              <a:tr h="826231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1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1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100" i="0" baseline="0" noProof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765827"/>
                  </a:ext>
                </a:extLst>
              </a:tr>
            </a:tbl>
          </a:graphicData>
        </a:graphic>
      </p:graphicFrame>
      <p:pic>
        <p:nvPicPr>
          <p:cNvPr id="15" name="図プレースホルダー 14" descr="屋外の風景のイラスト">
            <a:extLst>
              <a:ext uri="{FF2B5EF4-FFF2-40B4-BE49-F238E27FC236}">
                <a16:creationId xmlns:a16="http://schemas.microsoft.com/office/drawing/2014/main" id="{DD627759-5476-4DFC-84E6-B994A376A34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26" r="126"/>
          <a:stretch/>
        </p:blipFill>
        <p:spPr/>
      </p:pic>
    </p:spTree>
    <p:extLst>
      <p:ext uri="{BB962C8B-B14F-4D97-AF65-F5344CB8AC3E}">
        <p14:creationId xmlns:p14="http://schemas.microsoft.com/office/powerpoint/2010/main" val="109904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594D5E3-E81C-4636-82DE-28972D3F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b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2021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年度</a:t>
            </a:r>
          </a:p>
        </p:txBody>
      </p:sp>
      <p:pic>
        <p:nvPicPr>
          <p:cNvPr id="12" name="図プレースホルダー 11" descr="屋外の風景のイラスト">
            <a:extLst>
              <a:ext uri="{FF2B5EF4-FFF2-40B4-BE49-F238E27FC236}">
                <a16:creationId xmlns:a16="http://schemas.microsoft.com/office/drawing/2014/main" id="{0272A04E-33AA-47C2-8FC2-DB754DF38A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126" r="126"/>
          <a:stretch/>
        </p:blipFill>
        <p:spPr/>
      </p:pic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6B6E75D2-D34A-4112-B02E-554336067A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4080255"/>
              </p:ext>
            </p:extLst>
          </p:nvPr>
        </p:nvGraphicFramePr>
        <p:xfrm>
          <a:off x="5372100" y="2476500"/>
          <a:ext cx="4325622" cy="4942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946">
                  <a:extLst>
                    <a:ext uri="{9D8B030D-6E8A-4147-A177-3AD203B41FA5}">
                      <a16:colId xmlns:a16="http://schemas.microsoft.com/office/drawing/2014/main" val="3476096443"/>
                    </a:ext>
                  </a:extLst>
                </a:gridCol>
                <a:gridCol w="617946">
                  <a:extLst>
                    <a:ext uri="{9D8B030D-6E8A-4147-A177-3AD203B41FA5}">
                      <a16:colId xmlns:a16="http://schemas.microsoft.com/office/drawing/2014/main" val="3713691948"/>
                    </a:ext>
                  </a:extLst>
                </a:gridCol>
                <a:gridCol w="617946">
                  <a:extLst>
                    <a:ext uri="{9D8B030D-6E8A-4147-A177-3AD203B41FA5}">
                      <a16:colId xmlns:a16="http://schemas.microsoft.com/office/drawing/2014/main" val="3106412472"/>
                    </a:ext>
                  </a:extLst>
                </a:gridCol>
                <a:gridCol w="617946">
                  <a:extLst>
                    <a:ext uri="{9D8B030D-6E8A-4147-A177-3AD203B41FA5}">
                      <a16:colId xmlns:a16="http://schemas.microsoft.com/office/drawing/2014/main" val="1734665539"/>
                    </a:ext>
                  </a:extLst>
                </a:gridCol>
                <a:gridCol w="617946">
                  <a:extLst>
                    <a:ext uri="{9D8B030D-6E8A-4147-A177-3AD203B41FA5}">
                      <a16:colId xmlns:a16="http://schemas.microsoft.com/office/drawing/2014/main" val="2135008477"/>
                    </a:ext>
                  </a:extLst>
                </a:gridCol>
                <a:gridCol w="617946">
                  <a:extLst>
                    <a:ext uri="{9D8B030D-6E8A-4147-A177-3AD203B41FA5}">
                      <a16:colId xmlns:a16="http://schemas.microsoft.com/office/drawing/2014/main" val="2666336027"/>
                    </a:ext>
                  </a:extLst>
                </a:gridCol>
                <a:gridCol w="617946">
                  <a:extLst>
                    <a:ext uri="{9D8B030D-6E8A-4147-A177-3AD203B41FA5}">
                      <a16:colId xmlns:a16="http://schemas.microsoft.com/office/drawing/2014/main" val="420944989"/>
                    </a:ext>
                  </a:extLst>
                </a:gridCol>
              </a:tblGrid>
              <a:tr h="820122"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日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月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火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水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木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金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土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906166"/>
                  </a:ext>
                </a:extLst>
              </a:tr>
              <a:tr h="824497">
                <a:tc>
                  <a:txBody>
                    <a:bodyPr/>
                    <a:lstStyle/>
                    <a:p>
                      <a:pPr algn="ctr" rtl="0"/>
                      <a:endParaRPr lang="ja-JP" altLang="en-US" sz="2400" b="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" panose="020B0502020104020203" pitchFamily="34" charset="-79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b="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" panose="020B0502020104020203" pitchFamily="34" charset="-79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b="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" panose="020B0502020104020203" pitchFamily="34" charset="-79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b="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" panose="020B0502020104020203" pitchFamily="34" charset="-79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008074"/>
                  </a:ext>
                </a:extLst>
              </a:tr>
              <a:tr h="824497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838848"/>
                  </a:ext>
                </a:extLst>
              </a:tr>
              <a:tr h="824497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710236"/>
                  </a:ext>
                </a:extLst>
              </a:tr>
              <a:tr h="824497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930129"/>
                  </a:ext>
                </a:extLst>
              </a:tr>
              <a:tr h="824497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30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b="0" i="0" noProof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31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76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6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48EE4F8-FED9-483B-ACFC-E066B3D0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b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2021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年度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B1252D74-B710-42AA-9D3B-BCE625F059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260259"/>
              </p:ext>
            </p:extLst>
          </p:nvPr>
        </p:nvGraphicFramePr>
        <p:xfrm>
          <a:off x="342900" y="2476500"/>
          <a:ext cx="4369078" cy="4932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154">
                  <a:extLst>
                    <a:ext uri="{9D8B030D-6E8A-4147-A177-3AD203B41FA5}">
                      <a16:colId xmlns:a16="http://schemas.microsoft.com/office/drawing/2014/main" val="3476096443"/>
                    </a:ext>
                  </a:extLst>
                </a:gridCol>
                <a:gridCol w="624154">
                  <a:extLst>
                    <a:ext uri="{9D8B030D-6E8A-4147-A177-3AD203B41FA5}">
                      <a16:colId xmlns:a16="http://schemas.microsoft.com/office/drawing/2014/main" val="3713691948"/>
                    </a:ext>
                  </a:extLst>
                </a:gridCol>
                <a:gridCol w="624154">
                  <a:extLst>
                    <a:ext uri="{9D8B030D-6E8A-4147-A177-3AD203B41FA5}">
                      <a16:colId xmlns:a16="http://schemas.microsoft.com/office/drawing/2014/main" val="3106412472"/>
                    </a:ext>
                  </a:extLst>
                </a:gridCol>
                <a:gridCol w="624154">
                  <a:extLst>
                    <a:ext uri="{9D8B030D-6E8A-4147-A177-3AD203B41FA5}">
                      <a16:colId xmlns:a16="http://schemas.microsoft.com/office/drawing/2014/main" val="1734665539"/>
                    </a:ext>
                  </a:extLst>
                </a:gridCol>
                <a:gridCol w="624154">
                  <a:extLst>
                    <a:ext uri="{9D8B030D-6E8A-4147-A177-3AD203B41FA5}">
                      <a16:colId xmlns:a16="http://schemas.microsoft.com/office/drawing/2014/main" val="2135008477"/>
                    </a:ext>
                  </a:extLst>
                </a:gridCol>
                <a:gridCol w="624154">
                  <a:extLst>
                    <a:ext uri="{9D8B030D-6E8A-4147-A177-3AD203B41FA5}">
                      <a16:colId xmlns:a16="http://schemas.microsoft.com/office/drawing/2014/main" val="2666336027"/>
                    </a:ext>
                  </a:extLst>
                </a:gridCol>
                <a:gridCol w="624154">
                  <a:extLst>
                    <a:ext uri="{9D8B030D-6E8A-4147-A177-3AD203B41FA5}">
                      <a16:colId xmlns:a16="http://schemas.microsoft.com/office/drawing/2014/main" val="420944989"/>
                    </a:ext>
                  </a:extLst>
                </a:gridCol>
              </a:tblGrid>
              <a:tr h="701396"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日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火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水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木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金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土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90616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00807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838848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71023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930129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40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765827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400" i="0" baseline="0" noProof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216502"/>
                  </a:ext>
                </a:extLst>
              </a:tr>
            </a:tbl>
          </a:graphicData>
        </a:graphic>
      </p:graphicFrame>
      <p:pic>
        <p:nvPicPr>
          <p:cNvPr id="16" name="図プレースホルダー 15" descr="屋外の風景のイラスト">
            <a:extLst>
              <a:ext uri="{FF2B5EF4-FFF2-40B4-BE49-F238E27FC236}">
                <a16:creationId xmlns:a16="http://schemas.microsoft.com/office/drawing/2014/main" id="{C0BC654E-E636-465D-B17C-468CFD262CE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26" r="126"/>
          <a:stretch/>
        </p:blipFill>
        <p:spPr/>
      </p:pic>
    </p:spTree>
    <p:extLst>
      <p:ext uri="{BB962C8B-B14F-4D97-AF65-F5344CB8AC3E}">
        <p14:creationId xmlns:p14="http://schemas.microsoft.com/office/powerpoint/2010/main" val="135513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F0A4FD6-803E-4AEE-B6A3-6473D3DB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b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2021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年度</a:t>
            </a:r>
          </a:p>
        </p:txBody>
      </p:sp>
      <p:pic>
        <p:nvPicPr>
          <p:cNvPr id="18" name="図プレースホルダー 17" descr="屋外の風景のイラスト">
            <a:extLst>
              <a:ext uri="{FF2B5EF4-FFF2-40B4-BE49-F238E27FC236}">
                <a16:creationId xmlns:a16="http://schemas.microsoft.com/office/drawing/2014/main" id="{4E0E7683-5029-4355-B938-4EABE27B311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126" r="126"/>
          <a:stretch/>
        </p:blipFill>
        <p:spPr/>
      </p:pic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E027F77-B6CF-423F-9945-05DD93CDF9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0993453"/>
              </p:ext>
            </p:extLst>
          </p:nvPr>
        </p:nvGraphicFramePr>
        <p:xfrm>
          <a:off x="5372100" y="2476500"/>
          <a:ext cx="4325622" cy="4953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946">
                  <a:extLst>
                    <a:ext uri="{9D8B030D-6E8A-4147-A177-3AD203B41FA5}">
                      <a16:colId xmlns:a16="http://schemas.microsoft.com/office/drawing/2014/main" val="3476096443"/>
                    </a:ext>
                  </a:extLst>
                </a:gridCol>
                <a:gridCol w="617946">
                  <a:extLst>
                    <a:ext uri="{9D8B030D-6E8A-4147-A177-3AD203B41FA5}">
                      <a16:colId xmlns:a16="http://schemas.microsoft.com/office/drawing/2014/main" val="3713691948"/>
                    </a:ext>
                  </a:extLst>
                </a:gridCol>
                <a:gridCol w="617946">
                  <a:extLst>
                    <a:ext uri="{9D8B030D-6E8A-4147-A177-3AD203B41FA5}">
                      <a16:colId xmlns:a16="http://schemas.microsoft.com/office/drawing/2014/main" val="3106412472"/>
                    </a:ext>
                  </a:extLst>
                </a:gridCol>
                <a:gridCol w="617946">
                  <a:extLst>
                    <a:ext uri="{9D8B030D-6E8A-4147-A177-3AD203B41FA5}">
                      <a16:colId xmlns:a16="http://schemas.microsoft.com/office/drawing/2014/main" val="1734665539"/>
                    </a:ext>
                  </a:extLst>
                </a:gridCol>
                <a:gridCol w="617946">
                  <a:extLst>
                    <a:ext uri="{9D8B030D-6E8A-4147-A177-3AD203B41FA5}">
                      <a16:colId xmlns:a16="http://schemas.microsoft.com/office/drawing/2014/main" val="2135008477"/>
                    </a:ext>
                  </a:extLst>
                </a:gridCol>
                <a:gridCol w="617946">
                  <a:extLst>
                    <a:ext uri="{9D8B030D-6E8A-4147-A177-3AD203B41FA5}">
                      <a16:colId xmlns:a16="http://schemas.microsoft.com/office/drawing/2014/main" val="2666336027"/>
                    </a:ext>
                  </a:extLst>
                </a:gridCol>
                <a:gridCol w="617946">
                  <a:extLst>
                    <a:ext uri="{9D8B030D-6E8A-4147-A177-3AD203B41FA5}">
                      <a16:colId xmlns:a16="http://schemas.microsoft.com/office/drawing/2014/main" val="420944989"/>
                    </a:ext>
                  </a:extLst>
                </a:gridCol>
              </a:tblGrid>
              <a:tr h="821847"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日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月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火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水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木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金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2400" b="1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土</a:t>
                      </a:r>
                    </a:p>
                  </a:txBody>
                  <a:tcPr marL="75438" marR="75438" marT="37719" marB="37719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906166"/>
                  </a:ext>
                </a:extLst>
              </a:tr>
              <a:tr h="826231">
                <a:tc>
                  <a:txBody>
                    <a:bodyPr/>
                    <a:lstStyle/>
                    <a:p>
                      <a:pPr algn="ctr" rtl="0"/>
                      <a:endParaRPr lang="ja-JP" altLang="en-US" sz="2100" b="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" panose="020B0502020104020203" pitchFamily="34" charset="-79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100" b="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" panose="020B0502020104020203" pitchFamily="34" charset="-79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100" b="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" panose="020B0502020104020203" pitchFamily="34" charset="-79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008074"/>
                  </a:ext>
                </a:extLst>
              </a:tr>
              <a:tr h="826231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838848"/>
                  </a:ext>
                </a:extLst>
              </a:tr>
              <a:tr h="826231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710236"/>
                  </a:ext>
                </a:extLst>
              </a:tr>
              <a:tr h="826231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19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21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22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23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24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25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930129"/>
                  </a:ext>
                </a:extLst>
              </a:tr>
              <a:tr h="826231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26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27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28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29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21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Gill Sans" panose="020B0502020104020203" pitchFamily="34" charset="-79"/>
                        </a:rPr>
                        <a:t>30</a:t>
                      </a: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100" b="0" i="0" baseline="0" noProof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" panose="020B0502020104020203" pitchFamily="34" charset="-79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ja-JP" altLang="en-US" sz="2100" b="0" i="0" baseline="0" noProof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Gill Sans" panose="020B0502020104020203" pitchFamily="34" charset="-79"/>
                      </a:endParaRPr>
                    </a:p>
                  </a:txBody>
                  <a:tcPr marL="75438" marR="75438" marT="37719" marB="37719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76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5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5827"/>
      </a:accent1>
      <a:accent2>
        <a:srgbClr val="87ADB8"/>
      </a:accent2>
      <a:accent3>
        <a:srgbClr val="89A26A"/>
      </a:accent3>
      <a:accent4>
        <a:srgbClr val="65B8E3"/>
      </a:accent4>
      <a:accent5>
        <a:srgbClr val="588A86"/>
      </a:accent5>
      <a:accent6>
        <a:srgbClr val="264D5B"/>
      </a:accent6>
      <a:hlink>
        <a:srgbClr val="0563C1"/>
      </a:hlink>
      <a:folHlink>
        <a:srgbClr val="954F72"/>
      </a:folHlink>
    </a:clrScheme>
    <a:fontScheme name="Custom 120">
      <a:majorFont>
        <a:latin typeface="Sagona Book"/>
        <a:ea typeface=""/>
        <a:cs typeface=""/>
      </a:majorFont>
      <a:minorFont>
        <a:latin typeface="Sagona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43818_TF11399232_Win32" id="{0DC4019C-04AB-479E-BC61-2EE35A2833AE}" vid="{8C67F5C5-4D6C-4F96-A5FC-8996AC7B952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3907D79-7B8A-4B41-A1E8-8840A6EA38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2D1F6D-C23C-4C5D-A265-8BBD1942B8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4658CC-FE16-44F4-B67E-276FD6D74F63}">
  <ds:schemaRefs>
    <ds:schemaRef ds:uri="http://purl.org/dc/dcmitype/"/>
    <ds:schemaRef ds:uri="http://schemas.openxmlformats.org/package/2006/metadata/core-properties"/>
    <ds:schemaRef ds:uri="http://purl.org/dc/elements/1.1/"/>
    <ds:schemaRef ds:uri="16c05727-aa75-4e4a-9b5f-8a80a1165891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tf11399232_win32</Template>
  <TotalTime>0</TotalTime>
  <Words>521</Words>
  <Application>Microsoft Office PowerPoint</Application>
  <PresentationFormat>ユーザー設定</PresentationFormat>
  <Paragraphs>473</Paragraphs>
  <Slides>12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5" baseType="lpstr">
      <vt:lpstr>Meiryo UI</vt:lpstr>
      <vt:lpstr>Arial</vt:lpstr>
      <vt:lpstr>Office テーマ</vt:lpstr>
      <vt:lpstr>1 月 2021 年度</vt:lpstr>
      <vt:lpstr>2 月 2021 年度</vt:lpstr>
      <vt:lpstr>3 月 2021 年度</vt:lpstr>
      <vt:lpstr>4 月 2021 年度</vt:lpstr>
      <vt:lpstr>5 月 2021 年度</vt:lpstr>
      <vt:lpstr>6 月 2021 年度</vt:lpstr>
      <vt:lpstr>7 月 2021 年度</vt:lpstr>
      <vt:lpstr>8 月 2021 年度</vt:lpstr>
      <vt:lpstr>9 月 2021 年度</vt:lpstr>
      <vt:lpstr>10 月 2021 年度</vt:lpstr>
      <vt:lpstr>11 月 2021 年度</vt:lpstr>
      <vt:lpstr>12 月 2021 年度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月 2021 年度</dc:title>
  <dc:creator>元島 拓也</dc:creator>
  <cp:lastModifiedBy>元島 拓也</cp:lastModifiedBy>
  <cp:revision>1</cp:revision>
  <dcterms:created xsi:type="dcterms:W3CDTF">2022-12-12T02:07:27Z</dcterms:created>
  <dcterms:modified xsi:type="dcterms:W3CDTF">2022-12-12T02:07:33Z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