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81C13-F648-4B39-AAAE-4B936D5F1307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48F7-D154-49E7-AB01-5B29674A5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47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A9D37-D156-3902-B0BD-36BB7A85E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024ADC-76FE-7BBA-14E6-25A011C8D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EC66C7-972B-97A3-FF2C-A67794BB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98AB-823E-4D33-BCAD-79DB1E36A675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9BDD73-22AD-6A64-7666-15406A8D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9789E-31D6-AE78-E63B-20798277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3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D9708-D558-DF61-88B8-326A910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38E3B4-C0C7-BC28-3099-6A445C2B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ECBA3-1A91-A743-A989-C70E18F7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D15C-078A-4653-8930-5335BE0FE31E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34501-5034-313C-80A5-468B6DD7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83229-09FF-11EB-479B-1CA5F94C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75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3F1BE4-A8BA-3874-CCE3-B84620F6E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7E12C0-7A9F-61C4-2450-6ADF453B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F7AE4-E41E-532B-D5A8-416AF030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3E29-D211-4308-845E-72C8622AEC78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9E7D03-53E2-15CA-B167-FB389B29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F501D-E75D-3721-5562-0BC8652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12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17BC4-ABE4-DDB7-6347-74AAE8B9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5C1EF-456F-1B38-5103-1045D7CF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A2129-06EE-A5FD-EA9A-96703068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DBDC-97BE-4CC2-89E2-1A00C6ABFD17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FA243D-37FF-654B-3F8E-DFBAEC00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9EE0D5-DE3A-D9A4-0396-831C453A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14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F7A0B-BD9B-E1B5-2E70-583D706D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968D41-4D9B-4EF7-DD9F-103F55DE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CC5AB-2339-1367-1830-80483204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2565-55A1-4080-8D8A-DD86433555E9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760941-EE9C-EC13-873B-DCE00C9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E6922-7A11-FF28-FE73-9BA29442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8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B849F-5F9D-3EF5-37F4-91B68B2E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3B78B9-89B3-7354-7895-45FA87357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16A3BD-78D3-006D-6E08-B72123BA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B5F45F-B59F-5504-1BD9-0D2F8855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DEF0-9E20-4F97-ACF6-DA3D579D6856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6BC21-1F94-EE61-6B33-414AA598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B3194F-9ACD-1518-34ED-A880F82F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61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D7076-82DA-5B48-178A-AC8919E9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F4B096-7B27-3B1C-A031-B62D1A8A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CB9529-113D-194D-BF87-60B14F7D6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E69B04-E6F1-4C65-6133-7F311073A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7A0131-3D67-1791-A176-585C3DA17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3AD24B-F8BC-C0BA-A7C4-1F02F500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B710-5319-4347-9D0D-D4EA93686892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84F859-CB43-F624-0541-1C76A539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2D212B-3663-0B50-93BA-797C34FF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2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45B2E-87FE-1C52-5778-8FFE19AB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2CACF8-1418-0346-8240-F692C8B2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15FF-7C1E-42D9-B210-4D7AA65F4680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0634F9-0264-FF1D-1994-004CCBF7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628E7-A93C-D772-C16D-D95B54E2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2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F7FE23-5EB9-A2E9-5311-DE8A17B4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7DFF-AB4C-4438-A9AD-3E74A9693E73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EBDE9D-6084-439F-856D-ED27008A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6C2A85-91B4-ABFF-2E95-21881F77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75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F4747-A540-53E5-ADE8-44681AB0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63ABF-A734-920B-C69C-A0264220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E12914-963E-7682-CA99-15AA62AA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A22696-E580-681E-6052-0EEC9FF4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FA6B-3921-45AE-BC4B-1909515104D1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ABCBF-405C-639B-E8BF-0286624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199179-C357-AD1E-9C8F-2D1D64F2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67E71-0B25-70DC-F44A-399C5685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294053-58F2-44D3-5566-8808D47A2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414CC4-059D-41E7-9F2D-795A3CA9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E7B544-8AE9-9B22-EEF2-BEB14F7C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AD7D-8B3D-4765-AB27-EA49C9E4F52C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E34A9E-BB76-1772-9184-00D756C8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27E814-20E1-C510-E28D-D5737550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60659E-BC7F-FAA1-C0A8-5AC5A7ED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230A50-34A1-B249-CC79-5366BF99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8B6025-DEA4-B7EE-5DD1-4B6D15279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69C6-ED84-472F-8BB4-CB68AE4FEBC6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D7962-F338-D2F6-9A5F-C169780B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2D3047-782E-634A-F623-1224D2B6E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B540-57B2-40FB-A390-449DCB575C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3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89F30-3BCA-FD5D-FFC6-31B92BAE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PowerPoint</a:t>
            </a:r>
            <a:r>
              <a:rPr lang="ja-JP" altLang="en-US" dirty="0"/>
              <a:t> サンプル文書</a:t>
            </a:r>
            <a:br>
              <a:rPr lang="en-US" altLang="ja-JP" dirty="0"/>
            </a:br>
            <a:r>
              <a:rPr lang="en-US" altLang="ja-JP" dirty="0"/>
              <a:t>1</a:t>
            </a:r>
            <a:r>
              <a:rPr lang="ja-JP" altLang="en-US" dirty="0"/>
              <a:t>ページ目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82C564-6AAC-39E9-DB32-5409A57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6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89F30-3BCA-FD5D-FFC6-31B92BAE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PowerPoint </a:t>
            </a:r>
            <a:r>
              <a:rPr lang="ja-JP" altLang="en-US" dirty="0"/>
              <a:t>サンプル文書</a:t>
            </a:r>
            <a:br>
              <a:rPr lang="en-US" altLang="ja-JP"/>
            </a:br>
            <a:r>
              <a:rPr lang="en-US" altLang="ja-JP"/>
              <a:t>2</a:t>
            </a:r>
            <a:r>
              <a:rPr lang="ja-JP" altLang="en-US"/>
              <a:t>ページ目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82C564-6AAC-39E9-DB32-5409A57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B540-57B2-40FB-A390-449DCB575C9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1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サンプル文書 1ページ目</vt:lpstr>
      <vt:lpstr>PowerPoint サンプル文書 2ページ目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Document Sample </dc:title>
  <dc:creator>元島 拓也</dc:creator>
  <cp:lastModifiedBy>元島 拓也</cp:lastModifiedBy>
  <cp:revision>6</cp:revision>
  <dcterms:created xsi:type="dcterms:W3CDTF">2022-11-09T07:27:08Z</dcterms:created>
  <dcterms:modified xsi:type="dcterms:W3CDTF">2022-11-09T13:08:22Z</dcterms:modified>
</cp:coreProperties>
</file>