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3BF4F-97C5-4A12-2A15-E159E1FB3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685BEC-53B9-A2D1-324E-E332137C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F912B-98AB-8DD8-E965-6AD002D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796-42F5-45DB-907D-5079B55057E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5B653A-BBCD-FA95-7A27-6BA7F068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48B67A-3EC9-14C7-2994-07FF0EC4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CA3-E54D-4194-81BE-65136E0B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71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F39C7-AE0F-71C9-FF27-29FE7978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A36B4D-8869-2443-63E0-5046B0152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58CF9-55E4-40F0-934A-E5F5EC8D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796-42F5-45DB-907D-5079B55057E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FCC2AF-D1D9-B66C-BAD4-B02C830C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4683E0-45EF-C05C-E1B4-913A9E77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CA3-E54D-4194-81BE-65136E0B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91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0254E7-9C93-CE87-0D2C-7857A427B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DFACF2-06DF-4DDD-E94C-077ADBD2E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2D0285-DD80-C0E2-FBC4-00615999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796-42F5-45DB-907D-5079B55057E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59A1AC-F606-5635-3E69-D351331D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39B11A-A59D-87AF-1468-F782EBE3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CA3-E54D-4194-81BE-65136E0B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68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630A9-B8E4-EC56-7DA3-93816E20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013428-1671-EE4F-F20B-A2AF57F2F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15C996-C10F-D2F9-CDEA-5E40F577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796-42F5-45DB-907D-5079B55057E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603A1-DE37-96DB-49F2-07F8771A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072141-80D1-9D6F-E9C2-ECD4D3D8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CA3-E54D-4194-81BE-65136E0B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81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A1524D-B19C-3049-842F-D42ADCC9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37E5A3-2172-FCF0-EBA7-C83276779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12444F-506E-9645-1C6C-84EF7325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796-42F5-45DB-907D-5079B55057E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39F278-64B9-32F5-1A59-6622C5DA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C59DE2-1005-C2BA-4441-94A462DB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CA3-E54D-4194-81BE-65136E0B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00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1B981F-145A-6282-7EEE-8529017C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A48F07-B756-F412-42BB-A54FC1FEB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BEF642-B464-7B09-A5DC-9C6233C48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3472DB-61CD-34A2-554B-60B34436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796-42F5-45DB-907D-5079B55057E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214170-CB94-A2D7-45EA-EDCE3ADB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1B64BD-BFAB-CF97-E5D2-373AEC8A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CA3-E54D-4194-81BE-65136E0B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68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AF23AD-7066-A788-ED94-4C976240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325992-5336-CD4E-C548-EB586D6B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31C909-E1AB-1C07-71ED-1AA54CF75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C6E425-871A-3324-FB32-160B27EEC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2CE338-40AB-6583-B220-6ACD1FDEA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DA382E-0144-8F91-82D0-72A571E1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796-42F5-45DB-907D-5079B55057E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CE51DD-BE1D-07E6-C998-95EA76C7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FE1B42-F438-20BE-1335-A6D4A810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CA3-E54D-4194-81BE-65136E0B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3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51AF7-625F-2D69-BB80-1C97428E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AFABE7-3772-C0C5-DB76-F11EDA56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796-42F5-45DB-907D-5079B55057E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5F6140-5E3F-B940-975E-D4A5E5D3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16C4E8-FB84-A99D-4840-B5ABBCDC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CA3-E54D-4194-81BE-65136E0B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84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60B7D5-8EB7-4CDB-7D92-37BB4D5D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796-42F5-45DB-907D-5079B55057E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FBC5029-ED15-B7B4-493C-21045CB1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34D38B-0E9A-193B-F83D-B56B645C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CA3-E54D-4194-81BE-65136E0B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3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7934F-E60D-E542-112B-2F79FBB6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FF914B-7F4E-BB5A-00D5-CDFD5E72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C30F66-B6DC-2839-7513-F79E74E1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79C612-1652-2348-A8F3-59B55142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796-42F5-45DB-907D-5079B55057E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DCDEB9-15D7-7A4C-5AE0-73C2A177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E9755E-9750-941F-EE93-8107BE44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CA3-E54D-4194-81BE-65136E0B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94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CE023-ADBB-EA96-999C-C4D51114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374775D-A1C5-4D09-B526-2A8819DA3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9E79EF-EDB4-3A00-8E9A-CE5502989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7C95AB-886D-A4D8-0423-2E626B39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F796-42F5-45DB-907D-5079B55057E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AB0062-2783-4E90-150F-A0F34BA1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142BCA-6C03-A191-5550-AF7F27DD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CCA3-E54D-4194-81BE-65136E0B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63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A8497D-AA9D-70A8-D5CC-173959AF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5B467F-82EA-2F04-E9D6-7B7FD0E0D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C4D5BE-59C4-D10B-5F21-9F119ABBB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F796-42F5-45DB-907D-5079B55057E5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94CDB-F71A-E80B-A046-076DA0237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BB4C1-4176-5F81-F14A-8E9F58611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CCA3-E54D-4194-81BE-65136E0B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19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1704C99-A6D3-8920-25B7-9224F6BE9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0" y="993461"/>
            <a:ext cx="7198199" cy="560259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174B08-1A14-ED7E-28A8-86832D5F366A}"/>
              </a:ext>
            </a:extLst>
          </p:cNvPr>
          <p:cNvSpPr txBox="1"/>
          <p:nvPr/>
        </p:nvSpPr>
        <p:spPr>
          <a:xfrm>
            <a:off x="170740" y="172720"/>
            <a:ext cx="533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章課題　問２のスクリーンショット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FBE39D-E1A4-9FFE-B875-AA605F20ED06}"/>
              </a:ext>
            </a:extLst>
          </p:cNvPr>
          <p:cNvSpPr txBox="1"/>
          <p:nvPr/>
        </p:nvSpPr>
        <p:spPr>
          <a:xfrm>
            <a:off x="170740" y="629920"/>
            <a:ext cx="273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Switc1</a:t>
            </a:r>
            <a:r>
              <a:rPr kumimoji="1" lang="ja-JP" altLang="en-US" sz="2000" dirty="0"/>
              <a:t>の</a:t>
            </a:r>
            <a:r>
              <a:rPr kumimoji="1" lang="en-US" altLang="ja-JP" sz="2000" dirty="0"/>
              <a:t>CLI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126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F4CE31B-ABBD-8EC1-5D9B-B0A66968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1" y="111760"/>
            <a:ext cx="8605312" cy="347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D124C13-4C65-9D39-E1BC-15F5F389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81" y="939498"/>
            <a:ext cx="10665664" cy="466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9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28CBC7-33DF-EFBC-6291-163C4964B300}"/>
              </a:ext>
            </a:extLst>
          </p:cNvPr>
          <p:cNvSpPr txBox="1"/>
          <p:nvPr/>
        </p:nvSpPr>
        <p:spPr>
          <a:xfrm>
            <a:off x="170740" y="629920"/>
            <a:ext cx="273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Switc2</a:t>
            </a:r>
            <a:r>
              <a:rPr kumimoji="1" lang="ja-JP" altLang="en-US" sz="2000" dirty="0"/>
              <a:t>の</a:t>
            </a:r>
            <a:r>
              <a:rPr kumimoji="1" lang="en-US" altLang="ja-JP" sz="2000" dirty="0"/>
              <a:t>CLI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97B3883-FAF6-FE53-8B01-949604890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0" y="1219200"/>
            <a:ext cx="1113117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2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275E780-AB35-1C00-8308-6439B442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3" y="762000"/>
            <a:ext cx="1105936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1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ワイド画面</PresentationFormat>
  <Paragraphs>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拓也 谷口</dc:creator>
  <cp:lastModifiedBy>拓也 谷口</cp:lastModifiedBy>
  <cp:revision>1</cp:revision>
  <dcterms:created xsi:type="dcterms:W3CDTF">2024-04-06T06:20:24Z</dcterms:created>
  <dcterms:modified xsi:type="dcterms:W3CDTF">2024-04-06T06:20:25Z</dcterms:modified>
</cp:coreProperties>
</file>