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ja"/>
              <a:t>データベース基礎課題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7014600" cy="176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2050"/>
            <a:ext cx="4412550" cy="20312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29175" y="3404775"/>
            <a:ext cx="3164999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create table profiles(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profilesID int not null auto_increment primary key ,　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name varchar(255),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tell varchar(255) unique,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age int,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birthday date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);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insert into profiles(name,tell,age,birthday) values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	('田中　実','012-345-6789',30,'1994-02-01'),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	('鈴木　茂','090-1122-3344',37,'1987-08-12'),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	('鈴木　実','080-5566-7788',24,'2000-12-24'),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	('佐藤　清','012-0987-6543',19,'2005-08-01'),</a:t>
            </a:r>
          </a:p>
          <a:p>
            <a:pPr indent="64135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83333"/>
              <a:buFont typeface="Arial"/>
              <a:buNone/>
            </a:pPr>
            <a:r>
              <a:rPr lang="ja" sz="600">
                <a:solidFill>
                  <a:schemeClr val="dk1"/>
                </a:solidFill>
              </a:rPr>
              <a:t>	('高橋　清','090-9900-1234',24,'2000-12-24');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475" y="1162050"/>
            <a:ext cx="2792900" cy="101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課題2~8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400" y="106275"/>
            <a:ext cx="2890700" cy="475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650" y="304974"/>
            <a:ext cx="2558025" cy="15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課題9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271" y="0"/>
            <a:ext cx="320255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025" y="1017725"/>
            <a:ext cx="4746124" cy="32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