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/>
    <p:restoredTop sz="94727"/>
  </p:normalViewPr>
  <p:slideViewPr>
    <p:cSldViewPr snapToGrid="0" snapToObjects="1">
      <p:cViewPr varScale="1">
        <p:scale>
          <a:sx n="90" d="100"/>
          <a:sy n="90" d="100"/>
        </p:scale>
        <p:origin x="1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9E00-CB7A-2C4C-9363-21C2244ED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Wit.ai</a:t>
            </a:r>
            <a:r>
              <a:rPr lang="ja-JP" altLang="en-US" sz="5400"/>
              <a:t>で使われている技術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43B95-31C5-6A45-8CCD-390626B10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6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41DA-A1E4-394A-8C0E-65EA30FE6C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87625" y="2016125"/>
            <a:ext cx="9604375" cy="3449638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sz="3600" dirty="0"/>
              <a:t>「</a:t>
            </a:r>
            <a:r>
              <a:rPr lang="ja-JP" altLang="en-US" sz="3600"/>
              <a:t>明日、渋谷で新垣結衣とデート。</a:t>
            </a:r>
            <a:r>
              <a:rPr lang="en-US" sz="3600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305878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41DA-A1E4-394A-8C0E-65EA30FE6C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87625" y="2016125"/>
            <a:ext cx="9604375" cy="3449638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sz="3600" dirty="0"/>
              <a:t>「</a:t>
            </a:r>
            <a:r>
              <a:rPr lang="ja-JP" altLang="en-US" sz="3600" u="sng"/>
              <a:t>明日</a:t>
            </a:r>
            <a:r>
              <a:rPr lang="ja-JP" altLang="en-US" sz="3600"/>
              <a:t>、</a:t>
            </a:r>
            <a:r>
              <a:rPr lang="ja-JP" altLang="en-US" sz="3600" u="sng"/>
              <a:t>渋谷</a:t>
            </a:r>
            <a:r>
              <a:rPr lang="ja-JP" altLang="en-US" sz="3600"/>
              <a:t>で</a:t>
            </a:r>
            <a:r>
              <a:rPr lang="ja-JP" altLang="en-US" sz="3600" u="sng"/>
              <a:t>新垣結衣</a:t>
            </a:r>
            <a:r>
              <a:rPr lang="ja-JP" altLang="en-US" sz="3600"/>
              <a:t>とデート。</a:t>
            </a:r>
            <a:r>
              <a:rPr lang="en-US" sz="3600" dirty="0"/>
              <a:t>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864AD0-3A17-2944-9AF5-97F0CF21D4CD}"/>
              </a:ext>
            </a:extLst>
          </p:cNvPr>
          <p:cNvSpPr txBox="1"/>
          <p:nvPr/>
        </p:nvSpPr>
        <p:spPr>
          <a:xfrm>
            <a:off x="3467908" y="34287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日時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07F65-87FE-2B42-BA04-16C8D75DB05F}"/>
              </a:ext>
            </a:extLst>
          </p:cNvPr>
          <p:cNvSpPr txBox="1"/>
          <p:nvPr/>
        </p:nvSpPr>
        <p:spPr>
          <a:xfrm>
            <a:off x="4802189" y="34287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70C0"/>
                </a:solidFill>
              </a:rPr>
              <a:t>場所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0A467-BAD1-904D-9C1E-ABF2D0AAF38E}"/>
              </a:ext>
            </a:extLst>
          </p:cNvPr>
          <p:cNvSpPr txBox="1"/>
          <p:nvPr/>
        </p:nvSpPr>
        <p:spPr>
          <a:xfrm>
            <a:off x="6535733" y="34287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7030A0"/>
                </a:solidFill>
              </a:rPr>
              <a:t>人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0326-FA21-CA4F-97C6-14E978F9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文を学習させる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BF04-5459-0C41-BB6B-C2FFDC105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「</a:t>
            </a:r>
            <a:r>
              <a:rPr lang="ja-JP" altLang="en-US" u="sng"/>
              <a:t>今日</a:t>
            </a:r>
            <a:r>
              <a:rPr lang="ja-JP" altLang="en-US"/>
              <a:t>、吉祥寺で石原さとみとデート。</a:t>
            </a:r>
            <a:r>
              <a:rPr lang="en-US" dirty="0"/>
              <a:t>」</a:t>
            </a:r>
          </a:p>
          <a:p>
            <a:pPr marL="0" indent="0">
              <a:buNone/>
            </a:pPr>
            <a:r>
              <a:rPr lang="en-US" dirty="0"/>
              <a:t>「</a:t>
            </a:r>
            <a:r>
              <a:rPr lang="ja-JP" altLang="en-US" u="sng"/>
              <a:t>明々後日</a:t>
            </a:r>
            <a:r>
              <a:rPr lang="ja-JP" altLang="en-US"/>
              <a:t>、渋谷で綾瀬はるかとデート。</a:t>
            </a:r>
            <a:r>
              <a:rPr lang="en-US" dirty="0"/>
              <a:t>」</a:t>
            </a:r>
          </a:p>
          <a:p>
            <a:pPr marL="0" indent="0">
              <a:buNone/>
            </a:pPr>
            <a:r>
              <a:rPr lang="en-US" dirty="0"/>
              <a:t>「</a:t>
            </a:r>
            <a:r>
              <a:rPr lang="ja-JP" altLang="en-US" u="sng"/>
              <a:t>明後日</a:t>
            </a:r>
            <a:r>
              <a:rPr lang="ja-JP" altLang="en-US"/>
              <a:t>、お台場で深田京子とデート</a:t>
            </a:r>
            <a:r>
              <a:rPr lang="en-US" dirty="0"/>
              <a:t>」</a:t>
            </a:r>
          </a:p>
          <a:p>
            <a:pPr marL="0" indent="0">
              <a:buNone/>
            </a:pPr>
            <a:r>
              <a:rPr lang="ja-JP" altLang="en-US"/>
              <a:t>・・・・</a:t>
            </a:r>
            <a:r>
              <a:rPr lang="en-US" dirty="0"/>
              <a:t>	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“</a:t>
            </a:r>
            <a:r>
              <a:rPr lang="ja-JP" altLang="en-US"/>
              <a:t>明日</a:t>
            </a:r>
            <a:r>
              <a:rPr lang="en-US" altLang="ja-JP" dirty="0"/>
              <a:t>”</a:t>
            </a:r>
            <a:r>
              <a:rPr lang="ja-JP" altLang="en-US"/>
              <a:t>という単語に一番近いのは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✖️吉祥寺　✖️深田京子　◯今日　◯明後日　</a:t>
            </a:r>
            <a:r>
              <a:rPr lang="en-US" altLang="ja-JP" dirty="0"/>
              <a:t>	</a:t>
            </a:r>
            <a:r>
              <a:rPr lang="ja-JP" altLang="en-US"/>
              <a:t>→「</a:t>
            </a:r>
            <a:r>
              <a:rPr lang="ja-JP" altLang="en-US">
                <a:solidFill>
                  <a:srgbClr val="FF0000"/>
                </a:solidFill>
              </a:rPr>
              <a:t>日時</a:t>
            </a:r>
            <a:r>
              <a:rPr lang="ja-JP" altLang="en-US"/>
              <a:t>」</a:t>
            </a:r>
            <a:endParaRPr lang="en-US" altLang="ja-JP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1C9D0-C482-0148-802C-F4B1FE04E498}"/>
              </a:ext>
            </a:extLst>
          </p:cNvPr>
          <p:cNvSpPr txBox="1"/>
          <p:nvPr/>
        </p:nvSpPr>
        <p:spPr>
          <a:xfrm>
            <a:off x="2203539" y="23163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日時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9DE097-EADA-AF45-AC29-DC363F5CBD6F}"/>
              </a:ext>
            </a:extLst>
          </p:cNvPr>
          <p:cNvSpPr txBox="1"/>
          <p:nvPr/>
        </p:nvSpPr>
        <p:spPr>
          <a:xfrm>
            <a:off x="2475409" y="28924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日時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46EA7-A6C3-4A42-8259-3EB6503B059F}"/>
              </a:ext>
            </a:extLst>
          </p:cNvPr>
          <p:cNvSpPr txBox="1"/>
          <p:nvPr/>
        </p:nvSpPr>
        <p:spPr>
          <a:xfrm>
            <a:off x="2203539" y="336217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日時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60051-A1F1-2549-B6A4-69A1A0304337}"/>
              </a:ext>
            </a:extLst>
          </p:cNvPr>
          <p:cNvSpPr txBox="1"/>
          <p:nvPr/>
        </p:nvSpPr>
        <p:spPr>
          <a:xfrm>
            <a:off x="3019148" y="229660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0070C0"/>
                </a:solidFill>
              </a:rPr>
              <a:t>場所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91925-15C9-5448-ADD5-C8FF2CF7AA9C}"/>
              </a:ext>
            </a:extLst>
          </p:cNvPr>
          <p:cNvSpPr txBox="1"/>
          <p:nvPr/>
        </p:nvSpPr>
        <p:spPr>
          <a:xfrm>
            <a:off x="3246482" y="28156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0070C0"/>
                </a:solidFill>
              </a:rPr>
              <a:t>場所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FDC87-8B85-BC4C-8022-3055C7F3351E}"/>
              </a:ext>
            </a:extLst>
          </p:cNvPr>
          <p:cNvSpPr txBox="1"/>
          <p:nvPr/>
        </p:nvSpPr>
        <p:spPr>
          <a:xfrm>
            <a:off x="3201603" y="333478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0070C0"/>
                </a:solidFill>
              </a:rPr>
              <a:t>場所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A0272-C58E-394E-AAB9-CD3392EA7D21}"/>
              </a:ext>
            </a:extLst>
          </p:cNvPr>
          <p:cNvSpPr txBox="1"/>
          <p:nvPr/>
        </p:nvSpPr>
        <p:spPr>
          <a:xfrm>
            <a:off x="4492621" y="231634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7030A0"/>
                </a:solidFill>
              </a:rPr>
              <a:t>人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9C0E66-0263-3F4F-9F66-3A340C45748D}"/>
              </a:ext>
            </a:extLst>
          </p:cNvPr>
          <p:cNvSpPr txBox="1"/>
          <p:nvPr/>
        </p:nvSpPr>
        <p:spPr>
          <a:xfrm>
            <a:off x="4492621" y="27831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7030A0"/>
                </a:solidFill>
              </a:rPr>
              <a:t>人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8C8CDA-62BA-514A-8CA3-499DB99D41D3}"/>
              </a:ext>
            </a:extLst>
          </p:cNvPr>
          <p:cNvSpPr txBox="1"/>
          <p:nvPr/>
        </p:nvSpPr>
        <p:spPr>
          <a:xfrm>
            <a:off x="4420256" y="335018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7030A0"/>
                </a:solidFill>
              </a:rPr>
              <a:t>人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9157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81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Gill Sans MT</vt:lpstr>
      <vt:lpstr>Gallery</vt:lpstr>
      <vt:lpstr>Wit.aiで使われている技術</vt:lpstr>
      <vt:lpstr>PowerPoint Presentation</vt:lpstr>
      <vt:lpstr>PowerPoint Presentation</vt:lpstr>
      <vt:lpstr>文を学習させる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Wit.aiで使われている技術</dc:title>
  <dc:creator>冨永 拓弥</dc:creator>
  <cp:lastModifiedBy>冨永 拓弥</cp:lastModifiedBy>
  <cp:revision>5</cp:revision>
  <dcterms:created xsi:type="dcterms:W3CDTF">2018-11-12T13:34:14Z</dcterms:created>
  <dcterms:modified xsi:type="dcterms:W3CDTF">2018-11-12T14:24:15Z</dcterms:modified>
</cp:coreProperties>
</file>