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E1755-E32E-4F8B-AFF1-B6A8D77DF82D}" v="165" dt="2023-06-29T08:14:21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ki, Takuya/土岐 拓也" userId="6e9541bf-d543-4859-9119-3e143828162b" providerId="ADAL" clId="{0F1E1755-E32E-4F8B-AFF1-B6A8D77DF82D}"/>
    <pc:docChg chg="undo custSel addSld delSld modSld sldOrd">
      <pc:chgData name="Doki, Takuya/土岐 拓也" userId="6e9541bf-d543-4859-9119-3e143828162b" providerId="ADAL" clId="{0F1E1755-E32E-4F8B-AFF1-B6A8D77DF82D}" dt="2023-06-29T08:14:31.194" v="2892" actId="478"/>
      <pc:docMkLst>
        <pc:docMk/>
      </pc:docMkLst>
      <pc:sldChg chg="addSp delSp modSp new mod">
        <pc:chgData name="Doki, Takuya/土岐 拓也" userId="6e9541bf-d543-4859-9119-3e143828162b" providerId="ADAL" clId="{0F1E1755-E32E-4F8B-AFF1-B6A8D77DF82D}" dt="2023-06-28T08:25:55.331" v="203" actId="1076"/>
        <pc:sldMkLst>
          <pc:docMk/>
          <pc:sldMk cId="4076449877" sldId="257"/>
        </pc:sldMkLst>
        <pc:spChg chg="add del mod">
          <ac:chgData name="Doki, Takuya/土岐 拓也" userId="6e9541bf-d543-4859-9119-3e143828162b" providerId="ADAL" clId="{0F1E1755-E32E-4F8B-AFF1-B6A8D77DF82D}" dt="2023-06-28T07:52:43.655" v="4"/>
          <ac:spMkLst>
            <pc:docMk/>
            <pc:sldMk cId="4076449877" sldId="257"/>
            <ac:spMk id="2" creationId="{A31733E7-A890-B9A7-8639-BA9E71AD31A6}"/>
          </ac:spMkLst>
        </pc:spChg>
        <pc:spChg chg="add del mod">
          <ac:chgData name="Doki, Takuya/土岐 拓也" userId="6e9541bf-d543-4859-9119-3e143828162b" providerId="ADAL" clId="{0F1E1755-E32E-4F8B-AFF1-B6A8D77DF82D}" dt="2023-06-28T07:58:14.441" v="59" actId="478"/>
          <ac:spMkLst>
            <pc:docMk/>
            <pc:sldMk cId="4076449877" sldId="257"/>
            <ac:spMk id="3" creationId="{F4194271-F850-63DE-E426-7AFDD2376896}"/>
          </ac:spMkLst>
        </pc:spChg>
        <pc:spChg chg="add mod">
          <ac:chgData name="Doki, Takuya/土岐 拓也" userId="6e9541bf-d543-4859-9119-3e143828162b" providerId="ADAL" clId="{0F1E1755-E32E-4F8B-AFF1-B6A8D77DF82D}" dt="2023-06-28T08:25:49.967" v="202" actId="404"/>
          <ac:spMkLst>
            <pc:docMk/>
            <pc:sldMk cId="4076449877" sldId="257"/>
            <ac:spMk id="4" creationId="{FF34E44F-6542-2FB4-9746-9625B23DFB5A}"/>
          </ac:spMkLst>
        </pc:spChg>
        <pc:spChg chg="add mod">
          <ac:chgData name="Doki, Takuya/土岐 拓也" userId="6e9541bf-d543-4859-9119-3e143828162b" providerId="ADAL" clId="{0F1E1755-E32E-4F8B-AFF1-B6A8D77DF82D}" dt="2023-06-28T08:25:55.331" v="203" actId="1076"/>
          <ac:spMkLst>
            <pc:docMk/>
            <pc:sldMk cId="4076449877" sldId="257"/>
            <ac:spMk id="5" creationId="{1714CC16-6E30-7076-E65C-C023CB3CBDFA}"/>
          </ac:spMkLst>
        </pc:spChg>
      </pc:sldChg>
      <pc:sldChg chg="addSp delSp modSp new mod">
        <pc:chgData name="Doki, Takuya/土岐 拓也" userId="6e9541bf-d543-4859-9119-3e143828162b" providerId="ADAL" clId="{0F1E1755-E32E-4F8B-AFF1-B6A8D77DF82D}" dt="2023-06-28T10:30:35.394" v="1484" actId="208"/>
        <pc:sldMkLst>
          <pc:docMk/>
          <pc:sldMk cId="93293058" sldId="258"/>
        </pc:sldMkLst>
        <pc:spChg chg="add mod">
          <ac:chgData name="Doki, Takuya/土岐 拓也" userId="6e9541bf-d543-4859-9119-3e143828162b" providerId="ADAL" clId="{0F1E1755-E32E-4F8B-AFF1-B6A8D77DF82D}" dt="2023-06-28T08:31:55.056" v="223" actId="14100"/>
          <ac:spMkLst>
            <pc:docMk/>
            <pc:sldMk cId="93293058" sldId="258"/>
            <ac:spMk id="2" creationId="{DD342114-9149-66A1-8B50-24588D2E29A7}"/>
          </ac:spMkLst>
        </pc:spChg>
        <pc:spChg chg="add mod">
          <ac:chgData name="Doki, Takuya/土岐 拓也" userId="6e9541bf-d543-4859-9119-3e143828162b" providerId="ADAL" clId="{0F1E1755-E32E-4F8B-AFF1-B6A8D77DF82D}" dt="2023-06-28T08:46:50.085" v="575" actId="1076"/>
          <ac:spMkLst>
            <pc:docMk/>
            <pc:sldMk cId="93293058" sldId="258"/>
            <ac:spMk id="3" creationId="{DDA4ADA2-149B-6B5C-3887-96CCCD79A13F}"/>
          </ac:spMkLst>
        </pc:spChg>
        <pc:spChg chg="add mod">
          <ac:chgData name="Doki, Takuya/土岐 拓也" userId="6e9541bf-d543-4859-9119-3e143828162b" providerId="ADAL" clId="{0F1E1755-E32E-4F8B-AFF1-B6A8D77DF82D}" dt="2023-06-28T08:46:50.085" v="575" actId="1076"/>
          <ac:spMkLst>
            <pc:docMk/>
            <pc:sldMk cId="93293058" sldId="258"/>
            <ac:spMk id="4" creationId="{EB9B95FC-E93B-9DEE-0EC6-10A49710974B}"/>
          </ac:spMkLst>
        </pc:spChg>
        <pc:spChg chg="add mod">
          <ac:chgData name="Doki, Takuya/土岐 拓也" userId="6e9541bf-d543-4859-9119-3e143828162b" providerId="ADAL" clId="{0F1E1755-E32E-4F8B-AFF1-B6A8D77DF82D}" dt="2023-06-28T08:46:50.085" v="575" actId="1076"/>
          <ac:spMkLst>
            <pc:docMk/>
            <pc:sldMk cId="93293058" sldId="258"/>
            <ac:spMk id="5" creationId="{07BFC7AE-BB73-8F60-4F97-533A8B82A8D5}"/>
          </ac:spMkLst>
        </pc:spChg>
        <pc:spChg chg="add mod">
          <ac:chgData name="Doki, Takuya/土岐 拓也" userId="6e9541bf-d543-4859-9119-3e143828162b" providerId="ADAL" clId="{0F1E1755-E32E-4F8B-AFF1-B6A8D77DF82D}" dt="2023-06-28T10:30:35.394" v="1484" actId="208"/>
          <ac:spMkLst>
            <pc:docMk/>
            <pc:sldMk cId="93293058" sldId="258"/>
            <ac:spMk id="6" creationId="{0E13F1C0-4013-D8F6-BCF4-6D2A3856A259}"/>
          </ac:spMkLst>
        </pc:spChg>
        <pc:spChg chg="add mod">
          <ac:chgData name="Doki, Takuya/土岐 拓也" userId="6e9541bf-d543-4859-9119-3e143828162b" providerId="ADAL" clId="{0F1E1755-E32E-4F8B-AFF1-B6A8D77DF82D}" dt="2023-06-28T10:30:35.394" v="1484" actId="208"/>
          <ac:spMkLst>
            <pc:docMk/>
            <pc:sldMk cId="93293058" sldId="258"/>
            <ac:spMk id="7" creationId="{A3827E64-A52F-F4B0-DC7C-91F69244A5C9}"/>
          </ac:spMkLst>
        </pc:spChg>
        <pc:spChg chg="add del mod">
          <ac:chgData name="Doki, Takuya/土岐 拓也" userId="6e9541bf-d543-4859-9119-3e143828162b" providerId="ADAL" clId="{0F1E1755-E32E-4F8B-AFF1-B6A8D77DF82D}" dt="2023-06-28T08:45:02.446" v="485" actId="478"/>
          <ac:spMkLst>
            <pc:docMk/>
            <pc:sldMk cId="93293058" sldId="258"/>
            <ac:spMk id="8" creationId="{F3A58FEF-00A7-91F6-01FD-84A3D771E1B4}"/>
          </ac:spMkLst>
        </pc:spChg>
        <pc:spChg chg="add mod">
          <ac:chgData name="Doki, Takuya/土岐 拓也" userId="6e9541bf-d543-4859-9119-3e143828162b" providerId="ADAL" clId="{0F1E1755-E32E-4F8B-AFF1-B6A8D77DF82D}" dt="2023-06-28T09:25:00.829" v="643" actId="207"/>
          <ac:spMkLst>
            <pc:docMk/>
            <pc:sldMk cId="93293058" sldId="258"/>
            <ac:spMk id="9" creationId="{FD60D006-C3F4-4071-CACD-67017E32402E}"/>
          </ac:spMkLst>
        </pc:spChg>
        <pc:spChg chg="add del mod">
          <ac:chgData name="Doki, Takuya/土岐 拓也" userId="6e9541bf-d543-4859-9119-3e143828162b" providerId="ADAL" clId="{0F1E1755-E32E-4F8B-AFF1-B6A8D77DF82D}" dt="2023-06-28T08:47:01.702" v="578" actId="478"/>
          <ac:spMkLst>
            <pc:docMk/>
            <pc:sldMk cId="93293058" sldId="258"/>
            <ac:spMk id="10" creationId="{3ABF933A-BDA6-FDD9-0350-420E9978A407}"/>
          </ac:spMkLst>
        </pc:spChg>
        <pc:spChg chg="add mod">
          <ac:chgData name="Doki, Takuya/土岐 拓也" userId="6e9541bf-d543-4859-9119-3e143828162b" providerId="ADAL" clId="{0F1E1755-E32E-4F8B-AFF1-B6A8D77DF82D}" dt="2023-06-28T09:24:50.001" v="642" actId="12788"/>
          <ac:spMkLst>
            <pc:docMk/>
            <pc:sldMk cId="93293058" sldId="258"/>
            <ac:spMk id="11" creationId="{8BA78172-C635-6068-D671-1E8C72FDB4F2}"/>
          </ac:spMkLst>
        </pc:spChg>
        <pc:picChg chg="add mod">
          <ac:chgData name="Doki, Takuya/土岐 拓也" userId="6e9541bf-d543-4859-9119-3e143828162b" providerId="ADAL" clId="{0F1E1755-E32E-4F8B-AFF1-B6A8D77DF82D}" dt="2023-06-28T08:46:37.258" v="574" actId="1076"/>
          <ac:picMkLst>
            <pc:docMk/>
            <pc:sldMk cId="93293058" sldId="258"/>
            <ac:picMk id="1026" creationId="{33867634-616E-0AAD-B665-0B47D79AE8DE}"/>
          </ac:picMkLst>
        </pc:picChg>
      </pc:sldChg>
      <pc:sldChg chg="new del">
        <pc:chgData name="Doki, Takuya/土岐 拓也" userId="6e9541bf-d543-4859-9119-3e143828162b" providerId="ADAL" clId="{0F1E1755-E32E-4F8B-AFF1-B6A8D77DF82D}" dt="2023-06-28T08:24:48.340" v="135" actId="680"/>
        <pc:sldMkLst>
          <pc:docMk/>
          <pc:sldMk cId="1625536055" sldId="258"/>
        </pc:sldMkLst>
      </pc:sldChg>
      <pc:sldChg chg="addSp delSp modSp new mod">
        <pc:chgData name="Doki, Takuya/土岐 拓也" userId="6e9541bf-d543-4859-9119-3e143828162b" providerId="ADAL" clId="{0F1E1755-E32E-4F8B-AFF1-B6A8D77DF82D}" dt="2023-06-29T02:46:46.885" v="1670" actId="21"/>
        <pc:sldMkLst>
          <pc:docMk/>
          <pc:sldMk cId="2706687877" sldId="259"/>
        </pc:sldMkLst>
        <pc:spChg chg="add mod">
          <ac:chgData name="Doki, Takuya/土岐 拓也" userId="6e9541bf-d543-4859-9119-3e143828162b" providerId="ADAL" clId="{0F1E1755-E32E-4F8B-AFF1-B6A8D77DF82D}" dt="2023-06-28T09:50:12.247" v="676" actId="20577"/>
          <ac:spMkLst>
            <pc:docMk/>
            <pc:sldMk cId="2706687877" sldId="259"/>
            <ac:spMk id="2" creationId="{C4FF9994-614F-33E3-E242-18E73A3A9115}"/>
          </ac:spMkLst>
        </pc:spChg>
        <pc:spChg chg="add mod">
          <ac:chgData name="Doki, Takuya/土岐 拓也" userId="6e9541bf-d543-4859-9119-3e143828162b" providerId="ADAL" clId="{0F1E1755-E32E-4F8B-AFF1-B6A8D77DF82D}" dt="2023-06-28T09:54:54.484" v="888" actId="1076"/>
          <ac:spMkLst>
            <pc:docMk/>
            <pc:sldMk cId="2706687877" sldId="259"/>
            <ac:spMk id="3" creationId="{9C92698D-051C-24EA-E7F7-9A8BC134EB82}"/>
          </ac:spMkLst>
        </pc:spChg>
        <pc:spChg chg="add mod">
          <ac:chgData name="Doki, Takuya/土岐 拓也" userId="6e9541bf-d543-4859-9119-3e143828162b" providerId="ADAL" clId="{0F1E1755-E32E-4F8B-AFF1-B6A8D77DF82D}" dt="2023-06-28T09:54:54.484" v="888" actId="1076"/>
          <ac:spMkLst>
            <pc:docMk/>
            <pc:sldMk cId="2706687877" sldId="259"/>
            <ac:spMk id="4" creationId="{EA95312B-6108-6F57-D651-2761B2EEFA99}"/>
          </ac:spMkLst>
        </pc:spChg>
        <pc:spChg chg="add mod">
          <ac:chgData name="Doki, Takuya/土岐 拓也" userId="6e9541bf-d543-4859-9119-3e143828162b" providerId="ADAL" clId="{0F1E1755-E32E-4F8B-AFF1-B6A8D77DF82D}" dt="2023-06-28T09:51:34.302" v="713" actId="1076"/>
          <ac:spMkLst>
            <pc:docMk/>
            <pc:sldMk cId="2706687877" sldId="259"/>
            <ac:spMk id="5" creationId="{62DB185B-B06F-9BCA-DAF2-D3447AD176A5}"/>
          </ac:spMkLst>
        </pc:spChg>
        <pc:spChg chg="add mod">
          <ac:chgData name="Doki, Takuya/土岐 拓也" userId="6e9541bf-d543-4859-9119-3e143828162b" providerId="ADAL" clId="{0F1E1755-E32E-4F8B-AFF1-B6A8D77DF82D}" dt="2023-06-28T09:54:54.484" v="888" actId="1076"/>
          <ac:spMkLst>
            <pc:docMk/>
            <pc:sldMk cId="2706687877" sldId="259"/>
            <ac:spMk id="6" creationId="{75521361-0B03-F74B-72FE-47838684CA48}"/>
          </ac:spMkLst>
        </pc:spChg>
        <pc:spChg chg="add mod">
          <ac:chgData name="Doki, Takuya/土岐 拓也" userId="6e9541bf-d543-4859-9119-3e143828162b" providerId="ADAL" clId="{0F1E1755-E32E-4F8B-AFF1-B6A8D77DF82D}" dt="2023-06-28T09:54:54.484" v="888" actId="1076"/>
          <ac:spMkLst>
            <pc:docMk/>
            <pc:sldMk cId="2706687877" sldId="259"/>
            <ac:spMk id="7" creationId="{523FD0EA-1548-312F-4260-D286968AE7AF}"/>
          </ac:spMkLst>
        </pc:spChg>
        <pc:spChg chg="add mod">
          <ac:chgData name="Doki, Takuya/土岐 拓也" userId="6e9541bf-d543-4859-9119-3e143828162b" providerId="ADAL" clId="{0F1E1755-E32E-4F8B-AFF1-B6A8D77DF82D}" dt="2023-06-28T10:31:05.819" v="1487" actId="1076"/>
          <ac:spMkLst>
            <pc:docMk/>
            <pc:sldMk cId="2706687877" sldId="259"/>
            <ac:spMk id="8" creationId="{052BDBDF-23D2-80AD-FC74-0FE2FC48E15E}"/>
          </ac:spMkLst>
        </pc:spChg>
        <pc:spChg chg="add del mod">
          <ac:chgData name="Doki, Takuya/土岐 拓也" userId="6e9541bf-d543-4859-9119-3e143828162b" providerId="ADAL" clId="{0F1E1755-E32E-4F8B-AFF1-B6A8D77DF82D}" dt="2023-06-28T09:52:29.758" v="763"/>
          <ac:spMkLst>
            <pc:docMk/>
            <pc:sldMk cId="2706687877" sldId="259"/>
            <ac:spMk id="8" creationId="{09655C17-4E08-7476-9F51-5B104AC1949D}"/>
          </ac:spMkLst>
        </pc:spChg>
        <pc:spChg chg="add mod">
          <ac:chgData name="Doki, Takuya/土岐 拓也" userId="6e9541bf-d543-4859-9119-3e143828162b" providerId="ADAL" clId="{0F1E1755-E32E-4F8B-AFF1-B6A8D77DF82D}" dt="2023-06-28T09:54:54.484" v="888" actId="1076"/>
          <ac:spMkLst>
            <pc:docMk/>
            <pc:sldMk cId="2706687877" sldId="259"/>
            <ac:spMk id="9" creationId="{87EABDA1-2A2D-192E-A700-268C9BE5CDC9}"/>
          </ac:spMkLst>
        </pc:spChg>
        <pc:spChg chg="add mod">
          <ac:chgData name="Doki, Takuya/土岐 拓也" userId="6e9541bf-d543-4859-9119-3e143828162b" providerId="ADAL" clId="{0F1E1755-E32E-4F8B-AFF1-B6A8D77DF82D}" dt="2023-06-28T09:54:54.484" v="888" actId="1076"/>
          <ac:spMkLst>
            <pc:docMk/>
            <pc:sldMk cId="2706687877" sldId="259"/>
            <ac:spMk id="10" creationId="{42627B05-A499-01D5-A2AA-201ABFADAF23}"/>
          </ac:spMkLst>
        </pc:spChg>
        <pc:spChg chg="add mod">
          <ac:chgData name="Doki, Takuya/土岐 拓也" userId="6e9541bf-d543-4859-9119-3e143828162b" providerId="ADAL" clId="{0F1E1755-E32E-4F8B-AFF1-B6A8D77DF82D}" dt="2023-06-28T09:54:54.484" v="888" actId="1076"/>
          <ac:spMkLst>
            <pc:docMk/>
            <pc:sldMk cId="2706687877" sldId="259"/>
            <ac:spMk id="11" creationId="{6D1DEFF2-543D-A8F3-B5B3-81291627DF4D}"/>
          </ac:spMkLst>
        </pc:spChg>
        <pc:spChg chg="add mod">
          <ac:chgData name="Doki, Takuya/土岐 拓也" userId="6e9541bf-d543-4859-9119-3e143828162b" providerId="ADAL" clId="{0F1E1755-E32E-4F8B-AFF1-B6A8D77DF82D}" dt="2023-06-28T10:31:23.716" v="1490" actId="208"/>
          <ac:spMkLst>
            <pc:docMk/>
            <pc:sldMk cId="2706687877" sldId="259"/>
            <ac:spMk id="12" creationId="{2506ABF6-B17D-22C8-9173-5822B0A20113}"/>
          </ac:spMkLst>
        </pc:spChg>
        <pc:spChg chg="add mod">
          <ac:chgData name="Doki, Takuya/土岐 拓也" userId="6e9541bf-d543-4859-9119-3e143828162b" providerId="ADAL" clId="{0F1E1755-E32E-4F8B-AFF1-B6A8D77DF82D}" dt="2023-06-28T09:54:54.484" v="888" actId="1076"/>
          <ac:spMkLst>
            <pc:docMk/>
            <pc:sldMk cId="2706687877" sldId="259"/>
            <ac:spMk id="13" creationId="{3D6A0E45-4F5F-047A-35EF-D250CE773775}"/>
          </ac:spMkLst>
        </pc:spChg>
        <pc:spChg chg="add mod">
          <ac:chgData name="Doki, Takuya/土岐 拓也" userId="6e9541bf-d543-4859-9119-3e143828162b" providerId="ADAL" clId="{0F1E1755-E32E-4F8B-AFF1-B6A8D77DF82D}" dt="2023-06-28T09:54:57.016" v="889" actId="1076"/>
          <ac:spMkLst>
            <pc:docMk/>
            <pc:sldMk cId="2706687877" sldId="259"/>
            <ac:spMk id="14" creationId="{87CD947A-9896-71BF-802E-CAF7F6C83723}"/>
          </ac:spMkLst>
        </pc:spChg>
        <pc:spChg chg="add mod">
          <ac:chgData name="Doki, Takuya/土岐 拓也" userId="6e9541bf-d543-4859-9119-3e143828162b" providerId="ADAL" clId="{0F1E1755-E32E-4F8B-AFF1-B6A8D77DF82D}" dt="2023-06-28T10:31:35.432" v="1493" actId="14100"/>
          <ac:spMkLst>
            <pc:docMk/>
            <pc:sldMk cId="2706687877" sldId="259"/>
            <ac:spMk id="15" creationId="{C460CBEA-F796-FFF2-14E9-A16587E5A184}"/>
          </ac:spMkLst>
        </pc:spChg>
        <pc:spChg chg="add mod">
          <ac:chgData name="Doki, Takuya/土岐 拓也" userId="6e9541bf-d543-4859-9119-3e143828162b" providerId="ADAL" clId="{0F1E1755-E32E-4F8B-AFF1-B6A8D77DF82D}" dt="2023-06-28T10:31:43.015" v="1496" actId="1076"/>
          <ac:spMkLst>
            <pc:docMk/>
            <pc:sldMk cId="2706687877" sldId="259"/>
            <ac:spMk id="16" creationId="{A40E65EA-0A17-4426-C260-7B430C7995DD}"/>
          </ac:spMkLst>
        </pc:spChg>
        <pc:picChg chg="add del">
          <ac:chgData name="Doki, Takuya/土岐 拓也" userId="6e9541bf-d543-4859-9119-3e143828162b" providerId="ADAL" clId="{0F1E1755-E32E-4F8B-AFF1-B6A8D77DF82D}" dt="2023-06-28T09:46:21.662" v="647" actId="478"/>
          <ac:picMkLst>
            <pc:docMk/>
            <pc:sldMk cId="2706687877" sldId="259"/>
            <ac:picMk id="2050" creationId="{8E4E3E9B-09E2-CA48-7CFB-BAE0DC589948}"/>
          </ac:picMkLst>
        </pc:picChg>
        <pc:picChg chg="add del mod">
          <ac:chgData name="Doki, Takuya/土岐 拓也" userId="6e9541bf-d543-4859-9119-3e143828162b" providerId="ADAL" clId="{0F1E1755-E32E-4F8B-AFF1-B6A8D77DF82D}" dt="2023-06-29T02:46:46.885" v="1670" actId="21"/>
          <ac:picMkLst>
            <pc:docMk/>
            <pc:sldMk cId="2706687877" sldId="259"/>
            <ac:picMk id="2052" creationId="{E1178687-4473-BC38-BB38-C61332234AF9}"/>
          </ac:picMkLst>
        </pc:picChg>
      </pc:sldChg>
      <pc:sldChg chg="addSp modSp new mod ord">
        <pc:chgData name="Doki, Takuya/土岐 拓也" userId="6e9541bf-d543-4859-9119-3e143828162b" providerId="ADAL" clId="{0F1E1755-E32E-4F8B-AFF1-B6A8D77DF82D}" dt="2023-06-29T02:43:01.039" v="1576"/>
        <pc:sldMkLst>
          <pc:docMk/>
          <pc:sldMk cId="2472365513" sldId="260"/>
        </pc:sldMkLst>
        <pc:spChg chg="add mod">
          <ac:chgData name="Doki, Takuya/土岐 拓也" userId="6e9541bf-d543-4859-9119-3e143828162b" providerId="ADAL" clId="{0F1E1755-E32E-4F8B-AFF1-B6A8D77DF82D}" dt="2023-06-28T09:55:28.828" v="891"/>
          <ac:spMkLst>
            <pc:docMk/>
            <pc:sldMk cId="2472365513" sldId="260"/>
            <ac:spMk id="2" creationId="{4A3B0D64-864F-E1C4-3D0B-36A01DECEE1E}"/>
          </ac:spMkLst>
        </pc:spChg>
        <pc:spChg chg="add mod">
          <ac:chgData name="Doki, Takuya/土岐 拓也" userId="6e9541bf-d543-4859-9119-3e143828162b" providerId="ADAL" clId="{0F1E1755-E32E-4F8B-AFF1-B6A8D77DF82D}" dt="2023-06-28T09:57:04.396" v="973" actId="20577"/>
          <ac:spMkLst>
            <pc:docMk/>
            <pc:sldMk cId="2472365513" sldId="260"/>
            <ac:spMk id="5" creationId="{CACFE8BE-A91A-7882-3B81-B2F28E077E8C}"/>
          </ac:spMkLst>
        </pc:spChg>
        <pc:spChg chg="add mod">
          <ac:chgData name="Doki, Takuya/土岐 拓也" userId="6e9541bf-d543-4859-9119-3e143828162b" providerId="ADAL" clId="{0F1E1755-E32E-4F8B-AFF1-B6A8D77DF82D}" dt="2023-06-28T10:12:19.361" v="1278" actId="207"/>
          <ac:spMkLst>
            <pc:docMk/>
            <pc:sldMk cId="2472365513" sldId="260"/>
            <ac:spMk id="6" creationId="{C43CB373-FE6F-88B6-8B01-3CC5B873B67B}"/>
          </ac:spMkLst>
        </pc:spChg>
        <pc:spChg chg="add mod">
          <ac:chgData name="Doki, Takuya/土岐 拓也" userId="6e9541bf-d543-4859-9119-3e143828162b" providerId="ADAL" clId="{0F1E1755-E32E-4F8B-AFF1-B6A8D77DF82D}" dt="2023-06-28T10:04:39.801" v="1175" actId="122"/>
          <ac:spMkLst>
            <pc:docMk/>
            <pc:sldMk cId="2472365513" sldId="260"/>
            <ac:spMk id="7" creationId="{EBDEC466-43CF-4950-08B8-1F7A70E33C56}"/>
          </ac:spMkLst>
        </pc:spChg>
        <pc:picChg chg="add mod">
          <ac:chgData name="Doki, Takuya/土岐 拓也" userId="6e9541bf-d543-4859-9119-3e143828162b" providerId="ADAL" clId="{0F1E1755-E32E-4F8B-AFF1-B6A8D77DF82D}" dt="2023-06-28T09:56:23.560" v="896" actId="1076"/>
          <ac:picMkLst>
            <pc:docMk/>
            <pc:sldMk cId="2472365513" sldId="260"/>
            <ac:picMk id="4" creationId="{C820DD7F-9199-291A-C57D-42C81A80529C}"/>
          </ac:picMkLst>
        </pc:picChg>
      </pc:sldChg>
      <pc:sldChg chg="addSp modSp new mod ord">
        <pc:chgData name="Doki, Takuya/土岐 拓也" userId="6e9541bf-d543-4859-9119-3e143828162b" providerId="ADAL" clId="{0F1E1755-E32E-4F8B-AFF1-B6A8D77DF82D}" dt="2023-06-29T02:47:53.797" v="1687" actId="1035"/>
        <pc:sldMkLst>
          <pc:docMk/>
          <pc:sldMk cId="2335418106" sldId="261"/>
        </pc:sldMkLst>
        <pc:spChg chg="add mod">
          <ac:chgData name="Doki, Takuya/土岐 拓也" userId="6e9541bf-d543-4859-9119-3e143828162b" providerId="ADAL" clId="{0F1E1755-E32E-4F8B-AFF1-B6A8D77DF82D}" dt="2023-06-28T10:04:53.730" v="1177"/>
          <ac:spMkLst>
            <pc:docMk/>
            <pc:sldMk cId="2335418106" sldId="261"/>
            <ac:spMk id="2" creationId="{ED06BA24-D92E-32BA-8D5C-29CF52111063}"/>
          </ac:spMkLst>
        </pc:spChg>
        <pc:spChg chg="add mod">
          <ac:chgData name="Doki, Takuya/土岐 拓也" userId="6e9541bf-d543-4859-9119-3e143828162b" providerId="ADAL" clId="{0F1E1755-E32E-4F8B-AFF1-B6A8D77DF82D}" dt="2023-06-28T10:19:22.039" v="1279" actId="1076"/>
          <ac:spMkLst>
            <pc:docMk/>
            <pc:sldMk cId="2335418106" sldId="261"/>
            <ac:spMk id="3" creationId="{F39E62F6-7C10-64FE-75CA-C5E26A61FC96}"/>
          </ac:spMkLst>
        </pc:spChg>
        <pc:spChg chg="add mod">
          <ac:chgData name="Doki, Takuya/土岐 拓也" userId="6e9541bf-d543-4859-9119-3e143828162b" providerId="ADAL" clId="{0F1E1755-E32E-4F8B-AFF1-B6A8D77DF82D}" dt="2023-06-29T02:47:02.293" v="1675" actId="1076"/>
          <ac:spMkLst>
            <pc:docMk/>
            <pc:sldMk cId="2335418106" sldId="261"/>
            <ac:spMk id="8" creationId="{25A357FA-9E68-D4BF-1F24-AD6B25787FE5}"/>
          </ac:spMkLst>
        </pc:spChg>
        <pc:spChg chg="add mod">
          <ac:chgData name="Doki, Takuya/土岐 拓也" userId="6e9541bf-d543-4859-9119-3e143828162b" providerId="ADAL" clId="{0F1E1755-E32E-4F8B-AFF1-B6A8D77DF82D}" dt="2023-06-29T02:47:05.968" v="1677" actId="1076"/>
          <ac:spMkLst>
            <pc:docMk/>
            <pc:sldMk cId="2335418106" sldId="261"/>
            <ac:spMk id="9" creationId="{57FA8EE7-937A-9582-F5B2-1EF28504F9D5}"/>
          </ac:spMkLst>
        </pc:spChg>
        <pc:picChg chg="add mod modCrop">
          <ac:chgData name="Doki, Takuya/土岐 拓也" userId="6e9541bf-d543-4859-9119-3e143828162b" providerId="ADAL" clId="{0F1E1755-E32E-4F8B-AFF1-B6A8D77DF82D}" dt="2023-06-29T02:46:07.055" v="1658" actId="1076"/>
          <ac:picMkLst>
            <pc:docMk/>
            <pc:sldMk cId="2335418106" sldId="261"/>
            <ac:picMk id="5" creationId="{9D5B5302-8274-906A-A518-A5FFD13ACBFC}"/>
          </ac:picMkLst>
        </pc:picChg>
        <pc:picChg chg="add mod">
          <ac:chgData name="Doki, Takuya/土岐 拓也" userId="6e9541bf-d543-4859-9119-3e143828162b" providerId="ADAL" clId="{0F1E1755-E32E-4F8B-AFF1-B6A8D77DF82D}" dt="2023-06-29T02:47:04.064" v="1676" actId="1076"/>
          <ac:picMkLst>
            <pc:docMk/>
            <pc:sldMk cId="2335418106" sldId="261"/>
            <ac:picMk id="6" creationId="{EE5FDB23-AC40-BC06-73D9-9959C3B6B27E}"/>
          </ac:picMkLst>
        </pc:picChg>
        <pc:picChg chg="add mod">
          <ac:chgData name="Doki, Takuya/土岐 拓也" userId="6e9541bf-d543-4859-9119-3e143828162b" providerId="ADAL" clId="{0F1E1755-E32E-4F8B-AFF1-B6A8D77DF82D}" dt="2023-06-29T02:46:13.131" v="1661" actId="1076"/>
          <ac:picMkLst>
            <pc:docMk/>
            <pc:sldMk cId="2335418106" sldId="261"/>
            <ac:picMk id="7" creationId="{CC35C794-6173-14AE-FF86-AE6F475C410A}"/>
          </ac:picMkLst>
        </pc:picChg>
        <pc:cxnChg chg="add mod">
          <ac:chgData name="Doki, Takuya/土岐 拓也" userId="6e9541bf-d543-4859-9119-3e143828162b" providerId="ADAL" clId="{0F1E1755-E32E-4F8B-AFF1-B6A8D77DF82D}" dt="2023-06-29T02:47:24.327" v="1680" actId="1582"/>
          <ac:cxnSpMkLst>
            <pc:docMk/>
            <pc:sldMk cId="2335418106" sldId="261"/>
            <ac:cxnSpMk id="10" creationId="{6F13172D-8C98-3920-9CCD-B6FA8534F194}"/>
          </ac:cxnSpMkLst>
        </pc:cxnChg>
        <pc:cxnChg chg="add mod">
          <ac:chgData name="Doki, Takuya/土岐 拓也" userId="6e9541bf-d543-4859-9119-3e143828162b" providerId="ADAL" clId="{0F1E1755-E32E-4F8B-AFF1-B6A8D77DF82D}" dt="2023-06-29T02:47:34.285" v="1682" actId="1076"/>
          <ac:cxnSpMkLst>
            <pc:docMk/>
            <pc:sldMk cId="2335418106" sldId="261"/>
            <ac:cxnSpMk id="11" creationId="{12C45DB6-A280-D40C-727A-22A180F70BE6}"/>
          </ac:cxnSpMkLst>
        </pc:cxnChg>
        <pc:cxnChg chg="add mod">
          <ac:chgData name="Doki, Takuya/土岐 拓也" userId="6e9541bf-d543-4859-9119-3e143828162b" providerId="ADAL" clId="{0F1E1755-E32E-4F8B-AFF1-B6A8D77DF82D}" dt="2023-06-29T02:47:53.797" v="1687" actId="1035"/>
          <ac:cxnSpMkLst>
            <pc:docMk/>
            <pc:sldMk cId="2335418106" sldId="261"/>
            <ac:cxnSpMk id="12" creationId="{42FE970C-D5D1-9FBB-AD6E-9DC728ECA0F8}"/>
          </ac:cxnSpMkLst>
        </pc:cxnChg>
      </pc:sldChg>
      <pc:sldChg chg="addSp delSp modSp new mod">
        <pc:chgData name="Doki, Takuya/土岐 拓也" userId="6e9541bf-d543-4859-9119-3e143828162b" providerId="ADAL" clId="{0F1E1755-E32E-4F8B-AFF1-B6A8D77DF82D}" dt="2023-06-29T08:04:23.347" v="2877" actId="1076"/>
        <pc:sldMkLst>
          <pc:docMk/>
          <pc:sldMk cId="1283773868" sldId="262"/>
        </pc:sldMkLst>
        <pc:spChg chg="add mod">
          <ac:chgData name="Doki, Takuya/土岐 拓也" userId="6e9541bf-d543-4859-9119-3e143828162b" providerId="ADAL" clId="{0F1E1755-E32E-4F8B-AFF1-B6A8D77DF82D}" dt="2023-06-28T10:30:06.767" v="1483"/>
          <ac:spMkLst>
            <pc:docMk/>
            <pc:sldMk cId="1283773868" sldId="262"/>
            <ac:spMk id="2" creationId="{5010B9BB-84B3-829A-5483-5639D8BB243F}"/>
          </ac:spMkLst>
        </pc:spChg>
        <pc:spChg chg="add del mod">
          <ac:chgData name="Doki, Takuya/土岐 拓也" userId="6e9541bf-d543-4859-9119-3e143828162b" providerId="ADAL" clId="{0F1E1755-E32E-4F8B-AFF1-B6A8D77DF82D}" dt="2023-06-29T06:57:58.944" v="2004" actId="478"/>
          <ac:spMkLst>
            <pc:docMk/>
            <pc:sldMk cId="1283773868" sldId="262"/>
            <ac:spMk id="3" creationId="{20F12E8E-BDEE-4A1F-F8DB-EE961966AAEB}"/>
          </ac:spMkLst>
        </pc:spChg>
        <pc:spChg chg="add mod">
          <ac:chgData name="Doki, Takuya/土岐 拓也" userId="6e9541bf-d543-4859-9119-3e143828162b" providerId="ADAL" clId="{0F1E1755-E32E-4F8B-AFF1-B6A8D77DF82D}" dt="2023-06-29T02:56:40.632" v="1913" actId="1076"/>
          <ac:spMkLst>
            <pc:docMk/>
            <pc:sldMk cId="1283773868" sldId="262"/>
            <ac:spMk id="4" creationId="{99EF23BF-B6ED-DFF1-2AC8-68DFC5A26806}"/>
          </ac:spMkLst>
        </pc:spChg>
        <pc:spChg chg="add mod">
          <ac:chgData name="Doki, Takuya/土岐 拓也" userId="6e9541bf-d543-4859-9119-3e143828162b" providerId="ADAL" clId="{0F1E1755-E32E-4F8B-AFF1-B6A8D77DF82D}" dt="2023-06-29T02:56:20.894" v="1906" actId="164"/>
          <ac:spMkLst>
            <pc:docMk/>
            <pc:sldMk cId="1283773868" sldId="262"/>
            <ac:spMk id="6" creationId="{23F3B576-9BFA-5048-90A7-D3CB26C86BB3}"/>
          </ac:spMkLst>
        </pc:spChg>
        <pc:spChg chg="add mod">
          <ac:chgData name="Doki, Takuya/土岐 拓也" userId="6e9541bf-d543-4859-9119-3e143828162b" providerId="ADAL" clId="{0F1E1755-E32E-4F8B-AFF1-B6A8D77DF82D}" dt="2023-06-29T02:56:20.894" v="1906" actId="164"/>
          <ac:spMkLst>
            <pc:docMk/>
            <pc:sldMk cId="1283773868" sldId="262"/>
            <ac:spMk id="7" creationId="{96046730-8E80-35E1-0275-DCEF82610E19}"/>
          </ac:spMkLst>
        </pc:spChg>
        <pc:spChg chg="add mod">
          <ac:chgData name="Doki, Takuya/土岐 拓也" userId="6e9541bf-d543-4859-9119-3e143828162b" providerId="ADAL" clId="{0F1E1755-E32E-4F8B-AFF1-B6A8D77DF82D}" dt="2023-06-29T02:57:56.858" v="1934" actId="1076"/>
          <ac:spMkLst>
            <pc:docMk/>
            <pc:sldMk cId="1283773868" sldId="262"/>
            <ac:spMk id="8" creationId="{FD105DFD-D1E2-8F24-ABB9-37CBC1108369}"/>
          </ac:spMkLst>
        </pc:spChg>
        <pc:spChg chg="add mod">
          <ac:chgData name="Doki, Takuya/土岐 拓也" userId="6e9541bf-d543-4859-9119-3e143828162b" providerId="ADAL" clId="{0F1E1755-E32E-4F8B-AFF1-B6A8D77DF82D}" dt="2023-06-29T02:56:27.458" v="1908" actId="164"/>
          <ac:spMkLst>
            <pc:docMk/>
            <pc:sldMk cId="1283773868" sldId="262"/>
            <ac:spMk id="9" creationId="{4E5F36DC-7BD0-87EC-81B0-C4D79558093D}"/>
          </ac:spMkLst>
        </pc:spChg>
        <pc:spChg chg="add mod">
          <ac:chgData name="Doki, Takuya/土岐 拓也" userId="6e9541bf-d543-4859-9119-3e143828162b" providerId="ADAL" clId="{0F1E1755-E32E-4F8B-AFF1-B6A8D77DF82D}" dt="2023-06-29T02:58:05.437" v="1936" actId="1076"/>
          <ac:spMkLst>
            <pc:docMk/>
            <pc:sldMk cId="1283773868" sldId="262"/>
            <ac:spMk id="10" creationId="{AABC27E2-2356-6133-DD34-E76ACD9A1CE1}"/>
          </ac:spMkLst>
        </pc:spChg>
        <pc:spChg chg="add mod">
          <ac:chgData name="Doki, Takuya/土岐 拓也" userId="6e9541bf-d543-4859-9119-3e143828162b" providerId="ADAL" clId="{0F1E1755-E32E-4F8B-AFF1-B6A8D77DF82D}" dt="2023-06-29T03:57:23.991" v="1970" actId="1076"/>
          <ac:spMkLst>
            <pc:docMk/>
            <pc:sldMk cId="1283773868" sldId="262"/>
            <ac:spMk id="11" creationId="{766F4195-3733-C6EA-EE23-B3DE22A8F50D}"/>
          </ac:spMkLst>
        </pc:spChg>
        <pc:spChg chg="add mod">
          <ac:chgData name="Doki, Takuya/土岐 拓也" userId="6e9541bf-d543-4859-9119-3e143828162b" providerId="ADAL" clId="{0F1E1755-E32E-4F8B-AFF1-B6A8D77DF82D}" dt="2023-06-29T02:56:31.928" v="1910" actId="164"/>
          <ac:spMkLst>
            <pc:docMk/>
            <pc:sldMk cId="1283773868" sldId="262"/>
            <ac:spMk id="12" creationId="{B71717CF-1589-CC82-5643-3F54830342D0}"/>
          </ac:spMkLst>
        </pc:spChg>
        <pc:spChg chg="add mod">
          <ac:chgData name="Doki, Takuya/土岐 拓也" userId="6e9541bf-d543-4859-9119-3e143828162b" providerId="ADAL" clId="{0F1E1755-E32E-4F8B-AFF1-B6A8D77DF82D}" dt="2023-06-29T02:56:27.458" v="1908" actId="164"/>
          <ac:spMkLst>
            <pc:docMk/>
            <pc:sldMk cId="1283773868" sldId="262"/>
            <ac:spMk id="13" creationId="{55CA4277-F6DD-8385-0291-98382E507B97}"/>
          </ac:spMkLst>
        </pc:spChg>
        <pc:spChg chg="add mod">
          <ac:chgData name="Doki, Takuya/土岐 拓也" userId="6e9541bf-d543-4859-9119-3e143828162b" providerId="ADAL" clId="{0F1E1755-E32E-4F8B-AFF1-B6A8D77DF82D}" dt="2023-06-29T03:57:18.144" v="1969" actId="1036"/>
          <ac:spMkLst>
            <pc:docMk/>
            <pc:sldMk cId="1283773868" sldId="262"/>
            <ac:spMk id="14" creationId="{9C13ECC7-A267-9762-8DC2-BC11F1DDFB66}"/>
          </ac:spMkLst>
        </pc:spChg>
        <pc:spChg chg="add mod">
          <ac:chgData name="Doki, Takuya/土岐 拓也" userId="6e9541bf-d543-4859-9119-3e143828162b" providerId="ADAL" clId="{0F1E1755-E32E-4F8B-AFF1-B6A8D77DF82D}" dt="2023-06-29T03:57:33.478" v="1973" actId="688"/>
          <ac:spMkLst>
            <pc:docMk/>
            <pc:sldMk cId="1283773868" sldId="262"/>
            <ac:spMk id="15" creationId="{C6D21727-A836-5BEC-9E51-ED60F339827B}"/>
          </ac:spMkLst>
        </pc:spChg>
        <pc:spChg chg="add mod">
          <ac:chgData name="Doki, Takuya/土岐 拓也" userId="6e9541bf-d543-4859-9119-3e143828162b" providerId="ADAL" clId="{0F1E1755-E32E-4F8B-AFF1-B6A8D77DF82D}" dt="2023-06-29T02:56:55.669" v="1917" actId="1037"/>
          <ac:spMkLst>
            <pc:docMk/>
            <pc:sldMk cId="1283773868" sldId="262"/>
            <ac:spMk id="16" creationId="{6EA6980F-CF98-B6B1-7CF2-7F897876C603}"/>
          </ac:spMkLst>
        </pc:spChg>
        <pc:spChg chg="add mod">
          <ac:chgData name="Doki, Takuya/土岐 拓也" userId="6e9541bf-d543-4859-9119-3e143828162b" providerId="ADAL" clId="{0F1E1755-E32E-4F8B-AFF1-B6A8D77DF82D}" dt="2023-06-29T02:57:04.633" v="1918" actId="1076"/>
          <ac:spMkLst>
            <pc:docMk/>
            <pc:sldMk cId="1283773868" sldId="262"/>
            <ac:spMk id="17" creationId="{4067DC71-ED0C-0277-3A82-73BD9621E493}"/>
          </ac:spMkLst>
        </pc:spChg>
        <pc:spChg chg="add mod">
          <ac:chgData name="Doki, Takuya/土岐 拓也" userId="6e9541bf-d543-4859-9119-3e143828162b" providerId="ADAL" clId="{0F1E1755-E32E-4F8B-AFF1-B6A8D77DF82D}" dt="2023-06-29T02:52:24.914" v="1819" actId="571"/>
          <ac:spMkLst>
            <pc:docMk/>
            <pc:sldMk cId="1283773868" sldId="262"/>
            <ac:spMk id="18" creationId="{03DFBD87-EC9E-2E87-C280-745A527BE6BE}"/>
          </ac:spMkLst>
        </pc:spChg>
        <pc:spChg chg="add mod">
          <ac:chgData name="Doki, Takuya/土岐 拓也" userId="6e9541bf-d543-4859-9119-3e143828162b" providerId="ADAL" clId="{0F1E1755-E32E-4F8B-AFF1-B6A8D77DF82D}" dt="2023-06-29T02:57:08.123" v="1919" actId="1076"/>
          <ac:spMkLst>
            <pc:docMk/>
            <pc:sldMk cId="1283773868" sldId="262"/>
            <ac:spMk id="19" creationId="{CA8CC366-D639-47C2-FF05-72B7772B22A7}"/>
          </ac:spMkLst>
        </pc:spChg>
        <pc:spChg chg="mod">
          <ac:chgData name="Doki, Takuya/土岐 拓也" userId="6e9541bf-d543-4859-9119-3e143828162b" providerId="ADAL" clId="{0F1E1755-E32E-4F8B-AFF1-B6A8D77DF82D}" dt="2023-06-29T02:57:43.441" v="1930" actId="571"/>
          <ac:spMkLst>
            <pc:docMk/>
            <pc:sldMk cId="1283773868" sldId="262"/>
            <ac:spMk id="26" creationId="{127F05E5-AE93-F01F-085D-88645BA1B3EF}"/>
          </ac:spMkLst>
        </pc:spChg>
        <pc:spChg chg="mod">
          <ac:chgData name="Doki, Takuya/土岐 拓也" userId="6e9541bf-d543-4859-9119-3e143828162b" providerId="ADAL" clId="{0F1E1755-E32E-4F8B-AFF1-B6A8D77DF82D}" dt="2023-06-29T02:57:43.441" v="1930" actId="571"/>
          <ac:spMkLst>
            <pc:docMk/>
            <pc:sldMk cId="1283773868" sldId="262"/>
            <ac:spMk id="27" creationId="{C97D6E5A-122D-8E91-5945-573000EE3984}"/>
          </ac:spMkLst>
        </pc:spChg>
        <pc:spChg chg="mod">
          <ac:chgData name="Doki, Takuya/土岐 拓也" userId="6e9541bf-d543-4859-9119-3e143828162b" providerId="ADAL" clId="{0F1E1755-E32E-4F8B-AFF1-B6A8D77DF82D}" dt="2023-06-29T02:57:43.441" v="1930" actId="571"/>
          <ac:spMkLst>
            <pc:docMk/>
            <pc:sldMk cId="1283773868" sldId="262"/>
            <ac:spMk id="28" creationId="{E63A0F0D-BCF3-FBB1-F0C8-F0001A0F4BAE}"/>
          </ac:spMkLst>
        </pc:spChg>
        <pc:spChg chg="mod">
          <ac:chgData name="Doki, Takuya/土岐 拓也" userId="6e9541bf-d543-4859-9119-3e143828162b" providerId="ADAL" clId="{0F1E1755-E32E-4F8B-AFF1-B6A8D77DF82D}" dt="2023-06-29T02:57:43.441" v="1930" actId="571"/>
          <ac:spMkLst>
            <pc:docMk/>
            <pc:sldMk cId="1283773868" sldId="262"/>
            <ac:spMk id="30" creationId="{54B607C9-1C07-B9ED-1620-BE0C7EBB9ACF}"/>
          </ac:spMkLst>
        </pc:spChg>
        <pc:spChg chg="mod">
          <ac:chgData name="Doki, Takuya/土岐 拓也" userId="6e9541bf-d543-4859-9119-3e143828162b" providerId="ADAL" clId="{0F1E1755-E32E-4F8B-AFF1-B6A8D77DF82D}" dt="2023-06-29T02:57:43.441" v="1930" actId="571"/>
          <ac:spMkLst>
            <pc:docMk/>
            <pc:sldMk cId="1283773868" sldId="262"/>
            <ac:spMk id="31" creationId="{520D2687-B256-1883-6796-A36946AE28A0}"/>
          </ac:spMkLst>
        </pc:spChg>
        <pc:spChg chg="mod">
          <ac:chgData name="Doki, Takuya/土岐 拓也" userId="6e9541bf-d543-4859-9119-3e143828162b" providerId="ADAL" clId="{0F1E1755-E32E-4F8B-AFF1-B6A8D77DF82D}" dt="2023-06-29T02:57:43.441" v="1930" actId="571"/>
          <ac:spMkLst>
            <pc:docMk/>
            <pc:sldMk cId="1283773868" sldId="262"/>
            <ac:spMk id="32" creationId="{42DA4E50-B7A3-EEBB-D9ED-D7317EABBB0D}"/>
          </ac:spMkLst>
        </pc:spChg>
        <pc:spChg chg="add mod">
          <ac:chgData name="Doki, Takuya/土岐 拓也" userId="6e9541bf-d543-4859-9119-3e143828162b" providerId="ADAL" clId="{0F1E1755-E32E-4F8B-AFF1-B6A8D77DF82D}" dt="2023-06-29T06:58:19.022" v="2037" actId="14100"/>
          <ac:spMkLst>
            <pc:docMk/>
            <pc:sldMk cId="1283773868" sldId="262"/>
            <ac:spMk id="33" creationId="{91484C4E-A737-3C22-914D-7C48B7C584C9}"/>
          </ac:spMkLst>
        </pc:spChg>
        <pc:grpChg chg="add mod">
          <ac:chgData name="Doki, Takuya/土岐 拓也" userId="6e9541bf-d543-4859-9119-3e143828162b" providerId="ADAL" clId="{0F1E1755-E32E-4F8B-AFF1-B6A8D77DF82D}" dt="2023-06-29T02:57:47.028" v="1931" actId="555"/>
          <ac:grpSpMkLst>
            <pc:docMk/>
            <pc:sldMk cId="1283773868" sldId="262"/>
            <ac:grpSpMk id="22" creationId="{704B9EA7-9072-D654-A958-DCDBDD940CF9}"/>
          </ac:grpSpMkLst>
        </pc:grpChg>
        <pc:grpChg chg="add mod">
          <ac:chgData name="Doki, Takuya/土岐 拓也" userId="6e9541bf-d543-4859-9119-3e143828162b" providerId="ADAL" clId="{0F1E1755-E32E-4F8B-AFF1-B6A8D77DF82D}" dt="2023-06-29T02:57:48.843" v="1932" actId="408"/>
          <ac:grpSpMkLst>
            <pc:docMk/>
            <pc:sldMk cId="1283773868" sldId="262"/>
            <ac:grpSpMk id="23" creationId="{132693ED-DE33-D20D-9E32-513725BE41CF}"/>
          </ac:grpSpMkLst>
        </pc:grpChg>
        <pc:grpChg chg="add mod">
          <ac:chgData name="Doki, Takuya/土岐 拓也" userId="6e9541bf-d543-4859-9119-3e143828162b" providerId="ADAL" clId="{0F1E1755-E32E-4F8B-AFF1-B6A8D77DF82D}" dt="2023-06-29T02:57:47.028" v="1931" actId="555"/>
          <ac:grpSpMkLst>
            <pc:docMk/>
            <pc:sldMk cId="1283773868" sldId="262"/>
            <ac:grpSpMk id="24" creationId="{0FB80C9B-5B33-0EB8-0130-79210F3BAF89}"/>
          </ac:grpSpMkLst>
        </pc:grpChg>
        <pc:grpChg chg="add mod">
          <ac:chgData name="Doki, Takuya/土岐 拓也" userId="6e9541bf-d543-4859-9119-3e143828162b" providerId="ADAL" clId="{0F1E1755-E32E-4F8B-AFF1-B6A8D77DF82D}" dt="2023-06-29T02:57:43.441" v="1930" actId="571"/>
          <ac:grpSpMkLst>
            <pc:docMk/>
            <pc:sldMk cId="1283773868" sldId="262"/>
            <ac:grpSpMk id="25" creationId="{53547F38-D9E1-6183-8C7A-3E827444A908}"/>
          </ac:grpSpMkLst>
        </pc:grpChg>
        <pc:grpChg chg="add mod">
          <ac:chgData name="Doki, Takuya/土岐 拓也" userId="6e9541bf-d543-4859-9119-3e143828162b" providerId="ADAL" clId="{0F1E1755-E32E-4F8B-AFF1-B6A8D77DF82D}" dt="2023-06-29T02:57:43.441" v="1930" actId="571"/>
          <ac:grpSpMkLst>
            <pc:docMk/>
            <pc:sldMk cId="1283773868" sldId="262"/>
            <ac:grpSpMk id="29" creationId="{A75899E0-FB47-377A-FFEC-6C8AA5C21B4C}"/>
          </ac:grpSpMkLst>
        </pc:grpChg>
        <pc:picChg chg="add mod">
          <ac:chgData name="Doki, Takuya/土岐 拓也" userId="6e9541bf-d543-4859-9119-3e143828162b" providerId="ADAL" clId="{0F1E1755-E32E-4F8B-AFF1-B6A8D77DF82D}" dt="2023-06-29T08:04:23.347" v="2877" actId="1076"/>
          <ac:picMkLst>
            <pc:docMk/>
            <pc:sldMk cId="1283773868" sldId="262"/>
            <ac:picMk id="5" creationId="{A781E824-E41C-E7E7-7522-FAD410762EAC}"/>
          </ac:picMkLst>
        </pc:picChg>
        <pc:picChg chg="add mod">
          <ac:chgData name="Doki, Takuya/土岐 拓也" userId="6e9541bf-d543-4859-9119-3e143828162b" providerId="ADAL" clId="{0F1E1755-E32E-4F8B-AFF1-B6A8D77DF82D}" dt="2023-06-29T03:57:44.192" v="1976" actId="1076"/>
          <ac:picMkLst>
            <pc:docMk/>
            <pc:sldMk cId="1283773868" sldId="262"/>
            <ac:picMk id="21" creationId="{C024DE92-5AD9-5E4A-74CB-F79CF896EE16}"/>
          </ac:picMkLst>
        </pc:picChg>
      </pc:sldChg>
      <pc:sldChg chg="addSp modSp new mod">
        <pc:chgData name="Doki, Takuya/土岐 拓也" userId="6e9541bf-d543-4859-9119-3e143828162b" providerId="ADAL" clId="{0F1E1755-E32E-4F8B-AFF1-B6A8D77DF82D}" dt="2023-06-29T06:55:26.144" v="2002" actId="20577"/>
        <pc:sldMkLst>
          <pc:docMk/>
          <pc:sldMk cId="2799613919" sldId="263"/>
        </pc:sldMkLst>
        <pc:spChg chg="add mod">
          <ac:chgData name="Doki, Takuya/土岐 拓也" userId="6e9541bf-d543-4859-9119-3e143828162b" providerId="ADAL" clId="{0F1E1755-E32E-4F8B-AFF1-B6A8D77DF82D}" dt="2023-06-29T02:43:28.859" v="1580"/>
          <ac:spMkLst>
            <pc:docMk/>
            <pc:sldMk cId="2799613919" sldId="263"/>
            <ac:spMk id="2" creationId="{87741127-0613-8CEA-0100-5AB6257639F8}"/>
          </ac:spMkLst>
        </pc:spChg>
        <pc:spChg chg="add mod">
          <ac:chgData name="Doki, Takuya/土岐 拓也" userId="6e9541bf-d543-4859-9119-3e143828162b" providerId="ADAL" clId="{0F1E1755-E32E-4F8B-AFF1-B6A8D77DF82D}" dt="2023-06-29T02:43:54.888" v="1642" actId="20577"/>
          <ac:spMkLst>
            <pc:docMk/>
            <pc:sldMk cId="2799613919" sldId="263"/>
            <ac:spMk id="3" creationId="{ECC4BEA0-8719-4914-477D-C65B9126CE59}"/>
          </ac:spMkLst>
        </pc:spChg>
        <pc:spChg chg="add mod">
          <ac:chgData name="Doki, Takuya/土岐 拓也" userId="6e9541bf-d543-4859-9119-3e143828162b" providerId="ADAL" clId="{0F1E1755-E32E-4F8B-AFF1-B6A8D77DF82D}" dt="2023-06-29T02:45:15.271" v="1654" actId="208"/>
          <ac:spMkLst>
            <pc:docMk/>
            <pc:sldMk cId="2799613919" sldId="263"/>
            <ac:spMk id="6" creationId="{E5E643DF-B366-0634-2074-CCA7112041D4}"/>
          </ac:spMkLst>
        </pc:spChg>
        <pc:spChg chg="add mod">
          <ac:chgData name="Doki, Takuya/土岐 拓也" userId="6e9541bf-d543-4859-9119-3e143828162b" providerId="ADAL" clId="{0F1E1755-E32E-4F8B-AFF1-B6A8D77DF82D}" dt="2023-06-29T06:55:26.144" v="2002" actId="20577"/>
          <ac:spMkLst>
            <pc:docMk/>
            <pc:sldMk cId="2799613919" sldId="263"/>
            <ac:spMk id="7" creationId="{C7683A50-1532-92D2-221A-6EAD4F0B3055}"/>
          </ac:spMkLst>
        </pc:spChg>
        <pc:picChg chg="add mod">
          <ac:chgData name="Doki, Takuya/土岐 拓也" userId="6e9541bf-d543-4859-9119-3e143828162b" providerId="ADAL" clId="{0F1E1755-E32E-4F8B-AFF1-B6A8D77DF82D}" dt="2023-06-29T02:44:31.818" v="1647" actId="12788"/>
          <ac:picMkLst>
            <pc:docMk/>
            <pc:sldMk cId="2799613919" sldId="263"/>
            <ac:picMk id="5" creationId="{32E95991-236C-45A4-C7CC-A573804052E4}"/>
          </ac:picMkLst>
        </pc:picChg>
      </pc:sldChg>
      <pc:sldChg chg="addSp modSp new ord">
        <pc:chgData name="Doki, Takuya/土岐 拓也" userId="6e9541bf-d543-4859-9119-3e143828162b" providerId="ADAL" clId="{0F1E1755-E32E-4F8B-AFF1-B6A8D77DF82D}" dt="2023-06-29T07:18:04.361" v="2413" actId="12789"/>
        <pc:sldMkLst>
          <pc:docMk/>
          <pc:sldMk cId="678083843" sldId="264"/>
        </pc:sldMkLst>
        <pc:picChg chg="add mod">
          <ac:chgData name="Doki, Takuya/土岐 拓也" userId="6e9541bf-d543-4859-9119-3e143828162b" providerId="ADAL" clId="{0F1E1755-E32E-4F8B-AFF1-B6A8D77DF82D}" dt="2023-06-29T07:18:04.361" v="2413" actId="12789"/>
          <ac:picMkLst>
            <pc:docMk/>
            <pc:sldMk cId="678083843" sldId="264"/>
            <ac:picMk id="2" creationId="{ABA7A095-05D3-CD91-F614-26165D41841E}"/>
          </ac:picMkLst>
        </pc:picChg>
      </pc:sldChg>
      <pc:sldChg chg="addSp delSp modSp new mod">
        <pc:chgData name="Doki, Takuya/土岐 拓也" userId="6e9541bf-d543-4859-9119-3e143828162b" providerId="ADAL" clId="{0F1E1755-E32E-4F8B-AFF1-B6A8D77DF82D}" dt="2023-06-29T08:14:31.194" v="2892" actId="478"/>
        <pc:sldMkLst>
          <pc:docMk/>
          <pc:sldMk cId="4131400328" sldId="265"/>
        </pc:sldMkLst>
        <pc:spChg chg="add mod">
          <ac:chgData name="Doki, Takuya/土岐 拓也" userId="6e9541bf-d543-4859-9119-3e143828162b" providerId="ADAL" clId="{0F1E1755-E32E-4F8B-AFF1-B6A8D77DF82D}" dt="2023-06-29T06:57:50.386" v="2003"/>
          <ac:spMkLst>
            <pc:docMk/>
            <pc:sldMk cId="4131400328" sldId="265"/>
            <ac:spMk id="2" creationId="{DF1367C3-9298-2126-4B16-E46C050C28E9}"/>
          </ac:spMkLst>
        </pc:spChg>
        <pc:spChg chg="add mod">
          <ac:chgData name="Doki, Takuya/土岐 拓也" userId="6e9541bf-d543-4859-9119-3e143828162b" providerId="ADAL" clId="{0F1E1755-E32E-4F8B-AFF1-B6A8D77DF82D}" dt="2023-06-29T07:07:04.966" v="2407" actId="1076"/>
          <ac:spMkLst>
            <pc:docMk/>
            <pc:sldMk cId="4131400328" sldId="265"/>
            <ac:spMk id="3" creationId="{B6854F57-61E2-281A-BB0B-EF2BA31949C9}"/>
          </ac:spMkLst>
        </pc:spChg>
        <pc:spChg chg="add mod">
          <ac:chgData name="Doki, Takuya/土岐 拓也" userId="6e9541bf-d543-4859-9119-3e143828162b" providerId="ADAL" clId="{0F1E1755-E32E-4F8B-AFF1-B6A8D77DF82D}" dt="2023-06-29T07:04:29.822" v="2176"/>
          <ac:spMkLst>
            <pc:docMk/>
            <pc:sldMk cId="4131400328" sldId="265"/>
            <ac:spMk id="4" creationId="{FAC137E5-D0E7-9D4D-1FFD-75FF6B0B4FC7}"/>
          </ac:spMkLst>
        </pc:spChg>
        <pc:spChg chg="add mod">
          <ac:chgData name="Doki, Takuya/土岐 拓也" userId="6e9541bf-d543-4859-9119-3e143828162b" providerId="ADAL" clId="{0F1E1755-E32E-4F8B-AFF1-B6A8D77DF82D}" dt="2023-06-29T07:04:29.822" v="2176"/>
          <ac:spMkLst>
            <pc:docMk/>
            <pc:sldMk cId="4131400328" sldId="265"/>
            <ac:spMk id="5" creationId="{9980BD96-2AAF-F6AE-7F89-BBD4657C5642}"/>
          </ac:spMkLst>
        </pc:spChg>
        <pc:spChg chg="add mod">
          <ac:chgData name="Doki, Takuya/土岐 拓也" userId="6e9541bf-d543-4859-9119-3e143828162b" providerId="ADAL" clId="{0F1E1755-E32E-4F8B-AFF1-B6A8D77DF82D}" dt="2023-06-29T07:04:29.822" v="2176"/>
          <ac:spMkLst>
            <pc:docMk/>
            <pc:sldMk cId="4131400328" sldId="265"/>
            <ac:spMk id="6" creationId="{064CAE6D-F711-2F13-9138-BCCABA9772C1}"/>
          </ac:spMkLst>
        </pc:spChg>
        <pc:spChg chg="add mod">
          <ac:chgData name="Doki, Takuya/土岐 拓也" userId="6e9541bf-d543-4859-9119-3e143828162b" providerId="ADAL" clId="{0F1E1755-E32E-4F8B-AFF1-B6A8D77DF82D}" dt="2023-06-29T08:14:29.479" v="2891"/>
          <ac:spMkLst>
            <pc:docMk/>
            <pc:sldMk cId="4131400328" sldId="265"/>
            <ac:spMk id="7" creationId="{E3EAEBFD-BAD5-CEB9-42B5-F3E2A75EEFF3}"/>
          </ac:spMkLst>
        </pc:spChg>
        <pc:spChg chg="add mod">
          <ac:chgData name="Doki, Takuya/土岐 拓也" userId="6e9541bf-d543-4859-9119-3e143828162b" providerId="ADAL" clId="{0F1E1755-E32E-4F8B-AFF1-B6A8D77DF82D}" dt="2023-06-29T07:04:29.822" v="2176"/>
          <ac:spMkLst>
            <pc:docMk/>
            <pc:sldMk cId="4131400328" sldId="265"/>
            <ac:spMk id="17" creationId="{9EBEE305-ED2A-D272-9C33-E89839B4EA1D}"/>
          </ac:spMkLst>
        </pc:spChg>
        <pc:spChg chg="add mod">
          <ac:chgData name="Doki, Takuya/土岐 拓也" userId="6e9541bf-d543-4859-9119-3e143828162b" providerId="ADAL" clId="{0F1E1755-E32E-4F8B-AFF1-B6A8D77DF82D}" dt="2023-06-29T07:04:29.822" v="2176"/>
          <ac:spMkLst>
            <pc:docMk/>
            <pc:sldMk cId="4131400328" sldId="265"/>
            <ac:spMk id="21" creationId="{4ABCBB82-E517-9038-FD05-7A4ECDA403C0}"/>
          </ac:spMkLst>
        </pc:spChg>
        <pc:spChg chg="add mod">
          <ac:chgData name="Doki, Takuya/土岐 拓也" userId="6e9541bf-d543-4859-9119-3e143828162b" providerId="ADAL" clId="{0F1E1755-E32E-4F8B-AFF1-B6A8D77DF82D}" dt="2023-06-29T07:04:44.054" v="2202" actId="1076"/>
          <ac:spMkLst>
            <pc:docMk/>
            <pc:sldMk cId="4131400328" sldId="265"/>
            <ac:spMk id="23" creationId="{CF99E242-837C-379D-66BF-9EFC46DAE275}"/>
          </ac:spMkLst>
        </pc:spChg>
        <pc:spChg chg="add del mod">
          <ac:chgData name="Doki, Takuya/土岐 拓也" userId="6e9541bf-d543-4859-9119-3e143828162b" providerId="ADAL" clId="{0F1E1755-E32E-4F8B-AFF1-B6A8D77DF82D}" dt="2023-06-29T08:14:31.194" v="2892" actId="478"/>
          <ac:spMkLst>
            <pc:docMk/>
            <pc:sldMk cId="4131400328" sldId="265"/>
            <ac:spMk id="24" creationId="{E9798D39-9A26-41BC-2F75-A00211A967E9}"/>
          </ac:spMkLst>
        </pc:spChg>
        <pc:grpChg chg="add mod">
          <ac:chgData name="Doki, Takuya/土岐 拓也" userId="6e9541bf-d543-4859-9119-3e143828162b" providerId="ADAL" clId="{0F1E1755-E32E-4F8B-AFF1-B6A8D77DF82D}" dt="2023-06-29T07:07:04.966" v="2407" actId="1076"/>
          <ac:grpSpMkLst>
            <pc:docMk/>
            <pc:sldMk cId="4131400328" sldId="265"/>
            <ac:grpSpMk id="22" creationId="{3A047B21-AF21-F768-0FB0-64D03206B495}"/>
          </ac:grpSpMkLst>
        </pc:grpChg>
        <pc:cxnChg chg="add del mod">
          <ac:chgData name="Doki, Takuya/土岐 拓也" userId="6e9541bf-d543-4859-9119-3e143828162b" providerId="ADAL" clId="{0F1E1755-E32E-4F8B-AFF1-B6A8D77DF82D}" dt="2023-06-29T07:04:29.822" v="2176"/>
          <ac:cxnSpMkLst>
            <pc:docMk/>
            <pc:sldMk cId="4131400328" sldId="265"/>
            <ac:cxnSpMk id="8" creationId="{52F9FB92-7655-C889-EEE2-B327486ABE25}"/>
          </ac:cxnSpMkLst>
        </pc:cxnChg>
        <pc:cxnChg chg="add del mod">
          <ac:chgData name="Doki, Takuya/土岐 拓也" userId="6e9541bf-d543-4859-9119-3e143828162b" providerId="ADAL" clId="{0F1E1755-E32E-4F8B-AFF1-B6A8D77DF82D}" dt="2023-06-29T07:01:31.078" v="2102" actId="478"/>
          <ac:cxnSpMkLst>
            <pc:docMk/>
            <pc:sldMk cId="4131400328" sldId="265"/>
            <ac:cxnSpMk id="11" creationId="{7663D6D0-A373-EC28-AF14-721DAD2DF3AF}"/>
          </ac:cxnSpMkLst>
        </pc:cxnChg>
        <pc:cxnChg chg="add mod">
          <ac:chgData name="Doki, Takuya/土岐 拓也" userId="6e9541bf-d543-4859-9119-3e143828162b" providerId="ADAL" clId="{0F1E1755-E32E-4F8B-AFF1-B6A8D77DF82D}" dt="2023-06-29T07:04:29.822" v="2176"/>
          <ac:cxnSpMkLst>
            <pc:docMk/>
            <pc:sldMk cId="4131400328" sldId="265"/>
            <ac:cxnSpMk id="16" creationId="{F9B9497F-FDF5-52EB-8EE8-890C10190BD7}"/>
          </ac:cxnSpMkLst>
        </pc:cxnChg>
        <pc:cxnChg chg="add mod">
          <ac:chgData name="Doki, Takuya/土岐 拓也" userId="6e9541bf-d543-4859-9119-3e143828162b" providerId="ADAL" clId="{0F1E1755-E32E-4F8B-AFF1-B6A8D77DF82D}" dt="2023-06-29T07:04:29.822" v="2176"/>
          <ac:cxnSpMkLst>
            <pc:docMk/>
            <pc:sldMk cId="4131400328" sldId="265"/>
            <ac:cxnSpMk id="19" creationId="{C49D5BE0-4F06-3D5E-9B0A-D3A3D6CDF144}"/>
          </ac:cxnSpMkLst>
        </pc:cxnChg>
      </pc:sldChg>
      <pc:sldChg chg="addSp modSp new mod">
        <pc:chgData name="Doki, Takuya/土岐 拓也" userId="6e9541bf-d543-4859-9119-3e143828162b" providerId="ADAL" clId="{0F1E1755-E32E-4F8B-AFF1-B6A8D77DF82D}" dt="2023-06-29T08:07:05.730" v="2888" actId="1076"/>
        <pc:sldMkLst>
          <pc:docMk/>
          <pc:sldMk cId="1874147997" sldId="266"/>
        </pc:sldMkLst>
        <pc:spChg chg="add mod">
          <ac:chgData name="Doki, Takuya/土岐 拓也" userId="6e9541bf-d543-4859-9119-3e143828162b" providerId="ADAL" clId="{0F1E1755-E32E-4F8B-AFF1-B6A8D77DF82D}" dt="2023-06-29T07:41:43.045" v="2426" actId="20577"/>
          <ac:spMkLst>
            <pc:docMk/>
            <pc:sldMk cId="1874147997" sldId="266"/>
            <ac:spMk id="2" creationId="{BBBE5538-31E1-80BA-F788-9CD6437A87E6}"/>
          </ac:spMkLst>
        </pc:spChg>
        <pc:spChg chg="add mod">
          <ac:chgData name="Doki, Takuya/土岐 拓也" userId="6e9541bf-d543-4859-9119-3e143828162b" providerId="ADAL" clId="{0F1E1755-E32E-4F8B-AFF1-B6A8D77DF82D}" dt="2023-06-29T08:04:01.232" v="2876" actId="5793"/>
          <ac:spMkLst>
            <pc:docMk/>
            <pc:sldMk cId="1874147997" sldId="266"/>
            <ac:spMk id="3" creationId="{CD61EEFF-9CD2-4E43-E45B-84E304D30E20}"/>
          </ac:spMkLst>
        </pc:spChg>
        <pc:picChg chg="add mod">
          <ac:chgData name="Doki, Takuya/土岐 拓也" userId="6e9541bf-d543-4859-9119-3e143828162b" providerId="ADAL" clId="{0F1E1755-E32E-4F8B-AFF1-B6A8D77DF82D}" dt="2023-06-29T08:07:05.730" v="2888" actId="1076"/>
          <ac:picMkLst>
            <pc:docMk/>
            <pc:sldMk cId="1874147997" sldId="266"/>
            <ac:picMk id="5" creationId="{850DAE3E-9A7B-F34E-8E01-4C536A9B775E}"/>
          </ac:picMkLst>
        </pc:picChg>
        <pc:picChg chg="add mod">
          <ac:chgData name="Doki, Takuya/土岐 拓也" userId="6e9541bf-d543-4859-9119-3e143828162b" providerId="ADAL" clId="{0F1E1755-E32E-4F8B-AFF1-B6A8D77DF82D}" dt="2023-06-29T08:07:05.730" v="2888" actId="1076"/>
          <ac:picMkLst>
            <pc:docMk/>
            <pc:sldMk cId="1874147997" sldId="266"/>
            <ac:picMk id="1026" creationId="{265A4555-38F9-08CA-0053-F6A09EC8B376}"/>
          </ac:picMkLst>
        </pc:picChg>
        <pc:picChg chg="add mod">
          <ac:chgData name="Doki, Takuya/土岐 拓也" userId="6e9541bf-d543-4859-9119-3e143828162b" providerId="ADAL" clId="{0F1E1755-E32E-4F8B-AFF1-B6A8D77DF82D}" dt="2023-06-29T08:07:05.730" v="2888" actId="1076"/>
          <ac:picMkLst>
            <pc:docMk/>
            <pc:sldMk cId="1874147997" sldId="266"/>
            <ac:picMk id="1028" creationId="{E9921658-553F-AF36-A0CC-7BDB3A1A77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38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44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34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52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9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41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79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45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63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721B9-7864-43BA-B912-EF81DC3879B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F02B-C8E1-41F6-A74F-CB61A869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42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BD6C00-03CF-9E6D-86A6-7B5F4C9235BD}"/>
              </a:ext>
            </a:extLst>
          </p:cNvPr>
          <p:cNvSpPr txBox="1"/>
          <p:nvPr/>
        </p:nvSpPr>
        <p:spPr>
          <a:xfrm>
            <a:off x="1753386" y="2416537"/>
            <a:ext cx="8710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DIG</a:t>
            </a:r>
            <a:r>
              <a:rPr kumimoji="1" lang="ja-JP" altLang="en-US" sz="4800" dirty="0"/>
              <a:t>基礎コース最終プレゼン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241438-2315-716F-D6E3-585B06AAD0EA}"/>
              </a:ext>
            </a:extLst>
          </p:cNvPr>
          <p:cNvSpPr txBox="1"/>
          <p:nvPr/>
        </p:nvSpPr>
        <p:spPr>
          <a:xfrm>
            <a:off x="2056615" y="3610466"/>
            <a:ext cx="8078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車両技術開発部 第２衝突安全試験課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 土岐 拓也</a:t>
            </a:r>
          </a:p>
        </p:txBody>
      </p:sp>
    </p:spTree>
    <p:extLst>
      <p:ext uri="{BB962C8B-B14F-4D97-AF65-F5344CB8AC3E}">
        <p14:creationId xmlns:p14="http://schemas.microsoft.com/office/powerpoint/2010/main" val="32672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BE5538-31E1-80BA-F788-9CD6437A87E6}"/>
              </a:ext>
            </a:extLst>
          </p:cNvPr>
          <p:cNvSpPr txBox="1"/>
          <p:nvPr/>
        </p:nvSpPr>
        <p:spPr>
          <a:xfrm>
            <a:off x="584463" y="348791"/>
            <a:ext cx="378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反省点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61EEFF-9CD2-4E43-E45B-84E304D30E20}"/>
              </a:ext>
            </a:extLst>
          </p:cNvPr>
          <p:cNvSpPr txBox="1"/>
          <p:nvPr/>
        </p:nvSpPr>
        <p:spPr>
          <a:xfrm>
            <a:off x="1302423" y="1129608"/>
            <a:ext cx="9587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ググればサンプルはたくさん出てくるけど全然簡単じゃなかった</a:t>
            </a:r>
            <a:r>
              <a:rPr kumimoji="1" lang="en-US" altLang="ja-JP" sz="2400" dirty="0"/>
              <a:t>…</a:t>
            </a:r>
          </a:p>
          <a:p>
            <a:r>
              <a:rPr kumimoji="1" lang="ja-JP" altLang="en-US" sz="2400" dirty="0"/>
              <a:t>安易に手を出してしまい引き返せなくなった</a:t>
            </a:r>
            <a:r>
              <a:rPr kumimoji="1" lang="en-US" altLang="ja-JP" sz="2400" dirty="0"/>
              <a:t>…</a:t>
            </a:r>
          </a:p>
          <a:p>
            <a:r>
              <a:rPr kumimoji="1" lang="ja-JP" altLang="en-US" sz="2400" dirty="0"/>
              <a:t>コードの意味を理解するだけで膨大な時間がかかってしまった</a:t>
            </a:r>
            <a:r>
              <a:rPr kumimoji="1" lang="en-US" altLang="ja-JP" sz="2400" dirty="0"/>
              <a:t>…</a:t>
            </a:r>
          </a:p>
          <a:p>
            <a:r>
              <a:rPr kumimoji="1" lang="ja-JP" altLang="en-US" sz="2400" dirty="0"/>
              <a:t>挙動がいまいちな部分をまだ修正できていない</a:t>
            </a:r>
            <a:endParaRPr kumimoji="1" lang="en-US" altLang="ja-JP" sz="2400" dirty="0"/>
          </a:p>
        </p:txBody>
      </p:sp>
      <p:pic>
        <p:nvPicPr>
          <p:cNvPr id="1026" name="Picture 2" descr="魂が抜けた人のイラスト（男性）">
            <a:extLst>
              <a:ext uri="{FF2B5EF4-FFF2-40B4-BE49-F238E27FC236}">
                <a16:creationId xmlns:a16="http://schemas.microsoft.com/office/drawing/2014/main" id="{265A4555-38F9-08CA-0053-F6A09EC8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10" y="2699268"/>
            <a:ext cx="3291064" cy="329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0DAE3E-9A7B-F34E-8E01-4C536A9B7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4" y="2699268"/>
            <a:ext cx="3915006" cy="3865709"/>
          </a:xfrm>
          <a:prstGeom prst="rect">
            <a:avLst/>
          </a:prstGeom>
        </p:spPr>
      </p:pic>
      <p:pic>
        <p:nvPicPr>
          <p:cNvPr id="1028" name="Picture 4" descr="プログラムのコードが表示されたコンピューターのイラスト">
            <a:extLst>
              <a:ext uri="{FF2B5EF4-FFF2-40B4-BE49-F238E27FC236}">
                <a16:creationId xmlns:a16="http://schemas.microsoft.com/office/drawing/2014/main" id="{E9921658-553F-AF36-A0CC-7BDB3A1A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476" y="3429000"/>
            <a:ext cx="2553970" cy="255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14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土下座のイラスト">
            <a:extLst>
              <a:ext uri="{FF2B5EF4-FFF2-40B4-BE49-F238E27FC236}">
                <a16:creationId xmlns:a16="http://schemas.microsoft.com/office/drawing/2014/main" id="{ABA7A095-05D3-CD91-F614-26165D418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78" y="1926303"/>
            <a:ext cx="3474445" cy="300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34E44F-6542-2FB4-9746-9625B23DFB5A}"/>
              </a:ext>
            </a:extLst>
          </p:cNvPr>
          <p:cNvSpPr txBox="1"/>
          <p:nvPr/>
        </p:nvSpPr>
        <p:spPr>
          <a:xfrm>
            <a:off x="716438" y="1819373"/>
            <a:ext cx="6749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・取り組んだこと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・勉強になったこと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・反省点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14CC16-6E30-7076-E65C-C023CB3CBDFA}"/>
              </a:ext>
            </a:extLst>
          </p:cNvPr>
          <p:cNvSpPr txBox="1"/>
          <p:nvPr/>
        </p:nvSpPr>
        <p:spPr>
          <a:xfrm>
            <a:off x="584463" y="348791"/>
            <a:ext cx="270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407644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342114-9149-66A1-8B50-24588D2E29A7}"/>
              </a:ext>
            </a:extLst>
          </p:cNvPr>
          <p:cNvSpPr txBox="1"/>
          <p:nvPr/>
        </p:nvSpPr>
        <p:spPr>
          <a:xfrm>
            <a:off x="584463" y="348791"/>
            <a:ext cx="378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取り組んだこと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A4ADA2-149B-6B5C-3887-96CCCD79A13F}"/>
              </a:ext>
            </a:extLst>
          </p:cNvPr>
          <p:cNvSpPr txBox="1"/>
          <p:nvPr/>
        </p:nvSpPr>
        <p:spPr>
          <a:xfrm>
            <a:off x="490195" y="1220600"/>
            <a:ext cx="5476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Javascript</a:t>
            </a:r>
            <a:r>
              <a:rPr kumimoji="1" lang="ja-JP" altLang="en-US" sz="2400" dirty="0"/>
              <a:t>と言えば</a:t>
            </a:r>
            <a:r>
              <a:rPr kumimoji="1" lang="en-US" altLang="ja-JP" sz="3200" dirty="0">
                <a:solidFill>
                  <a:schemeClr val="accent2"/>
                </a:solidFill>
              </a:rPr>
              <a:t>DOM</a:t>
            </a:r>
            <a:endParaRPr kumimoji="1" lang="en-US" altLang="ja-JP" sz="2400" dirty="0">
              <a:solidFill>
                <a:schemeClr val="accent2"/>
              </a:solidFill>
            </a:endParaRPr>
          </a:p>
          <a:p>
            <a:r>
              <a:rPr kumimoji="1" lang="en-US" altLang="ja-JP" sz="2400" dirty="0"/>
              <a:t>DOM</a:t>
            </a:r>
            <a:r>
              <a:rPr kumimoji="1" lang="ja-JP" altLang="en-US" sz="2400" dirty="0"/>
              <a:t>をもっと勉強したい！</a:t>
            </a:r>
            <a:endParaRPr kumimoji="1"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9B95FC-E93B-9DEE-0EC6-10A49710974B}"/>
              </a:ext>
            </a:extLst>
          </p:cNvPr>
          <p:cNvSpPr txBox="1"/>
          <p:nvPr/>
        </p:nvSpPr>
        <p:spPr>
          <a:xfrm>
            <a:off x="490195" y="2825684"/>
            <a:ext cx="5476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ブラウザで動くものを何か作ったら勉強になる！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BFC7AE-BB73-8F60-4F97-533A8B82A8D5}"/>
              </a:ext>
            </a:extLst>
          </p:cNvPr>
          <p:cNvSpPr txBox="1"/>
          <p:nvPr/>
        </p:nvSpPr>
        <p:spPr>
          <a:xfrm>
            <a:off x="490195" y="4307659"/>
            <a:ext cx="596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何かミニゲームを作ってみるか</a:t>
            </a:r>
            <a:r>
              <a:rPr kumimoji="1" lang="en-US" altLang="ja-JP" sz="2400" dirty="0"/>
              <a:t>…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0E13F1C0-4013-D8F6-BCF4-6D2A3856A259}"/>
              </a:ext>
            </a:extLst>
          </p:cNvPr>
          <p:cNvSpPr/>
          <p:nvPr/>
        </p:nvSpPr>
        <p:spPr>
          <a:xfrm>
            <a:off x="2351988" y="2236262"/>
            <a:ext cx="584462" cy="527867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A3827E64-A52F-F4B0-DC7C-91F69244A5C9}"/>
              </a:ext>
            </a:extLst>
          </p:cNvPr>
          <p:cNvSpPr/>
          <p:nvPr/>
        </p:nvSpPr>
        <p:spPr>
          <a:xfrm>
            <a:off x="2351988" y="3718236"/>
            <a:ext cx="584462" cy="527867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ASCII.jp：ブロック崩しでゲームプログラムのキホンを覚えよう">
            <a:extLst>
              <a:ext uri="{FF2B5EF4-FFF2-40B4-BE49-F238E27FC236}">
                <a16:creationId xmlns:a16="http://schemas.microsoft.com/office/drawing/2014/main" id="{33867634-616E-0AAD-B665-0B47D79AE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61" y="1911588"/>
            <a:ext cx="4659578" cy="34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60D006-C3F4-4071-CACD-67017E32402E}"/>
              </a:ext>
            </a:extLst>
          </p:cNvPr>
          <p:cNvSpPr txBox="1"/>
          <p:nvPr/>
        </p:nvSpPr>
        <p:spPr>
          <a:xfrm>
            <a:off x="6457361" y="1080591"/>
            <a:ext cx="5395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調べてみると</a:t>
            </a:r>
            <a:r>
              <a:rPr kumimoji="1" lang="ja-JP" altLang="en-US" sz="2400" dirty="0">
                <a:solidFill>
                  <a:schemeClr val="accent2"/>
                </a:solidFill>
              </a:rPr>
              <a:t>ブロック崩し</a:t>
            </a:r>
            <a:r>
              <a:rPr kumimoji="1" lang="ja-JP" altLang="en-US" sz="2400" dirty="0"/>
              <a:t>が</a:t>
            </a:r>
            <a:endParaRPr kumimoji="1" lang="en-US" altLang="ja-JP" sz="2400" dirty="0"/>
          </a:p>
          <a:p>
            <a:r>
              <a:rPr kumimoji="1" lang="ja-JP" altLang="en-US" sz="2400" dirty="0"/>
              <a:t>初心者向けらしい</a:t>
            </a:r>
            <a:r>
              <a:rPr kumimoji="1" lang="en-US" altLang="ja-JP" sz="2400" dirty="0"/>
              <a:t>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A78172-C635-6068-D671-1E8C72FDB4F2}"/>
              </a:ext>
            </a:extLst>
          </p:cNvPr>
          <p:cNvSpPr txBox="1"/>
          <p:nvPr/>
        </p:nvSpPr>
        <p:spPr>
          <a:xfrm>
            <a:off x="1972560" y="5920943"/>
            <a:ext cx="8246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ブロック崩しを調べながら作ってみた！</a:t>
            </a:r>
          </a:p>
        </p:txBody>
      </p:sp>
    </p:spTree>
    <p:extLst>
      <p:ext uri="{BB962C8B-B14F-4D97-AF65-F5344CB8AC3E}">
        <p14:creationId xmlns:p14="http://schemas.microsoft.com/office/powerpoint/2010/main" val="9329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741127-0613-8CEA-0100-5AB6257639F8}"/>
              </a:ext>
            </a:extLst>
          </p:cNvPr>
          <p:cNvSpPr txBox="1"/>
          <p:nvPr/>
        </p:nvSpPr>
        <p:spPr>
          <a:xfrm>
            <a:off x="584463" y="348791"/>
            <a:ext cx="378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勉強になったこと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C4BEA0-8719-4914-477D-C65B9126CE59}"/>
              </a:ext>
            </a:extLst>
          </p:cNvPr>
          <p:cNvSpPr txBox="1"/>
          <p:nvPr/>
        </p:nvSpPr>
        <p:spPr>
          <a:xfrm>
            <a:off x="1112363" y="1216429"/>
            <a:ext cx="652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図形を描くには</a:t>
            </a:r>
            <a:r>
              <a:rPr kumimoji="1" lang="en-US" altLang="ja-JP" sz="2400" dirty="0"/>
              <a:t>HTML</a:t>
            </a:r>
            <a:r>
              <a:rPr kumimoji="1" lang="ja-JP" altLang="en-US" sz="2400" dirty="0"/>
              <a:t>にキャンバスを作る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2E95991-236C-45A4-C7CC-A5738040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18" y="2249805"/>
            <a:ext cx="8361565" cy="23583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E643DF-B366-0634-2074-CCA7112041D4}"/>
              </a:ext>
            </a:extLst>
          </p:cNvPr>
          <p:cNvSpPr/>
          <p:nvPr/>
        </p:nvSpPr>
        <p:spPr>
          <a:xfrm>
            <a:off x="2394409" y="3195686"/>
            <a:ext cx="4317476" cy="36764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683A50-1532-92D2-221A-6EAD4F0B3055}"/>
              </a:ext>
            </a:extLst>
          </p:cNvPr>
          <p:cNvSpPr txBox="1"/>
          <p:nvPr/>
        </p:nvSpPr>
        <p:spPr>
          <a:xfrm>
            <a:off x="2834327" y="4790759"/>
            <a:ext cx="652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図形を描くための下準備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9961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3B0D64-864F-E1C4-3D0B-36A01DECEE1E}"/>
              </a:ext>
            </a:extLst>
          </p:cNvPr>
          <p:cNvSpPr txBox="1"/>
          <p:nvPr/>
        </p:nvSpPr>
        <p:spPr>
          <a:xfrm>
            <a:off x="584463" y="348791"/>
            <a:ext cx="378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勉強になったこと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20DD7F-9199-291A-C57D-42C81A80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04" y="1960957"/>
            <a:ext cx="8328365" cy="79166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CFE8BE-A91A-7882-3B81-B2F28E077E8C}"/>
              </a:ext>
            </a:extLst>
          </p:cNvPr>
          <p:cNvSpPr txBox="1"/>
          <p:nvPr/>
        </p:nvSpPr>
        <p:spPr>
          <a:xfrm>
            <a:off x="1112363" y="1216429"/>
            <a:ext cx="652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キャンバスに図形を描くとき必ず書くコード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3CB373-FE6F-88B6-8B01-3CC5B873B67B}"/>
              </a:ext>
            </a:extLst>
          </p:cNvPr>
          <p:cNvSpPr txBox="1"/>
          <p:nvPr/>
        </p:nvSpPr>
        <p:spPr>
          <a:xfrm>
            <a:off x="1356104" y="3429000"/>
            <a:ext cx="8078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１行目のコードでキャンバスの要素をとってくる</a:t>
            </a:r>
            <a:endParaRPr kumimoji="1" lang="en-US" altLang="ja-JP" sz="2400" dirty="0"/>
          </a:p>
          <a:p>
            <a:r>
              <a:rPr kumimoji="1" lang="ja-JP" altLang="en-US" sz="2400" dirty="0"/>
              <a:t>２行目でキャンバス要素から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コンテキスト</a:t>
            </a:r>
            <a:r>
              <a:rPr kumimoji="1" lang="ja-JP" altLang="en-US" sz="2400" dirty="0"/>
              <a:t>を取得する</a:t>
            </a:r>
            <a:endParaRPr kumimoji="1" lang="en-US" altLang="ja-JP" sz="2400" dirty="0"/>
          </a:p>
          <a:p>
            <a:r>
              <a:rPr kumimoji="1" lang="en-US" altLang="ja-JP" sz="2400" dirty="0" err="1"/>
              <a:t>getContext</a:t>
            </a:r>
            <a:r>
              <a:rPr kumimoji="1" lang="ja-JP" altLang="en-US" sz="2400" dirty="0"/>
              <a:t>の引数には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”2D”</a:t>
            </a:r>
            <a:r>
              <a:rPr kumimoji="1" lang="ja-JP" altLang="en-US" sz="2400" dirty="0"/>
              <a:t>を指定する</a:t>
            </a:r>
            <a:endParaRPr kumimoji="1"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DEC466-43CF-4950-08B8-1F7A70E33C56}"/>
              </a:ext>
            </a:extLst>
          </p:cNvPr>
          <p:cNvSpPr txBox="1"/>
          <p:nvPr/>
        </p:nvSpPr>
        <p:spPr>
          <a:xfrm>
            <a:off x="1972560" y="5223360"/>
            <a:ext cx="8246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コンテキストってなに</a:t>
            </a:r>
            <a:r>
              <a:rPr kumimoji="1" lang="en-US" altLang="ja-JP" sz="3200" dirty="0"/>
              <a:t>…</a:t>
            </a:r>
            <a:r>
              <a:rPr kumimoji="1" lang="ja-JP" altLang="en-US" sz="3200" dirty="0"/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247236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06BA24-D92E-32BA-8D5C-29CF52111063}"/>
              </a:ext>
            </a:extLst>
          </p:cNvPr>
          <p:cNvSpPr txBox="1"/>
          <p:nvPr/>
        </p:nvSpPr>
        <p:spPr>
          <a:xfrm>
            <a:off x="584463" y="348791"/>
            <a:ext cx="378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勉強になったこと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9E62F6-7C10-64FE-75CA-C5E26A61FC96}"/>
              </a:ext>
            </a:extLst>
          </p:cNvPr>
          <p:cNvSpPr txBox="1"/>
          <p:nvPr/>
        </p:nvSpPr>
        <p:spPr>
          <a:xfrm>
            <a:off x="584463" y="1046747"/>
            <a:ext cx="652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コンソールログしてみた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5B5302-8274-906A-A518-A5FFD13AC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0" r="15930" b="3029"/>
          <a:stretch/>
        </p:blipFill>
        <p:spPr>
          <a:xfrm>
            <a:off x="584463" y="1508412"/>
            <a:ext cx="3315163" cy="51756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C35C794-6173-14AE-FF86-AE6F475C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36" y="1588156"/>
            <a:ext cx="3017351" cy="486417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A357FA-9E68-D4BF-1F24-AD6B25787FE5}"/>
              </a:ext>
            </a:extLst>
          </p:cNvPr>
          <p:cNvSpPr txBox="1"/>
          <p:nvPr/>
        </p:nvSpPr>
        <p:spPr>
          <a:xfrm>
            <a:off x="7414181" y="1326770"/>
            <a:ext cx="4193356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ja-JP" altLang="en-US" sz="2400" dirty="0"/>
              <a:t>キャンバスに描画するための</a:t>
            </a:r>
            <a:endParaRPr kumimoji="1" lang="en-US" altLang="ja-JP" sz="2400" dirty="0"/>
          </a:p>
          <a:p>
            <a:r>
              <a:rPr kumimoji="1" lang="ja-JP" altLang="en-US" sz="2400" dirty="0"/>
              <a:t>プロパティやメソッドが</a:t>
            </a:r>
            <a:endParaRPr kumimoji="1" lang="en-US" altLang="ja-JP" sz="2400" dirty="0"/>
          </a:p>
          <a:p>
            <a:r>
              <a:rPr kumimoji="1" lang="ja-JP" altLang="en-US" sz="2400" dirty="0"/>
              <a:t>入った</a:t>
            </a:r>
            <a:r>
              <a:rPr kumimoji="1" lang="ja-JP" altLang="en-US" sz="2400" dirty="0">
                <a:solidFill>
                  <a:schemeClr val="accent2"/>
                </a:solidFill>
              </a:rPr>
              <a:t>オブジェクト</a:t>
            </a:r>
            <a:endParaRPr kumimoji="1" lang="en-US" altLang="ja-JP" sz="2400" dirty="0">
              <a:solidFill>
                <a:schemeClr val="accent2"/>
              </a:solidFill>
            </a:endParaRPr>
          </a:p>
          <a:p>
            <a:endParaRPr kumimoji="1"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E5FDB23-AC40-BC06-73D9-9959C3B6B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114" y="2726581"/>
            <a:ext cx="3316099" cy="1810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FA8EE7-937A-9582-F5B2-1EF28504F9D5}"/>
              </a:ext>
            </a:extLst>
          </p:cNvPr>
          <p:cNvSpPr txBox="1"/>
          <p:nvPr/>
        </p:nvSpPr>
        <p:spPr>
          <a:xfrm>
            <a:off x="7662704" y="4886047"/>
            <a:ext cx="3847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ドット記法でメソッドや</a:t>
            </a:r>
            <a:endParaRPr kumimoji="1" lang="en-US" altLang="ja-JP" sz="2400" dirty="0"/>
          </a:p>
          <a:p>
            <a:r>
              <a:rPr kumimoji="1" lang="ja-JP" altLang="en-US" sz="2400" dirty="0"/>
              <a:t>プロパティを呼び出す</a:t>
            </a:r>
            <a:endParaRPr kumimoji="1" lang="en-US" altLang="ja-JP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13172D-8C98-3920-9CCD-B6FA8534F194}"/>
              </a:ext>
            </a:extLst>
          </p:cNvPr>
          <p:cNvCxnSpPr/>
          <p:nvPr/>
        </p:nvCxnSpPr>
        <p:spPr>
          <a:xfrm>
            <a:off x="838986" y="2601798"/>
            <a:ext cx="18005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C45DB6-A280-D40C-727A-22A180F70BE6}"/>
              </a:ext>
            </a:extLst>
          </p:cNvPr>
          <p:cNvCxnSpPr/>
          <p:nvPr/>
        </p:nvCxnSpPr>
        <p:spPr>
          <a:xfrm>
            <a:off x="838985" y="5865044"/>
            <a:ext cx="18005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2FE970C-D5D1-9FBB-AD6E-9DC728ECA0F8}"/>
              </a:ext>
            </a:extLst>
          </p:cNvPr>
          <p:cNvCxnSpPr>
            <a:cxnSpLocks/>
          </p:cNvCxnSpPr>
          <p:nvPr/>
        </p:nvCxnSpPr>
        <p:spPr>
          <a:xfrm>
            <a:off x="3899626" y="1875934"/>
            <a:ext cx="10683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1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FF9994-614F-33E3-E242-18E73A3A9115}"/>
              </a:ext>
            </a:extLst>
          </p:cNvPr>
          <p:cNvSpPr txBox="1"/>
          <p:nvPr/>
        </p:nvSpPr>
        <p:spPr>
          <a:xfrm>
            <a:off x="584463" y="348791"/>
            <a:ext cx="378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勉強になったこと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92698D-051C-24EA-E7F7-9A8BC134EB82}"/>
              </a:ext>
            </a:extLst>
          </p:cNvPr>
          <p:cNvSpPr/>
          <p:nvPr/>
        </p:nvSpPr>
        <p:spPr>
          <a:xfrm>
            <a:off x="3007150" y="2402467"/>
            <a:ext cx="6579909" cy="3723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95312B-6108-6F57-D651-2761B2EEFA99}"/>
              </a:ext>
            </a:extLst>
          </p:cNvPr>
          <p:cNvSpPr/>
          <p:nvPr/>
        </p:nvSpPr>
        <p:spPr>
          <a:xfrm>
            <a:off x="2884602" y="2320348"/>
            <a:ext cx="245098" cy="2450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DB185B-B06F-9BCA-DAF2-D3447AD176A5}"/>
              </a:ext>
            </a:extLst>
          </p:cNvPr>
          <p:cNvSpPr txBox="1"/>
          <p:nvPr/>
        </p:nvSpPr>
        <p:spPr>
          <a:xfrm>
            <a:off x="1055803" y="1113444"/>
            <a:ext cx="273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座標の考え方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521361-0B03-F74B-72FE-47838684CA48}"/>
              </a:ext>
            </a:extLst>
          </p:cNvPr>
          <p:cNvSpPr txBox="1"/>
          <p:nvPr/>
        </p:nvSpPr>
        <p:spPr>
          <a:xfrm>
            <a:off x="2102178" y="1873793"/>
            <a:ext cx="273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左上の角が原点</a:t>
            </a:r>
            <a:endParaRPr kumimoji="1" lang="en-US" altLang="ja-JP" sz="24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523FD0EA-1548-312F-4260-D286968AE7AF}"/>
              </a:ext>
            </a:extLst>
          </p:cNvPr>
          <p:cNvSpPr/>
          <p:nvPr/>
        </p:nvSpPr>
        <p:spPr>
          <a:xfrm>
            <a:off x="3252249" y="2348642"/>
            <a:ext cx="3167407" cy="245098"/>
          </a:xfrm>
          <a:prstGeom prst="rightArrow">
            <a:avLst>
              <a:gd name="adj1" fmla="val 50000"/>
              <a:gd name="adj2" fmla="val 1884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7EABDA1-2A2D-192E-A700-268C9BE5CDC9}"/>
              </a:ext>
            </a:extLst>
          </p:cNvPr>
          <p:cNvSpPr/>
          <p:nvPr/>
        </p:nvSpPr>
        <p:spPr>
          <a:xfrm rot="5400000">
            <a:off x="1423447" y="4168958"/>
            <a:ext cx="3167407" cy="245098"/>
          </a:xfrm>
          <a:prstGeom prst="rightArrow">
            <a:avLst>
              <a:gd name="adj1" fmla="val 50000"/>
              <a:gd name="adj2" fmla="val 1884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627B05-A499-01D5-A2AA-201ABFADAF23}"/>
              </a:ext>
            </a:extLst>
          </p:cNvPr>
          <p:cNvSpPr txBox="1"/>
          <p:nvPr/>
        </p:nvSpPr>
        <p:spPr>
          <a:xfrm>
            <a:off x="5792774" y="1867862"/>
            <a:ext cx="125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r>
              <a:rPr kumimoji="1" lang="ja-JP" altLang="en-US" sz="2400" dirty="0"/>
              <a:t>座標</a:t>
            </a:r>
            <a:endParaRPr kumimoji="1" lang="en-US" altLang="ja-JP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1DEFF2-543D-A8F3-B5B3-81291627DF4D}"/>
              </a:ext>
            </a:extLst>
          </p:cNvPr>
          <p:cNvSpPr txBox="1"/>
          <p:nvPr/>
        </p:nvSpPr>
        <p:spPr>
          <a:xfrm>
            <a:off x="1875936" y="3898120"/>
            <a:ext cx="125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Y</a:t>
            </a:r>
            <a:r>
              <a:rPr kumimoji="1" lang="ja-JP" altLang="en-US" sz="2400" dirty="0"/>
              <a:t>座標</a:t>
            </a:r>
            <a:endParaRPr kumimoji="1" lang="en-US" altLang="ja-JP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06ABF6-B17D-22C8-9173-5822B0A20113}"/>
              </a:ext>
            </a:extLst>
          </p:cNvPr>
          <p:cNvSpPr/>
          <p:nvPr/>
        </p:nvSpPr>
        <p:spPr>
          <a:xfrm>
            <a:off x="5528824" y="4291507"/>
            <a:ext cx="1611984" cy="6764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6A0E45-4F5F-047A-35EF-D250CE773775}"/>
              </a:ext>
            </a:extLst>
          </p:cNvPr>
          <p:cNvSpPr txBox="1"/>
          <p:nvPr/>
        </p:nvSpPr>
        <p:spPr>
          <a:xfrm>
            <a:off x="4974210" y="3744903"/>
            <a:ext cx="31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中に描く図形も同じ</a:t>
            </a:r>
            <a:endParaRPr kumimoji="1" lang="en-US" altLang="ja-JP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CD947A-9896-71BF-802E-CAF7F6C83723}"/>
              </a:ext>
            </a:extLst>
          </p:cNvPr>
          <p:cNvSpPr txBox="1"/>
          <p:nvPr/>
        </p:nvSpPr>
        <p:spPr>
          <a:xfrm>
            <a:off x="273378" y="4502142"/>
            <a:ext cx="2733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画面下に行くほど</a:t>
            </a:r>
            <a:endParaRPr kumimoji="1" lang="en-US" altLang="ja-JP" sz="2400" dirty="0"/>
          </a:p>
          <a:p>
            <a:r>
              <a:rPr kumimoji="1" lang="ja-JP" altLang="en-US" sz="2400" dirty="0"/>
              <a:t>座標が大きくなる</a:t>
            </a:r>
            <a:endParaRPr kumimoji="1" lang="en-US" altLang="ja-JP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52BDBDF-23D2-80AD-FC74-0FE2FC48E15E}"/>
              </a:ext>
            </a:extLst>
          </p:cNvPr>
          <p:cNvSpPr/>
          <p:nvPr/>
        </p:nvSpPr>
        <p:spPr>
          <a:xfrm>
            <a:off x="5406275" y="4168958"/>
            <a:ext cx="245098" cy="2450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C460CBEA-F796-FFF2-14E9-A16587E5A184}"/>
              </a:ext>
            </a:extLst>
          </p:cNvPr>
          <p:cNvSpPr/>
          <p:nvPr/>
        </p:nvSpPr>
        <p:spPr>
          <a:xfrm>
            <a:off x="5696930" y="4185896"/>
            <a:ext cx="843699" cy="173889"/>
          </a:xfrm>
          <a:prstGeom prst="rightArrow">
            <a:avLst>
              <a:gd name="adj1" fmla="val 50000"/>
              <a:gd name="adj2" fmla="val 1884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A40E65EA-0A17-4426-C260-7B430C7995DD}"/>
              </a:ext>
            </a:extLst>
          </p:cNvPr>
          <p:cNvSpPr/>
          <p:nvPr/>
        </p:nvSpPr>
        <p:spPr>
          <a:xfrm rot="5400000">
            <a:off x="5106974" y="4799428"/>
            <a:ext cx="843699" cy="173889"/>
          </a:xfrm>
          <a:prstGeom prst="rightArrow">
            <a:avLst>
              <a:gd name="adj1" fmla="val 50000"/>
              <a:gd name="adj2" fmla="val 1884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68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10B9BB-84B3-829A-5483-5639D8BB243F}"/>
              </a:ext>
            </a:extLst>
          </p:cNvPr>
          <p:cNvSpPr txBox="1"/>
          <p:nvPr/>
        </p:nvSpPr>
        <p:spPr>
          <a:xfrm>
            <a:off x="584463" y="348791"/>
            <a:ext cx="378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勉強になったこと</a:t>
            </a:r>
          </a:p>
        </p:txBody>
      </p:sp>
      <p:pic>
        <p:nvPicPr>
          <p:cNvPr id="5" name="図 4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A781E824-E41C-E7E7-7522-FAD41076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91" y="269440"/>
            <a:ext cx="2451816" cy="255397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EF23BF-B6ED-DFF1-2AC8-68DFC5A26806}"/>
              </a:ext>
            </a:extLst>
          </p:cNvPr>
          <p:cNvSpPr txBox="1"/>
          <p:nvPr/>
        </p:nvSpPr>
        <p:spPr>
          <a:xfrm>
            <a:off x="31663" y="2309409"/>
            <a:ext cx="408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パラパラ漫画みたいな感じ</a:t>
            </a:r>
            <a:endParaRPr kumimoji="1" lang="en-US" altLang="ja-JP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D105DFD-D1E2-8F24-ABB9-37CBC1108369}"/>
              </a:ext>
            </a:extLst>
          </p:cNvPr>
          <p:cNvSpPr/>
          <p:nvPr/>
        </p:nvSpPr>
        <p:spPr>
          <a:xfrm rot="16200000">
            <a:off x="3321885" y="3477615"/>
            <a:ext cx="669303" cy="461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AABC27E2-2356-6133-DD34-E76ACD9A1CE1}"/>
              </a:ext>
            </a:extLst>
          </p:cNvPr>
          <p:cNvSpPr/>
          <p:nvPr/>
        </p:nvSpPr>
        <p:spPr>
          <a:xfrm rot="16200000">
            <a:off x="7478616" y="3572580"/>
            <a:ext cx="669303" cy="461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04B9EA7-9072-D654-A958-DCDBDD940CF9}"/>
              </a:ext>
            </a:extLst>
          </p:cNvPr>
          <p:cNvGrpSpPr/>
          <p:nvPr/>
        </p:nvGrpSpPr>
        <p:grpSpPr>
          <a:xfrm>
            <a:off x="75858" y="2885765"/>
            <a:ext cx="3194183" cy="2054212"/>
            <a:chOff x="7202078" y="536182"/>
            <a:chExt cx="3194183" cy="205421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3F3B576-9BFA-5048-90A7-D3CB26C86BB3}"/>
                </a:ext>
              </a:extLst>
            </p:cNvPr>
            <p:cNvSpPr/>
            <p:nvPr/>
          </p:nvSpPr>
          <p:spPr>
            <a:xfrm>
              <a:off x="7202078" y="536182"/>
              <a:ext cx="3194183" cy="16116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6046730-8E80-35E1-0275-DCEF82610E19}"/>
                </a:ext>
              </a:extLst>
            </p:cNvPr>
            <p:cNvSpPr/>
            <p:nvPr/>
          </p:nvSpPr>
          <p:spPr>
            <a:xfrm>
              <a:off x="7634610" y="1557313"/>
              <a:ext cx="395926" cy="395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EA6980F-CF98-B6B1-7CF2-7F897876C603}"/>
                </a:ext>
              </a:extLst>
            </p:cNvPr>
            <p:cNvSpPr txBox="1"/>
            <p:nvPr/>
          </p:nvSpPr>
          <p:spPr>
            <a:xfrm>
              <a:off x="7823650" y="2128729"/>
              <a:ext cx="19592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図形を描画</a:t>
              </a:r>
              <a:endParaRPr kumimoji="1" lang="en-US" altLang="ja-JP" sz="2400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32693ED-DE33-D20D-9E32-513725BE41CF}"/>
              </a:ext>
            </a:extLst>
          </p:cNvPr>
          <p:cNvGrpSpPr/>
          <p:nvPr/>
        </p:nvGrpSpPr>
        <p:grpSpPr>
          <a:xfrm>
            <a:off x="4021282" y="2902766"/>
            <a:ext cx="3194183" cy="2037211"/>
            <a:chOff x="7202078" y="2968977"/>
            <a:chExt cx="3194183" cy="203721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5F36DC-7BD0-87EC-81B0-C4D79558093D}"/>
                </a:ext>
              </a:extLst>
            </p:cNvPr>
            <p:cNvSpPr/>
            <p:nvPr/>
          </p:nvSpPr>
          <p:spPr>
            <a:xfrm>
              <a:off x="7202078" y="2968977"/>
              <a:ext cx="3194183" cy="16116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55CA4277-F6DD-8385-0291-98382E507B97}"/>
                </a:ext>
              </a:extLst>
            </p:cNvPr>
            <p:cNvSpPr/>
            <p:nvPr/>
          </p:nvSpPr>
          <p:spPr>
            <a:xfrm>
              <a:off x="7634610" y="3989896"/>
              <a:ext cx="395926" cy="395926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067DC71-ED0C-0277-3A82-73BD9621E493}"/>
                </a:ext>
              </a:extLst>
            </p:cNvPr>
            <p:cNvSpPr txBox="1"/>
            <p:nvPr/>
          </p:nvSpPr>
          <p:spPr>
            <a:xfrm>
              <a:off x="7893170" y="4544523"/>
              <a:ext cx="19592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図形を消す</a:t>
              </a:r>
              <a:endParaRPr kumimoji="1" lang="en-US" altLang="ja-JP" sz="2400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FB80C9B-5B33-0EB8-0130-79210F3BAF89}"/>
              </a:ext>
            </a:extLst>
          </p:cNvPr>
          <p:cNvGrpSpPr/>
          <p:nvPr/>
        </p:nvGrpSpPr>
        <p:grpSpPr>
          <a:xfrm>
            <a:off x="7966706" y="2949857"/>
            <a:ext cx="4441126" cy="1990120"/>
            <a:chOff x="6757713" y="5271843"/>
            <a:chExt cx="4441126" cy="199012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66F4195-3733-C6EA-EE23-B3DE22A8F50D}"/>
                </a:ext>
              </a:extLst>
            </p:cNvPr>
            <p:cNvSpPr/>
            <p:nvPr/>
          </p:nvSpPr>
          <p:spPr>
            <a:xfrm>
              <a:off x="7150227" y="5271843"/>
              <a:ext cx="3194183" cy="16116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71717CF-1589-CC82-5643-3F54830342D0}"/>
                </a:ext>
              </a:extLst>
            </p:cNvPr>
            <p:cNvSpPr/>
            <p:nvPr/>
          </p:nvSpPr>
          <p:spPr>
            <a:xfrm>
              <a:off x="9502688" y="5729597"/>
              <a:ext cx="395926" cy="395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9C13ECC7-A267-9762-8DC2-BC11F1DDFB66}"/>
                </a:ext>
              </a:extLst>
            </p:cNvPr>
            <p:cNvSpPr/>
            <p:nvPr/>
          </p:nvSpPr>
          <p:spPr>
            <a:xfrm>
              <a:off x="7634610" y="6229219"/>
              <a:ext cx="395926" cy="395926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矢印: 下 14">
              <a:extLst>
                <a:ext uri="{FF2B5EF4-FFF2-40B4-BE49-F238E27FC236}">
                  <a16:creationId xmlns:a16="http://schemas.microsoft.com/office/drawing/2014/main" id="{C6D21727-A836-5BEC-9E51-ED60F339827B}"/>
                </a:ext>
              </a:extLst>
            </p:cNvPr>
            <p:cNvSpPr/>
            <p:nvPr/>
          </p:nvSpPr>
          <p:spPr>
            <a:xfrm rot="14904202">
              <a:off x="8412666" y="5922945"/>
              <a:ext cx="669303" cy="4619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A8CC366-D639-47C2-FF05-72B7772B22A7}"/>
                </a:ext>
              </a:extLst>
            </p:cNvPr>
            <p:cNvSpPr txBox="1"/>
            <p:nvPr/>
          </p:nvSpPr>
          <p:spPr>
            <a:xfrm>
              <a:off x="6757713" y="6800298"/>
              <a:ext cx="4441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少し動いたところに再度描画</a:t>
              </a:r>
              <a:endParaRPr kumimoji="1" lang="en-US" altLang="ja-JP" sz="2400" dirty="0"/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C024DE92-5AD9-5E4A-74CB-F79CF896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73" y="5657425"/>
            <a:ext cx="5794253" cy="669304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484C4E-A737-3C22-914D-7C48B7C584C9}"/>
              </a:ext>
            </a:extLst>
          </p:cNvPr>
          <p:cNvSpPr txBox="1"/>
          <p:nvPr/>
        </p:nvSpPr>
        <p:spPr>
          <a:xfrm>
            <a:off x="1055802" y="1113444"/>
            <a:ext cx="3789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描画したものの動かし方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8377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1367C3-9298-2126-4B16-E46C050C28E9}"/>
              </a:ext>
            </a:extLst>
          </p:cNvPr>
          <p:cNvSpPr txBox="1"/>
          <p:nvPr/>
        </p:nvSpPr>
        <p:spPr>
          <a:xfrm>
            <a:off x="584463" y="348791"/>
            <a:ext cx="378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勉強になったこと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854F57-61E2-281A-BB0B-EF2BA31949C9}"/>
              </a:ext>
            </a:extLst>
          </p:cNvPr>
          <p:cNvSpPr txBox="1"/>
          <p:nvPr/>
        </p:nvSpPr>
        <p:spPr>
          <a:xfrm>
            <a:off x="6499885" y="2680683"/>
            <a:ext cx="495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ボールのＸ座標が</a:t>
            </a:r>
            <a:endParaRPr kumimoji="1" lang="en-US" altLang="ja-JP" sz="2400" dirty="0"/>
          </a:p>
          <a:p>
            <a:r>
              <a:rPr kumimoji="1" lang="ja-JP" altLang="en-US" sz="2400" dirty="0"/>
              <a:t>キャンバスの幅 </a:t>
            </a:r>
            <a:r>
              <a:rPr kumimoji="1" lang="en-US" altLang="ja-JP" sz="2400" dirty="0"/>
              <a:t>–</a:t>
            </a:r>
            <a:r>
              <a:rPr kumimoji="1" lang="ja-JP" altLang="en-US" sz="2400" dirty="0"/>
              <a:t> ボールの半径</a:t>
            </a:r>
            <a:endParaRPr kumimoji="1" lang="en-US" altLang="ja-JP" sz="2400" dirty="0"/>
          </a:p>
          <a:p>
            <a:r>
              <a:rPr kumimoji="1" lang="ja-JP" altLang="en-US" sz="2400" dirty="0"/>
              <a:t>より大きくなったら</a:t>
            </a:r>
            <a:endParaRPr kumimoji="1" lang="en-US" altLang="ja-JP" sz="2400" dirty="0"/>
          </a:p>
          <a:p>
            <a:r>
              <a:rPr kumimoji="1" lang="en-US" altLang="ja-JP" sz="2400" dirty="0"/>
              <a:t>X</a:t>
            </a:r>
            <a:r>
              <a:rPr kumimoji="1" lang="ja-JP" altLang="en-US" sz="2400" dirty="0"/>
              <a:t>座標の変化量の正負を反転する</a:t>
            </a:r>
            <a:endParaRPr kumimoji="1" lang="en-US" altLang="ja-JP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A047B21-AF21-F768-0FB0-64D03206B495}"/>
              </a:ext>
            </a:extLst>
          </p:cNvPr>
          <p:cNvGrpSpPr/>
          <p:nvPr/>
        </p:nvGrpSpPr>
        <p:grpSpPr>
          <a:xfrm>
            <a:off x="1208202" y="1965603"/>
            <a:ext cx="4952200" cy="3374548"/>
            <a:chOff x="2806046" y="1754987"/>
            <a:chExt cx="6579909" cy="448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AC137E5-D0E7-9D4D-1FFD-75FF6B0B4FC7}"/>
                </a:ext>
              </a:extLst>
            </p:cNvPr>
            <p:cNvSpPr/>
            <p:nvPr/>
          </p:nvSpPr>
          <p:spPr>
            <a:xfrm>
              <a:off x="2806046" y="1754987"/>
              <a:ext cx="6579909" cy="37235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980BD96-2AAF-F6AE-7F89-BBD4657C5642}"/>
                </a:ext>
              </a:extLst>
            </p:cNvPr>
            <p:cNvSpPr/>
            <p:nvPr/>
          </p:nvSpPr>
          <p:spPr>
            <a:xfrm>
              <a:off x="8311920" y="3011996"/>
              <a:ext cx="1074034" cy="107403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64CAE6D-F711-2F13-9138-BCCABA9772C1}"/>
                </a:ext>
              </a:extLst>
            </p:cNvPr>
            <p:cNvSpPr/>
            <p:nvPr/>
          </p:nvSpPr>
          <p:spPr>
            <a:xfrm>
              <a:off x="8745242" y="3445318"/>
              <a:ext cx="207390" cy="20739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52F9FB92-7655-C889-EEE2-B327486ABE25}"/>
                </a:ext>
              </a:extLst>
            </p:cNvPr>
            <p:cNvCxnSpPr>
              <a:cxnSpLocks/>
            </p:cNvCxnSpPr>
            <p:nvPr/>
          </p:nvCxnSpPr>
          <p:spPr>
            <a:xfrm>
              <a:off x="8848937" y="2695708"/>
              <a:ext cx="0" cy="9570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9B9497F-FDF5-52EB-8EE8-890C10190BD7}"/>
                </a:ext>
              </a:extLst>
            </p:cNvPr>
            <p:cNvCxnSpPr/>
            <p:nvPr/>
          </p:nvCxnSpPr>
          <p:spPr>
            <a:xfrm>
              <a:off x="8848937" y="2695708"/>
              <a:ext cx="537017" cy="0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EBEE305-ED2A-D272-9C33-E89839B4EA1D}"/>
                </a:ext>
              </a:extLst>
            </p:cNvPr>
            <p:cNvSpPr txBox="1"/>
            <p:nvPr/>
          </p:nvSpPr>
          <p:spPr>
            <a:xfrm>
              <a:off x="8745242" y="2102839"/>
              <a:ext cx="537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ｒ</a:t>
              </a:r>
              <a:endParaRPr kumimoji="1" lang="en-US" altLang="ja-JP" sz="2400" dirty="0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49D5BE0-4F06-3D5E-9B0A-D3A3D6CDF144}"/>
                </a:ext>
              </a:extLst>
            </p:cNvPr>
            <p:cNvCxnSpPr>
              <a:cxnSpLocks/>
            </p:cNvCxnSpPr>
            <p:nvPr/>
          </p:nvCxnSpPr>
          <p:spPr>
            <a:xfrm>
              <a:off x="2806046" y="5627802"/>
              <a:ext cx="657990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ABCBB82-E517-9038-FD05-7A4ECDA403C0}"/>
                </a:ext>
              </a:extLst>
            </p:cNvPr>
            <p:cNvSpPr txBox="1"/>
            <p:nvPr/>
          </p:nvSpPr>
          <p:spPr>
            <a:xfrm>
              <a:off x="4201214" y="5777030"/>
              <a:ext cx="3789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/>
                <a:t>キャンバスの</a:t>
              </a:r>
              <a:r>
                <a:rPr kumimoji="1" lang="en-US" altLang="ja-JP" sz="2400" dirty="0"/>
                <a:t>width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F99E242-837C-379D-66BF-9EFC46DAE275}"/>
                </a:ext>
              </a:extLst>
            </p:cNvPr>
            <p:cNvSpPr txBox="1"/>
            <p:nvPr/>
          </p:nvSpPr>
          <p:spPr>
            <a:xfrm>
              <a:off x="5111212" y="3240534"/>
              <a:ext cx="3789573" cy="613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/>
                <a:t>ボールの中心座標</a:t>
              </a:r>
              <a:endParaRPr kumimoji="1" lang="en-US" altLang="ja-JP" sz="2400" dirty="0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EAEBFD-BAD5-CEB9-42B5-F3E2A75EEFF3}"/>
              </a:ext>
            </a:extLst>
          </p:cNvPr>
          <p:cNvSpPr txBox="1"/>
          <p:nvPr/>
        </p:nvSpPr>
        <p:spPr>
          <a:xfrm>
            <a:off x="1055802" y="1113444"/>
            <a:ext cx="3789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ボールの衝突判定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3140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 Platform">
      <a:dk1>
        <a:srgbClr val="3C3C3C"/>
      </a:dk1>
      <a:lt1>
        <a:sysClr val="window" lastClr="FFFFFF"/>
      </a:lt1>
      <a:dk2>
        <a:srgbClr val="5A5A5A"/>
      </a:dk2>
      <a:lt2>
        <a:srgbClr val="E7E6E6"/>
      </a:lt2>
      <a:accent1>
        <a:srgbClr val="00B8E6"/>
      </a:accent1>
      <a:accent2>
        <a:srgbClr val="E65C00"/>
      </a:accent2>
      <a:accent3>
        <a:srgbClr val="742774"/>
      </a:accent3>
      <a:accent4>
        <a:srgbClr val="0066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Roboto Medium"/>
        <a:ea typeface="Noto Sans JP Medium"/>
        <a:cs typeface=""/>
      </a:majorFont>
      <a:minorFont>
        <a:latin typeface="Roboto"/>
        <a:ea typeface="Noto Sans J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313</Words>
  <Application>Microsoft Office PowerPoint</Application>
  <PresentationFormat>ワイド画面</PresentationFormat>
  <Paragraphs>61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Arial</vt:lpstr>
      <vt:lpstr>Roboto</vt:lpstr>
      <vt:lpstr>Roboto Medium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Doki, Takuya/土岐 拓也</dc:creator>
  <cp:lastModifiedBy>Doki, Takuya/土岐 拓也</cp:lastModifiedBy>
  <cp:revision>1</cp:revision>
  <dcterms:created xsi:type="dcterms:W3CDTF">2023-06-28T04:40:06Z</dcterms:created>
  <dcterms:modified xsi:type="dcterms:W3CDTF">2023-06-29T08:14:39Z</dcterms:modified>
</cp:coreProperties>
</file>