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62" r:id="rId3"/>
    <p:sldId id="263" r:id="rId4"/>
    <p:sldId id="265" r:id="rId5"/>
    <p:sldId id="269" r:id="rId6"/>
    <p:sldId id="264" r:id="rId7"/>
    <p:sldId id="257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50466-C59A-EA46-A638-680322EBD3C9}" type="datetimeFigureOut">
              <a:rPr kumimoji="1" lang="ja-JP" altLang="en-US" smtClean="0"/>
              <a:t>2014/06/07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C7123-F2E3-1E46-9F94-7AB9B8340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567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秒くらい？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C7123-F2E3-1E46-9F94-7AB9B8340F3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799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広島市　ひろコン　１</a:t>
            </a:r>
            <a:r>
              <a:rPr kumimoji="1" lang="en-US" altLang="ja-JP" dirty="0" err="1" smtClean="0"/>
              <a:t>vs</a:t>
            </a:r>
            <a:r>
              <a:rPr kumimoji="1" lang="ja-JP" altLang="en-US" dirty="0" smtClean="0"/>
              <a:t>１完全保証</a:t>
            </a:r>
            <a:endParaRPr kumimoji="1" lang="en-US" altLang="ja-JP" dirty="0" smtClean="0"/>
          </a:p>
          <a:p>
            <a:r>
              <a:rPr kumimoji="1" lang="ja-JP" altLang="en-US" dirty="0" smtClean="0"/>
              <a:t>宇都宮　宮コン　　史上最大の合コン大作戦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C7123-F2E3-1E46-9F94-7AB9B8340F3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406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残り全力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C7123-F2E3-1E46-9F94-7AB9B8340F3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70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0E7B-3D5C-204C-9BC7-F3D20EB6D39F}" type="datetimeFigureOut">
              <a:rPr kumimoji="1" lang="ja-JP" altLang="en-US" smtClean="0"/>
              <a:t>2014/06/07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00AD-29AC-3743-90B8-D2B1BE818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0E7B-3D5C-204C-9BC7-F3D20EB6D39F}" type="datetimeFigureOut">
              <a:rPr kumimoji="1" lang="ja-JP" altLang="en-US" smtClean="0"/>
              <a:t>2014/06/07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00AD-29AC-3743-90B8-D2B1BE818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0E7B-3D5C-204C-9BC7-F3D20EB6D39F}" type="datetimeFigureOut">
              <a:rPr kumimoji="1" lang="ja-JP" altLang="en-US" smtClean="0"/>
              <a:t>2014/06/07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00AD-29AC-3743-90B8-D2B1BE818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0E7B-3D5C-204C-9BC7-F3D20EB6D39F}" type="datetimeFigureOut">
              <a:rPr kumimoji="1" lang="ja-JP" altLang="en-US" smtClean="0"/>
              <a:t>2014/06/07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00AD-29AC-3743-90B8-D2B1BE818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0E7B-3D5C-204C-9BC7-F3D20EB6D39F}" type="datetimeFigureOut">
              <a:rPr kumimoji="1" lang="ja-JP" altLang="en-US" smtClean="0"/>
              <a:t>2014/06/07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00AD-29AC-3743-90B8-D2B1BE818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0E7B-3D5C-204C-9BC7-F3D20EB6D39F}" type="datetimeFigureOut">
              <a:rPr kumimoji="1" lang="ja-JP" altLang="en-US" smtClean="0"/>
              <a:t>2014/06/07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00AD-29AC-3743-90B8-D2B1BE818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0E7B-3D5C-204C-9BC7-F3D20EB6D39F}" type="datetimeFigureOut">
              <a:rPr kumimoji="1" lang="ja-JP" altLang="en-US" smtClean="0"/>
              <a:t>2014/06/07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00AD-29AC-3743-90B8-D2B1BE818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0E7B-3D5C-204C-9BC7-F3D20EB6D39F}" type="datetimeFigureOut">
              <a:rPr kumimoji="1" lang="ja-JP" altLang="en-US" smtClean="0"/>
              <a:t>2014/06/07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00AD-29AC-3743-90B8-D2B1BE818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0E7B-3D5C-204C-9BC7-F3D20EB6D39F}" type="datetimeFigureOut">
              <a:rPr kumimoji="1" lang="ja-JP" altLang="en-US" smtClean="0"/>
              <a:t>2014/06/07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00AD-29AC-3743-90B8-D2B1BE818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0E7B-3D5C-204C-9BC7-F3D20EB6D39F}" type="datetimeFigureOut">
              <a:rPr kumimoji="1" lang="ja-JP" altLang="en-US" smtClean="0"/>
              <a:t>2014/06/07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00AD-29AC-3743-90B8-D2B1BE818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0E7B-3D5C-204C-9BC7-F3D20EB6D39F}" type="datetimeFigureOut">
              <a:rPr kumimoji="1" lang="ja-JP" altLang="en-US" smtClean="0"/>
              <a:t>2014/06/07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00AD-29AC-3743-90B8-D2B1BE818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3610E7B-3D5C-204C-9BC7-F3D20EB6D39F}" type="datetimeFigureOut">
              <a:rPr kumimoji="1" lang="ja-JP" altLang="en-US" smtClean="0"/>
              <a:t>2014/06/07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A1200AD-29AC-3743-90B8-D2B1BE818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ja-JP" altLang="en-US" sz="7200" dirty="0" smtClean="0"/>
              <a:t>浪江コン</a:t>
            </a:r>
            <a:endParaRPr kumimoji="1" lang="ja-JP" altLang="en-US" sz="7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3200" dirty="0" err="1" smtClean="0"/>
              <a:t>Takayam</a:t>
            </a:r>
            <a:r>
              <a:rPr kumimoji="1" lang="en-US" altLang="ja-JP" sz="3200" dirty="0" smtClean="0"/>
              <a:t>, </a:t>
            </a:r>
            <a:r>
              <a:rPr kumimoji="1" lang="en-US" altLang="ja-JP" sz="3200" dirty="0" err="1" smtClean="0"/>
              <a:t>kazuph</a:t>
            </a:r>
            <a:r>
              <a:rPr lang="en-US" altLang="ja-JP" sz="3200" dirty="0"/>
              <a:t>,</a:t>
            </a:r>
            <a:r>
              <a:rPr kumimoji="1" lang="en-US" altLang="ja-JP" sz="3200" dirty="0" smtClean="0"/>
              <a:t> </a:t>
            </a:r>
            <a:r>
              <a:rPr kumimoji="1" lang="ja-JP" altLang="en-US" sz="3200" dirty="0" smtClean="0"/>
              <a:t>石川</a:t>
            </a:r>
            <a:r>
              <a:rPr lang="ja-JP" altLang="en-US" sz="3200" dirty="0" smtClean="0"/>
              <a:t>　春佑</a:t>
            </a:r>
            <a:r>
              <a:rPr kumimoji="1" lang="en-US" altLang="ja-JP" sz="3200" dirty="0" smtClean="0"/>
              <a:t>,</a:t>
            </a:r>
            <a:r>
              <a:rPr lang="en-US" altLang="ja-JP" sz="3200" dirty="0"/>
              <a:t> </a:t>
            </a:r>
            <a:r>
              <a:rPr kumimoji="1" lang="en-US" altLang="ja-JP" sz="3200" u="sng" dirty="0" err="1" smtClean="0"/>
              <a:t>masatow</a:t>
            </a:r>
            <a:endParaRPr kumimoji="1" lang="en-US" altLang="ja-JP" sz="3200" u="sng" dirty="0" smtClean="0"/>
          </a:p>
          <a:p>
            <a:pPr algn="ctr"/>
            <a:r>
              <a:rPr lang="en-US" altLang="ja-JP" sz="2800" dirty="0"/>
              <a:t>〜</a:t>
            </a:r>
            <a:r>
              <a:rPr lang="en-US" altLang="ja-JP" sz="2800" dirty="0" smtClean="0"/>
              <a:t>Team.</a:t>
            </a:r>
            <a:r>
              <a:rPr lang="ja-JP" altLang="en-US" sz="2800" dirty="0" smtClean="0"/>
              <a:t>浪江コン</a:t>
            </a:r>
            <a:r>
              <a:rPr lang="en-US" altLang="ja-JP" sz="2800" dirty="0" smtClean="0"/>
              <a:t> 〜</a:t>
            </a:r>
            <a:endParaRPr kumimoji="1" lang="ja-JP" altLang="en-US" sz="2800" dirty="0"/>
          </a:p>
        </p:txBody>
      </p:sp>
      <p:pic>
        <p:nvPicPr>
          <p:cNvPr id="4" name="図 3" descr="logo_mk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853" y="246536"/>
            <a:ext cx="43338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20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09537"/>
            <a:ext cx="8459305" cy="2661545"/>
          </a:xfrm>
        </p:spPr>
        <p:txBody>
          <a:bodyPr>
            <a:normAutofit/>
          </a:bodyPr>
          <a:lstStyle/>
          <a:p>
            <a:r>
              <a:rPr kumimoji="1" lang="en-US" altLang="ja-JP" sz="6000" dirty="0" err="1" smtClean="0">
                <a:solidFill>
                  <a:schemeClr val="tx1"/>
                </a:solidFill>
              </a:rPr>
              <a:t>WebRTC</a:t>
            </a:r>
            <a:r>
              <a:rPr kumimoji="1" lang="en-US" altLang="ja-JP" sz="6000" dirty="0" smtClean="0">
                <a:solidFill>
                  <a:schemeClr val="tx1"/>
                </a:solidFill>
              </a:rPr>
              <a:t/>
            </a:r>
            <a:br>
              <a:rPr kumimoji="1" lang="en-US" altLang="ja-JP" sz="6000" dirty="0" smtClean="0">
                <a:solidFill>
                  <a:schemeClr val="tx1"/>
                </a:solidFill>
              </a:rPr>
            </a:br>
            <a:r>
              <a:rPr kumimoji="1" lang="en-US" altLang="ja-JP" sz="4800" dirty="0" smtClean="0">
                <a:solidFill>
                  <a:schemeClr val="tx1"/>
                </a:solidFill>
              </a:rPr>
              <a:t>Web Real Time </a:t>
            </a:r>
            <a:r>
              <a:rPr kumimoji="1" lang="en-US" altLang="ja-JP" sz="4800" dirty="0" err="1" smtClean="0">
                <a:solidFill>
                  <a:schemeClr val="tx1"/>
                </a:solidFill>
              </a:rPr>
              <a:t>Comunication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6" name="角丸四角形吹き出し 5"/>
          <p:cNvSpPr/>
          <p:nvPr/>
        </p:nvSpPr>
        <p:spPr>
          <a:xfrm>
            <a:off x="561946" y="3771082"/>
            <a:ext cx="7857015" cy="1332134"/>
          </a:xfrm>
          <a:prstGeom prst="wedgeRoundRectCallout">
            <a:avLst>
              <a:gd name="adj1" fmla="val 40531"/>
              <a:gd name="adj2" fmla="val 7913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ふむふむ，</a:t>
            </a:r>
            <a:r>
              <a:rPr kumimoji="1" lang="en-US" altLang="ja-JP" sz="2800" dirty="0" smtClean="0"/>
              <a:t>Web</a:t>
            </a:r>
            <a:r>
              <a:rPr kumimoji="1" lang="ja-JP" altLang="en-US" sz="2800" dirty="0" smtClean="0"/>
              <a:t>上で</a:t>
            </a:r>
            <a:endParaRPr kumimoji="1" lang="en-US" altLang="ja-JP" sz="2800" dirty="0" smtClean="0"/>
          </a:p>
          <a:p>
            <a:pPr algn="ctr"/>
            <a:r>
              <a:rPr lang="ja-JP" altLang="en-US" sz="2800" dirty="0" smtClean="0"/>
              <a:t>リアルタイムにコミュニケーションができそうだ．</a:t>
            </a:r>
            <a:endParaRPr kumimoji="1" lang="en-US" altLang="ja-JP" sz="2800" dirty="0" smtClean="0"/>
          </a:p>
        </p:txBody>
      </p:sp>
      <p:pic>
        <p:nvPicPr>
          <p:cNvPr id="7" name="図 6" descr="考える男性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934" y="5103216"/>
            <a:ext cx="914400" cy="154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71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353450">
            <a:off x="264137" y="1289250"/>
            <a:ext cx="8595705" cy="3548275"/>
          </a:xfrm>
        </p:spPr>
        <p:txBody>
          <a:bodyPr>
            <a:normAutofit/>
          </a:bodyPr>
          <a:lstStyle/>
          <a:p>
            <a:r>
              <a:rPr kumimoji="1" lang="ja-JP" altLang="en-US" sz="5600" dirty="0" smtClean="0"/>
              <a:t>楽しいコミュニケーションって</a:t>
            </a:r>
            <a:r>
              <a:rPr kumimoji="1" lang="en-US" altLang="ja-JP" sz="5600" dirty="0" smtClean="0"/>
              <a:t/>
            </a:r>
            <a:br>
              <a:rPr kumimoji="1" lang="en-US" altLang="ja-JP" sz="5600" dirty="0" smtClean="0"/>
            </a:br>
            <a:r>
              <a:rPr lang="ja-JP" altLang="en-US" sz="5600" dirty="0" smtClean="0"/>
              <a:t>なんだろう？</a:t>
            </a:r>
            <a:endParaRPr kumimoji="1" lang="ja-JP" altLang="en-US" sz="56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3228250" y="4278658"/>
            <a:ext cx="516711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/>
          </a:p>
        </p:txBody>
      </p:sp>
      <p:pic>
        <p:nvPicPr>
          <p:cNvPr id="7" name="図 6" descr="illust349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204">
            <a:off x="5603203" y="3702521"/>
            <a:ext cx="1705425" cy="271946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916527" y="857515"/>
            <a:ext cx="72218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リアルタイムなコミュニケーションの中で，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0806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0240d4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3008">
            <a:off x="765131" y="1349113"/>
            <a:ext cx="2060743" cy="209165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20615693">
            <a:off x="273994" y="537502"/>
            <a:ext cx="2933711" cy="841447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rgbClr val="292934"/>
                </a:solidFill>
              </a:rPr>
              <a:t>飲み会？</a:t>
            </a:r>
            <a:endParaRPr kumimoji="1" lang="ja-JP" altLang="en-US" dirty="0">
              <a:solidFill>
                <a:srgbClr val="292934"/>
              </a:solidFill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 rot="1070118">
            <a:off x="6008388" y="617256"/>
            <a:ext cx="3311942" cy="126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solidFill>
                  <a:srgbClr val="292934"/>
                </a:solidFill>
              </a:rPr>
              <a:t>井戸端会議？</a:t>
            </a:r>
            <a:endParaRPr lang="ja-JP" altLang="en-US" dirty="0">
              <a:solidFill>
                <a:srgbClr val="292934"/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060553" y="2660813"/>
            <a:ext cx="7253662" cy="2437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ja-JP" altLang="en-US" sz="8800" dirty="0"/>
          </a:p>
        </p:txBody>
      </p:sp>
      <p:pic>
        <p:nvPicPr>
          <p:cNvPr id="8" name="図 7" descr="illust369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8925">
            <a:off x="5813648" y="1494294"/>
            <a:ext cx="2539612" cy="1882396"/>
          </a:xfrm>
          <a:prstGeom prst="rect">
            <a:avLst/>
          </a:prstGeom>
        </p:spPr>
      </p:pic>
      <p:sp>
        <p:nvSpPr>
          <p:cNvPr id="9" name="タイトル 1"/>
          <p:cNvSpPr txBox="1">
            <a:spLocks/>
          </p:cNvSpPr>
          <p:nvPr/>
        </p:nvSpPr>
        <p:spPr>
          <a:xfrm>
            <a:off x="1546123" y="4725363"/>
            <a:ext cx="6047964" cy="1650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ja-JP" altLang="en-US" sz="6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476" y="5359779"/>
            <a:ext cx="2758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sz="3200" dirty="0" smtClean="0"/>
          </a:p>
          <a:p>
            <a:endParaRPr kumimoji="1" lang="ja-JP" altLang="en-US" sz="3200" dirty="0"/>
          </a:p>
        </p:txBody>
      </p:sp>
      <p:pic>
        <p:nvPicPr>
          <p:cNvPr id="16" name="図 15" descr="09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812" y="4512165"/>
            <a:ext cx="3944910" cy="2283895"/>
          </a:xfrm>
          <a:prstGeom prst="rect">
            <a:avLst/>
          </a:prstGeom>
        </p:spPr>
      </p:pic>
      <p:sp>
        <p:nvSpPr>
          <p:cNvPr id="14" name="タイトル 1"/>
          <p:cNvSpPr txBox="1">
            <a:spLocks/>
          </p:cNvSpPr>
          <p:nvPr/>
        </p:nvSpPr>
        <p:spPr>
          <a:xfrm>
            <a:off x="332724" y="2856229"/>
            <a:ext cx="8641546" cy="2177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8800" dirty="0" smtClean="0"/>
              <a:t>コンパでしょ！</a:t>
            </a:r>
            <a:endParaRPr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577698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 smtClean="0"/>
              <a:t>街を盛り上げる「街コン」</a:t>
            </a:r>
            <a:endParaRPr kumimoji="1" lang="ja-JP" altLang="en-US" sz="48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060553" y="2304732"/>
            <a:ext cx="7004890" cy="294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400" dirty="0" smtClean="0">
                <a:solidFill>
                  <a:srgbClr val="292934"/>
                </a:solidFill>
              </a:rPr>
              <a:t>広島県広島市</a:t>
            </a:r>
            <a:r>
              <a:rPr lang="en-US" altLang="ja-JP" sz="4400" dirty="0" smtClean="0">
                <a:solidFill>
                  <a:srgbClr val="292934"/>
                </a:solidFill>
              </a:rPr>
              <a:t>‥</a:t>
            </a:r>
            <a:r>
              <a:rPr lang="ja-JP" altLang="en-US" sz="4400" dirty="0" smtClean="0">
                <a:solidFill>
                  <a:srgbClr val="292934"/>
                </a:solidFill>
              </a:rPr>
              <a:t>ひろコン</a:t>
            </a:r>
            <a:endParaRPr lang="en-US" altLang="ja-JP" sz="4400" dirty="0" smtClean="0">
              <a:solidFill>
                <a:srgbClr val="292934"/>
              </a:solidFill>
            </a:endParaRPr>
          </a:p>
          <a:p>
            <a:endParaRPr lang="en-US" altLang="ja-JP" sz="4400" dirty="0" smtClean="0">
              <a:solidFill>
                <a:srgbClr val="292934"/>
              </a:solidFill>
            </a:endParaRPr>
          </a:p>
          <a:p>
            <a:r>
              <a:rPr lang="ja-JP" altLang="en-US" sz="4400" dirty="0" smtClean="0">
                <a:solidFill>
                  <a:srgbClr val="292934"/>
                </a:solidFill>
              </a:rPr>
              <a:t>栃木県</a:t>
            </a:r>
            <a:r>
              <a:rPr lang="ja-JP" altLang="en-US" sz="4400" dirty="0">
                <a:solidFill>
                  <a:srgbClr val="292934"/>
                </a:solidFill>
              </a:rPr>
              <a:t>宇都宮市</a:t>
            </a:r>
            <a:r>
              <a:rPr lang="en-US" altLang="ja-JP" sz="4400" dirty="0">
                <a:solidFill>
                  <a:srgbClr val="292934"/>
                </a:solidFill>
              </a:rPr>
              <a:t>‥</a:t>
            </a:r>
            <a:r>
              <a:rPr lang="ja-JP" altLang="en-US" sz="4400" dirty="0">
                <a:solidFill>
                  <a:srgbClr val="292934"/>
                </a:solidFill>
              </a:rPr>
              <a:t>宮</a:t>
            </a:r>
            <a:r>
              <a:rPr lang="ja-JP" altLang="en-US" sz="4400" dirty="0" smtClean="0">
                <a:solidFill>
                  <a:srgbClr val="292934"/>
                </a:solidFill>
              </a:rPr>
              <a:t>コン</a:t>
            </a:r>
          </a:p>
          <a:p>
            <a:endParaRPr lang="ja-JP" altLang="en-US" sz="48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4166245" y="2527331"/>
            <a:ext cx="4771727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800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3142079" y="3550939"/>
            <a:ext cx="4771727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800" dirty="0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457200" y="5033019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dirty="0" smtClean="0"/>
              <a:t>浪江町も盛り上げたい！！</a:t>
            </a:r>
            <a:endParaRPr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47767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1465945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55" y="353539"/>
            <a:ext cx="9186255" cy="650446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2587" y="1240478"/>
            <a:ext cx="8641546" cy="2177064"/>
          </a:xfrm>
        </p:spPr>
        <p:txBody>
          <a:bodyPr>
            <a:noAutofit/>
          </a:bodyPr>
          <a:lstStyle/>
          <a:p>
            <a:pPr algn="ctr"/>
            <a:r>
              <a:rPr lang="ja-JP" altLang="en-US" sz="6000" dirty="0" smtClean="0"/>
              <a:t>浪江</a:t>
            </a:r>
            <a:r>
              <a:rPr kumimoji="1" lang="ja-JP" altLang="en-US" sz="6000" dirty="0" smtClean="0"/>
              <a:t>コン</a:t>
            </a:r>
            <a:r>
              <a:rPr kumimoji="1" lang="en-US" altLang="ja-JP" sz="6000" dirty="0" smtClean="0"/>
              <a:t/>
            </a:r>
            <a:br>
              <a:rPr kumimoji="1" lang="en-US" altLang="ja-JP" sz="6000" dirty="0" smtClean="0"/>
            </a:br>
            <a:r>
              <a:rPr kumimoji="1" lang="ja-JP" altLang="en-US" sz="6000" dirty="0" smtClean="0"/>
              <a:t>つくっちゃいました！</a:t>
            </a:r>
            <a:endParaRPr kumimoji="1" lang="ja-JP" altLang="en-US" sz="6000" dirty="0"/>
          </a:p>
        </p:txBody>
      </p:sp>
      <p:pic>
        <p:nvPicPr>
          <p:cNvPr id="4" name="図 3" descr="logo_mk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889" y="3535387"/>
            <a:ext cx="43338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5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69703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 smtClean="0"/>
              <a:t>デモ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6240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クラリティ.thmx</Template>
  <TotalTime>250</TotalTime>
  <Words>74</Words>
  <Application>Microsoft Macintosh PowerPoint</Application>
  <PresentationFormat>画面に合わせる (4:3)</PresentationFormat>
  <Paragraphs>25</Paragraphs>
  <Slides>7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クラリティ</vt:lpstr>
      <vt:lpstr>浪江コン</vt:lpstr>
      <vt:lpstr>WebRTC Web Real Time Comunication</vt:lpstr>
      <vt:lpstr>楽しいコミュニケーションって なんだろう？</vt:lpstr>
      <vt:lpstr>飲み会？</vt:lpstr>
      <vt:lpstr>街を盛り上げる「街コン」</vt:lpstr>
      <vt:lpstr>浪江コン つくっちゃいました！</vt:lpstr>
      <vt:lpstr>デモ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婚活支援システム</dc:title>
  <dc:creator>watanabemasato</dc:creator>
  <cp:lastModifiedBy>watanabemasato</cp:lastModifiedBy>
  <cp:revision>20</cp:revision>
  <dcterms:created xsi:type="dcterms:W3CDTF">2014-06-07T08:54:48Z</dcterms:created>
  <dcterms:modified xsi:type="dcterms:W3CDTF">2014-06-07T13:11:57Z</dcterms:modified>
</cp:coreProperties>
</file>