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
  </p:notesMasterIdLst>
  <p:sldIdLst>
    <p:sldId id="258" r:id="rId2"/>
    <p:sldId id="259" r:id="rId3"/>
  </p:sldIdLst>
  <p:sldSz cx="25199975" cy="35999738"/>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38" userDrawn="1">
          <p15:clr>
            <a:srgbClr val="A4A3A4"/>
          </p15:clr>
        </p15:guide>
        <p15:guide id="2" pos="7937"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r titelbom" initials="nt" lastIdx="2" clrIdx="0">
    <p:extLst>
      <p:ext uri="{19B8F6BF-5375-455C-9EA6-DF929625EA0E}">
        <p15:presenceInfo xmlns:p15="http://schemas.microsoft.com/office/powerpoint/2012/main" userId="155f1c75332a6c4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7FF"/>
    <a:srgbClr val="CCCCFF"/>
    <a:srgbClr val="009999"/>
    <a:srgbClr val="00C9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54" autoAdjust="0"/>
    <p:restoredTop sz="94660"/>
  </p:normalViewPr>
  <p:slideViewPr>
    <p:cSldViewPr snapToGrid="0">
      <p:cViewPr>
        <p:scale>
          <a:sx n="20" d="100"/>
          <a:sy n="20" d="100"/>
        </p:scale>
        <p:origin x="3312" y="186"/>
      </p:cViewPr>
      <p:guideLst>
        <p:guide orient="horz" pos="11338"/>
        <p:guide pos="793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notesMaster" Target="notesMasters/notesMaster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F7EC6E37-2968-424D-A5B0-A04AD4DF4A83}" type="datetimeFigureOut">
              <a:rPr lang="he-IL" smtClean="0"/>
              <a:t>י"ג/תמוז/תש"ף</a:t>
            </a:fld>
            <a:endParaRPr lang="he-IL"/>
          </a:p>
        </p:txBody>
      </p:sp>
      <p:sp>
        <p:nvSpPr>
          <p:cNvPr id="4" name="Slide Image Placeholder 3"/>
          <p:cNvSpPr>
            <a:spLocks noGrp="1" noRot="1" noChangeAspect="1"/>
          </p:cNvSpPr>
          <p:nvPr>
            <p:ph type="sldImg" idx="2"/>
          </p:nvPr>
        </p:nvSpPr>
        <p:spPr>
          <a:xfrm>
            <a:off x="2349500" y="1143000"/>
            <a:ext cx="215900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71256EDB-D3EB-49C6-8612-BB32C59D540C}" type="slidenum">
              <a:rPr lang="he-IL" smtClean="0"/>
              <a:t>‹#›</a:t>
            </a:fld>
            <a:endParaRPr lang="he-IL"/>
          </a:p>
        </p:txBody>
      </p:sp>
    </p:spTree>
    <p:extLst>
      <p:ext uri="{BB962C8B-B14F-4D97-AF65-F5344CB8AC3E}">
        <p14:creationId xmlns:p14="http://schemas.microsoft.com/office/powerpoint/2010/main" val="2330759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5"/>
          </p:nvPr>
        </p:nvSpPr>
        <p:spPr/>
        <p:txBody>
          <a:bodyPr/>
          <a:lstStyle/>
          <a:p>
            <a:fld id="{71256EDB-D3EB-49C6-8612-BB32C59D540C}" type="slidenum">
              <a:rPr lang="he-IL" smtClean="0"/>
              <a:t>1</a:t>
            </a:fld>
            <a:endParaRPr lang="he-IL"/>
          </a:p>
        </p:txBody>
      </p:sp>
    </p:spTree>
    <p:extLst>
      <p:ext uri="{BB962C8B-B14F-4D97-AF65-F5344CB8AC3E}">
        <p14:creationId xmlns:p14="http://schemas.microsoft.com/office/powerpoint/2010/main" val="3853092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5"/>
          </p:nvPr>
        </p:nvSpPr>
        <p:spPr/>
        <p:txBody>
          <a:bodyPr/>
          <a:lstStyle/>
          <a:p>
            <a:fld id="{71256EDB-D3EB-49C6-8612-BB32C59D540C}" type="slidenum">
              <a:rPr lang="he-IL" smtClean="0"/>
              <a:t>2</a:t>
            </a:fld>
            <a:endParaRPr lang="he-IL"/>
          </a:p>
        </p:txBody>
      </p:sp>
    </p:spTree>
    <p:extLst>
      <p:ext uri="{BB962C8B-B14F-4D97-AF65-F5344CB8AC3E}">
        <p14:creationId xmlns:p14="http://schemas.microsoft.com/office/powerpoint/2010/main" val="3521585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E7575-7C29-4E86-B944-945CD4FD870A}"/>
              </a:ext>
            </a:extLst>
          </p:cNvPr>
          <p:cNvSpPr>
            <a:spLocks noGrp="1"/>
          </p:cNvSpPr>
          <p:nvPr>
            <p:ph type="ctrTitle"/>
          </p:nvPr>
        </p:nvSpPr>
        <p:spPr>
          <a:xfrm>
            <a:off x="3149997" y="5891626"/>
            <a:ext cx="18899981" cy="12533242"/>
          </a:xfrm>
        </p:spPr>
        <p:txBody>
          <a:bodyPr anchor="b"/>
          <a:lstStyle>
            <a:lvl1pPr algn="ctr">
              <a:defRPr sz="12401"/>
            </a:lvl1pPr>
          </a:lstStyle>
          <a:p>
            <a:r>
              <a:rPr lang="en-US"/>
              <a:t>Click to edit Master title style</a:t>
            </a:r>
          </a:p>
        </p:txBody>
      </p:sp>
      <p:sp>
        <p:nvSpPr>
          <p:cNvPr id="3" name="Subtitle 2">
            <a:extLst>
              <a:ext uri="{FF2B5EF4-FFF2-40B4-BE49-F238E27FC236}">
                <a16:creationId xmlns:a16="http://schemas.microsoft.com/office/drawing/2014/main" id="{B0F30D04-34D5-4487-8166-2A2A5F1978E0}"/>
              </a:ext>
            </a:extLst>
          </p:cNvPr>
          <p:cNvSpPr>
            <a:spLocks noGrp="1"/>
          </p:cNvSpPr>
          <p:nvPr>
            <p:ph type="subTitle" idx="1"/>
          </p:nvPr>
        </p:nvSpPr>
        <p:spPr>
          <a:xfrm>
            <a:off x="3149997" y="18908198"/>
            <a:ext cx="18899981" cy="8691601"/>
          </a:xfrm>
        </p:spPr>
        <p:txBody>
          <a:bodyPr/>
          <a:lstStyle>
            <a:lvl1pPr marL="0" indent="0" algn="ctr">
              <a:buNone/>
              <a:defRPr sz="4961"/>
            </a:lvl1pPr>
            <a:lvl2pPr marL="944987" indent="0" algn="ctr">
              <a:buNone/>
              <a:defRPr sz="4134"/>
            </a:lvl2pPr>
            <a:lvl3pPr marL="1889973" indent="0" algn="ctr">
              <a:buNone/>
              <a:defRPr sz="3720"/>
            </a:lvl3pPr>
            <a:lvl4pPr marL="2834960" indent="0" algn="ctr">
              <a:buNone/>
              <a:defRPr sz="3307"/>
            </a:lvl4pPr>
            <a:lvl5pPr marL="3779947" indent="0" algn="ctr">
              <a:buNone/>
              <a:defRPr sz="3307"/>
            </a:lvl5pPr>
            <a:lvl6pPr marL="4724933" indent="0" algn="ctr">
              <a:buNone/>
              <a:defRPr sz="3307"/>
            </a:lvl6pPr>
            <a:lvl7pPr marL="5669920" indent="0" algn="ctr">
              <a:buNone/>
              <a:defRPr sz="3307"/>
            </a:lvl7pPr>
            <a:lvl8pPr marL="6614907" indent="0" algn="ctr">
              <a:buNone/>
              <a:defRPr sz="3307"/>
            </a:lvl8pPr>
            <a:lvl9pPr marL="7559893" indent="0" algn="ctr">
              <a:buNone/>
              <a:defRPr sz="3307"/>
            </a:lvl9pPr>
          </a:lstStyle>
          <a:p>
            <a:r>
              <a:rPr lang="en-US"/>
              <a:t>Click to edit Master subtitle style</a:t>
            </a:r>
          </a:p>
        </p:txBody>
      </p:sp>
      <p:sp>
        <p:nvSpPr>
          <p:cNvPr id="4" name="Date Placeholder 3">
            <a:extLst>
              <a:ext uri="{FF2B5EF4-FFF2-40B4-BE49-F238E27FC236}">
                <a16:creationId xmlns:a16="http://schemas.microsoft.com/office/drawing/2014/main" id="{E3186680-CDAB-4221-9172-FD075B715736}"/>
              </a:ext>
            </a:extLst>
          </p:cNvPr>
          <p:cNvSpPr>
            <a:spLocks noGrp="1"/>
          </p:cNvSpPr>
          <p:nvPr>
            <p:ph type="dt" sz="half" idx="10"/>
          </p:nvPr>
        </p:nvSpPr>
        <p:spPr/>
        <p:txBody>
          <a:bodyPr/>
          <a:lstStyle/>
          <a:p>
            <a:fld id="{96F86DA2-6F35-4111-ACB3-E2300C0C7C15}" type="datetimeFigureOut">
              <a:rPr lang="en-GB" smtClean="0"/>
              <a:t>05/07/2020</a:t>
            </a:fld>
            <a:endParaRPr lang="en-GB"/>
          </a:p>
        </p:txBody>
      </p:sp>
      <p:sp>
        <p:nvSpPr>
          <p:cNvPr id="5" name="Footer Placeholder 4">
            <a:extLst>
              <a:ext uri="{FF2B5EF4-FFF2-40B4-BE49-F238E27FC236}">
                <a16:creationId xmlns:a16="http://schemas.microsoft.com/office/drawing/2014/main" id="{6512B982-847B-4B7E-9FCD-F1D7281DDA4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A2C7400-763A-472A-BAAA-1C7F57C2BAF2}"/>
              </a:ext>
            </a:extLst>
          </p:cNvPr>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593160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CE7BF-A691-4CAA-ABB5-C0AB77BB29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BA8220-AD50-400B-A14B-5C7839D0F3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984F6D-ECF5-49A2-95C5-803BC3593385}"/>
              </a:ext>
            </a:extLst>
          </p:cNvPr>
          <p:cNvSpPr>
            <a:spLocks noGrp="1"/>
          </p:cNvSpPr>
          <p:nvPr>
            <p:ph type="dt" sz="half" idx="10"/>
          </p:nvPr>
        </p:nvSpPr>
        <p:spPr/>
        <p:txBody>
          <a:bodyPr/>
          <a:lstStyle/>
          <a:p>
            <a:fld id="{96F86DA2-6F35-4111-ACB3-E2300C0C7C15}" type="datetimeFigureOut">
              <a:rPr lang="en-GB" smtClean="0"/>
              <a:t>05/07/2020</a:t>
            </a:fld>
            <a:endParaRPr lang="en-GB"/>
          </a:p>
        </p:txBody>
      </p:sp>
      <p:sp>
        <p:nvSpPr>
          <p:cNvPr id="5" name="Footer Placeholder 4">
            <a:extLst>
              <a:ext uri="{FF2B5EF4-FFF2-40B4-BE49-F238E27FC236}">
                <a16:creationId xmlns:a16="http://schemas.microsoft.com/office/drawing/2014/main" id="{86FDC3FF-D278-4B44-9EDF-5F7FEF54D88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768DB8C-72CD-44F7-91D4-10787504785E}"/>
              </a:ext>
            </a:extLst>
          </p:cNvPr>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2743034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7A19D5-B76B-4A79-B8B7-3270BE09D25E}"/>
              </a:ext>
            </a:extLst>
          </p:cNvPr>
          <p:cNvSpPr>
            <a:spLocks noGrp="1"/>
          </p:cNvSpPr>
          <p:nvPr>
            <p:ph type="title" orient="vert"/>
          </p:nvPr>
        </p:nvSpPr>
        <p:spPr>
          <a:xfrm>
            <a:off x="18033732" y="1916653"/>
            <a:ext cx="5433745" cy="30508114"/>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ED58610-5B24-4B2F-940C-B2A406A5DF90}"/>
              </a:ext>
            </a:extLst>
          </p:cNvPr>
          <p:cNvSpPr>
            <a:spLocks noGrp="1"/>
          </p:cNvSpPr>
          <p:nvPr>
            <p:ph type="body" orient="vert" idx="1"/>
          </p:nvPr>
        </p:nvSpPr>
        <p:spPr>
          <a:xfrm>
            <a:off x="1732498" y="1916653"/>
            <a:ext cx="15986234" cy="3050811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AD0801-6D58-4169-877B-104C033E02DC}"/>
              </a:ext>
            </a:extLst>
          </p:cNvPr>
          <p:cNvSpPr>
            <a:spLocks noGrp="1"/>
          </p:cNvSpPr>
          <p:nvPr>
            <p:ph type="dt" sz="half" idx="10"/>
          </p:nvPr>
        </p:nvSpPr>
        <p:spPr/>
        <p:txBody>
          <a:bodyPr/>
          <a:lstStyle/>
          <a:p>
            <a:fld id="{96F86DA2-6F35-4111-ACB3-E2300C0C7C15}" type="datetimeFigureOut">
              <a:rPr lang="en-GB" smtClean="0"/>
              <a:t>05/07/2020</a:t>
            </a:fld>
            <a:endParaRPr lang="en-GB"/>
          </a:p>
        </p:txBody>
      </p:sp>
      <p:sp>
        <p:nvSpPr>
          <p:cNvPr id="5" name="Footer Placeholder 4">
            <a:extLst>
              <a:ext uri="{FF2B5EF4-FFF2-40B4-BE49-F238E27FC236}">
                <a16:creationId xmlns:a16="http://schemas.microsoft.com/office/drawing/2014/main" id="{573214E4-040D-4BF6-A895-37015AE5AE9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BBCD9E6-A37B-46AF-9D95-BD5622A3B92F}"/>
              </a:ext>
            </a:extLst>
          </p:cNvPr>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3448190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945D0-2189-4E13-8A2D-304AD21A2A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2DE8EB-75BD-46E4-963D-0BFD97D7A6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026454-CB4E-449F-AA85-76BC080F6D72}"/>
              </a:ext>
            </a:extLst>
          </p:cNvPr>
          <p:cNvSpPr>
            <a:spLocks noGrp="1"/>
          </p:cNvSpPr>
          <p:nvPr>
            <p:ph type="dt" sz="half" idx="10"/>
          </p:nvPr>
        </p:nvSpPr>
        <p:spPr/>
        <p:txBody>
          <a:bodyPr/>
          <a:lstStyle/>
          <a:p>
            <a:fld id="{96F86DA2-6F35-4111-ACB3-E2300C0C7C15}" type="datetimeFigureOut">
              <a:rPr lang="en-GB" smtClean="0"/>
              <a:t>05/07/2020</a:t>
            </a:fld>
            <a:endParaRPr lang="en-GB"/>
          </a:p>
        </p:txBody>
      </p:sp>
      <p:sp>
        <p:nvSpPr>
          <p:cNvPr id="5" name="Footer Placeholder 4">
            <a:extLst>
              <a:ext uri="{FF2B5EF4-FFF2-40B4-BE49-F238E27FC236}">
                <a16:creationId xmlns:a16="http://schemas.microsoft.com/office/drawing/2014/main" id="{2751A26E-E6E5-493A-AEB3-63F91232483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4B34815-5A0A-41FD-8805-DA8D20BBD565}"/>
              </a:ext>
            </a:extLst>
          </p:cNvPr>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1973441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E9946-3FA7-4F3B-A91C-F0EFECBE2C5C}"/>
              </a:ext>
            </a:extLst>
          </p:cNvPr>
          <p:cNvSpPr>
            <a:spLocks noGrp="1"/>
          </p:cNvSpPr>
          <p:nvPr>
            <p:ph type="title"/>
          </p:nvPr>
        </p:nvSpPr>
        <p:spPr>
          <a:xfrm>
            <a:off x="1719374" y="8974940"/>
            <a:ext cx="21734978" cy="14974888"/>
          </a:xfrm>
        </p:spPr>
        <p:txBody>
          <a:bodyPr anchor="b"/>
          <a:lstStyle>
            <a:lvl1pPr>
              <a:defRPr sz="12401"/>
            </a:lvl1pPr>
          </a:lstStyle>
          <a:p>
            <a:r>
              <a:rPr lang="en-US"/>
              <a:t>Click to edit Master title style</a:t>
            </a:r>
          </a:p>
        </p:txBody>
      </p:sp>
      <p:sp>
        <p:nvSpPr>
          <p:cNvPr id="3" name="Text Placeholder 2">
            <a:extLst>
              <a:ext uri="{FF2B5EF4-FFF2-40B4-BE49-F238E27FC236}">
                <a16:creationId xmlns:a16="http://schemas.microsoft.com/office/drawing/2014/main" id="{726D5753-48E9-492F-9AEE-6E8F2EC8A206}"/>
              </a:ext>
            </a:extLst>
          </p:cNvPr>
          <p:cNvSpPr>
            <a:spLocks noGrp="1"/>
          </p:cNvSpPr>
          <p:nvPr>
            <p:ph type="body" idx="1"/>
          </p:nvPr>
        </p:nvSpPr>
        <p:spPr>
          <a:xfrm>
            <a:off x="1719374" y="24091497"/>
            <a:ext cx="21734978" cy="7874940"/>
          </a:xfrm>
        </p:spPr>
        <p:txBody>
          <a:bodyPr/>
          <a:lstStyle>
            <a:lvl1pPr marL="0" indent="0">
              <a:buNone/>
              <a:defRPr sz="4961">
                <a:solidFill>
                  <a:schemeClr val="tx1">
                    <a:tint val="75000"/>
                  </a:schemeClr>
                </a:solidFill>
              </a:defRPr>
            </a:lvl1pPr>
            <a:lvl2pPr marL="944987" indent="0">
              <a:buNone/>
              <a:defRPr sz="4134">
                <a:solidFill>
                  <a:schemeClr val="tx1">
                    <a:tint val="75000"/>
                  </a:schemeClr>
                </a:solidFill>
              </a:defRPr>
            </a:lvl2pPr>
            <a:lvl3pPr marL="1889973" indent="0">
              <a:buNone/>
              <a:defRPr sz="3720">
                <a:solidFill>
                  <a:schemeClr val="tx1">
                    <a:tint val="75000"/>
                  </a:schemeClr>
                </a:solidFill>
              </a:defRPr>
            </a:lvl3pPr>
            <a:lvl4pPr marL="2834960" indent="0">
              <a:buNone/>
              <a:defRPr sz="3307">
                <a:solidFill>
                  <a:schemeClr val="tx1">
                    <a:tint val="75000"/>
                  </a:schemeClr>
                </a:solidFill>
              </a:defRPr>
            </a:lvl4pPr>
            <a:lvl5pPr marL="3779947" indent="0">
              <a:buNone/>
              <a:defRPr sz="3307">
                <a:solidFill>
                  <a:schemeClr val="tx1">
                    <a:tint val="75000"/>
                  </a:schemeClr>
                </a:solidFill>
              </a:defRPr>
            </a:lvl5pPr>
            <a:lvl6pPr marL="4724933" indent="0">
              <a:buNone/>
              <a:defRPr sz="3307">
                <a:solidFill>
                  <a:schemeClr val="tx1">
                    <a:tint val="75000"/>
                  </a:schemeClr>
                </a:solidFill>
              </a:defRPr>
            </a:lvl6pPr>
            <a:lvl7pPr marL="5669920" indent="0">
              <a:buNone/>
              <a:defRPr sz="3307">
                <a:solidFill>
                  <a:schemeClr val="tx1">
                    <a:tint val="75000"/>
                  </a:schemeClr>
                </a:solidFill>
              </a:defRPr>
            </a:lvl7pPr>
            <a:lvl8pPr marL="6614907" indent="0">
              <a:buNone/>
              <a:defRPr sz="3307">
                <a:solidFill>
                  <a:schemeClr val="tx1">
                    <a:tint val="75000"/>
                  </a:schemeClr>
                </a:solidFill>
              </a:defRPr>
            </a:lvl8pPr>
            <a:lvl9pPr marL="7559893" indent="0">
              <a:buNone/>
              <a:defRPr sz="3307">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547E7D-AD8B-432D-8762-CEF6BE173719}"/>
              </a:ext>
            </a:extLst>
          </p:cNvPr>
          <p:cNvSpPr>
            <a:spLocks noGrp="1"/>
          </p:cNvSpPr>
          <p:nvPr>
            <p:ph type="dt" sz="half" idx="10"/>
          </p:nvPr>
        </p:nvSpPr>
        <p:spPr/>
        <p:txBody>
          <a:bodyPr/>
          <a:lstStyle/>
          <a:p>
            <a:fld id="{96F86DA2-6F35-4111-ACB3-E2300C0C7C15}" type="datetimeFigureOut">
              <a:rPr lang="en-GB" smtClean="0"/>
              <a:t>05/07/2020</a:t>
            </a:fld>
            <a:endParaRPr lang="en-GB"/>
          </a:p>
        </p:txBody>
      </p:sp>
      <p:sp>
        <p:nvSpPr>
          <p:cNvPr id="5" name="Footer Placeholder 4">
            <a:extLst>
              <a:ext uri="{FF2B5EF4-FFF2-40B4-BE49-F238E27FC236}">
                <a16:creationId xmlns:a16="http://schemas.microsoft.com/office/drawing/2014/main" id="{A4599877-4A66-4A0E-AB0D-4673F656BB1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4988D59-75EC-48CA-B07E-ED2365A599D8}"/>
              </a:ext>
            </a:extLst>
          </p:cNvPr>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464514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7EBA5-4DA0-478B-9B3E-C7937A3C5F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F44568-0A69-40BD-B775-92D303B77806}"/>
              </a:ext>
            </a:extLst>
          </p:cNvPr>
          <p:cNvSpPr>
            <a:spLocks noGrp="1"/>
          </p:cNvSpPr>
          <p:nvPr>
            <p:ph sz="half" idx="1"/>
          </p:nvPr>
        </p:nvSpPr>
        <p:spPr>
          <a:xfrm>
            <a:off x="1732498" y="9583264"/>
            <a:ext cx="10709989" cy="228415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61DD6BE-2FB2-407A-8402-305A68ECC2FD}"/>
              </a:ext>
            </a:extLst>
          </p:cNvPr>
          <p:cNvSpPr>
            <a:spLocks noGrp="1"/>
          </p:cNvSpPr>
          <p:nvPr>
            <p:ph sz="half" idx="2"/>
          </p:nvPr>
        </p:nvSpPr>
        <p:spPr>
          <a:xfrm>
            <a:off x="12757488" y="9583264"/>
            <a:ext cx="10709989" cy="228415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34F528-65B0-475C-B17A-903C4E4510F1}"/>
              </a:ext>
            </a:extLst>
          </p:cNvPr>
          <p:cNvSpPr>
            <a:spLocks noGrp="1"/>
          </p:cNvSpPr>
          <p:nvPr>
            <p:ph type="dt" sz="half" idx="10"/>
          </p:nvPr>
        </p:nvSpPr>
        <p:spPr/>
        <p:txBody>
          <a:bodyPr/>
          <a:lstStyle/>
          <a:p>
            <a:fld id="{96F86DA2-6F35-4111-ACB3-E2300C0C7C15}" type="datetimeFigureOut">
              <a:rPr lang="en-GB" smtClean="0"/>
              <a:t>05/07/2020</a:t>
            </a:fld>
            <a:endParaRPr lang="en-GB"/>
          </a:p>
        </p:txBody>
      </p:sp>
      <p:sp>
        <p:nvSpPr>
          <p:cNvPr id="6" name="Footer Placeholder 5">
            <a:extLst>
              <a:ext uri="{FF2B5EF4-FFF2-40B4-BE49-F238E27FC236}">
                <a16:creationId xmlns:a16="http://schemas.microsoft.com/office/drawing/2014/main" id="{B2EAA0FD-8CB5-4D43-9463-38C08C3B9A6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C498EDF-0566-4058-BF52-4E04BA3AE9D6}"/>
              </a:ext>
            </a:extLst>
          </p:cNvPr>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1284380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DA86F-720C-4B0B-BC76-2EF95CB7CA8D}"/>
              </a:ext>
            </a:extLst>
          </p:cNvPr>
          <p:cNvSpPr>
            <a:spLocks noGrp="1"/>
          </p:cNvSpPr>
          <p:nvPr>
            <p:ph type="title"/>
          </p:nvPr>
        </p:nvSpPr>
        <p:spPr>
          <a:xfrm>
            <a:off x="1735781" y="1916656"/>
            <a:ext cx="21734978" cy="6958285"/>
          </a:xfrm>
        </p:spPr>
        <p:txBody>
          <a:bodyPr/>
          <a:lstStyle/>
          <a:p>
            <a:r>
              <a:rPr lang="en-US"/>
              <a:t>Click to edit Master title style</a:t>
            </a:r>
          </a:p>
        </p:txBody>
      </p:sp>
      <p:sp>
        <p:nvSpPr>
          <p:cNvPr id="3" name="Text Placeholder 2">
            <a:extLst>
              <a:ext uri="{FF2B5EF4-FFF2-40B4-BE49-F238E27FC236}">
                <a16:creationId xmlns:a16="http://schemas.microsoft.com/office/drawing/2014/main" id="{5B01606E-DE07-4C86-ADCC-F00CDF587F53}"/>
              </a:ext>
            </a:extLst>
          </p:cNvPr>
          <p:cNvSpPr>
            <a:spLocks noGrp="1"/>
          </p:cNvSpPr>
          <p:nvPr>
            <p:ph type="body" idx="1"/>
          </p:nvPr>
        </p:nvSpPr>
        <p:spPr>
          <a:xfrm>
            <a:off x="1735781" y="8824938"/>
            <a:ext cx="10660770" cy="4324966"/>
          </a:xfrm>
        </p:spPr>
        <p:txBody>
          <a:bodyPr anchor="b"/>
          <a:lstStyle>
            <a:lvl1pPr marL="0" indent="0">
              <a:buNone/>
              <a:defRPr sz="4961" b="1"/>
            </a:lvl1pPr>
            <a:lvl2pPr marL="944987" indent="0">
              <a:buNone/>
              <a:defRPr sz="4134" b="1"/>
            </a:lvl2pPr>
            <a:lvl3pPr marL="1889973" indent="0">
              <a:buNone/>
              <a:defRPr sz="3720" b="1"/>
            </a:lvl3pPr>
            <a:lvl4pPr marL="2834960" indent="0">
              <a:buNone/>
              <a:defRPr sz="3307" b="1"/>
            </a:lvl4pPr>
            <a:lvl5pPr marL="3779947" indent="0">
              <a:buNone/>
              <a:defRPr sz="3307" b="1"/>
            </a:lvl5pPr>
            <a:lvl6pPr marL="4724933" indent="0">
              <a:buNone/>
              <a:defRPr sz="3307" b="1"/>
            </a:lvl6pPr>
            <a:lvl7pPr marL="5669920" indent="0">
              <a:buNone/>
              <a:defRPr sz="3307" b="1"/>
            </a:lvl7pPr>
            <a:lvl8pPr marL="6614907" indent="0">
              <a:buNone/>
              <a:defRPr sz="3307" b="1"/>
            </a:lvl8pPr>
            <a:lvl9pPr marL="7559893" indent="0">
              <a:buNone/>
              <a:defRPr sz="3307" b="1"/>
            </a:lvl9pPr>
          </a:lstStyle>
          <a:p>
            <a:pPr lvl="0"/>
            <a:r>
              <a:rPr lang="en-US"/>
              <a:t>Click to edit Master text styles</a:t>
            </a:r>
          </a:p>
        </p:txBody>
      </p:sp>
      <p:sp>
        <p:nvSpPr>
          <p:cNvPr id="4" name="Content Placeholder 3">
            <a:extLst>
              <a:ext uri="{FF2B5EF4-FFF2-40B4-BE49-F238E27FC236}">
                <a16:creationId xmlns:a16="http://schemas.microsoft.com/office/drawing/2014/main" id="{FE55FB3F-20F1-479C-8125-F3C3DD98FC7F}"/>
              </a:ext>
            </a:extLst>
          </p:cNvPr>
          <p:cNvSpPr>
            <a:spLocks noGrp="1"/>
          </p:cNvSpPr>
          <p:nvPr>
            <p:ph sz="half" idx="2"/>
          </p:nvPr>
        </p:nvSpPr>
        <p:spPr>
          <a:xfrm>
            <a:off x="1735781" y="13149904"/>
            <a:ext cx="10660770" cy="193415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1128EDC-303E-433B-8F4C-A90045FDDAB4}"/>
              </a:ext>
            </a:extLst>
          </p:cNvPr>
          <p:cNvSpPr>
            <a:spLocks noGrp="1"/>
          </p:cNvSpPr>
          <p:nvPr>
            <p:ph type="body" sz="quarter" idx="3"/>
          </p:nvPr>
        </p:nvSpPr>
        <p:spPr>
          <a:xfrm>
            <a:off x="12757487" y="8824938"/>
            <a:ext cx="10713272" cy="4324966"/>
          </a:xfrm>
        </p:spPr>
        <p:txBody>
          <a:bodyPr anchor="b"/>
          <a:lstStyle>
            <a:lvl1pPr marL="0" indent="0">
              <a:buNone/>
              <a:defRPr sz="4961" b="1"/>
            </a:lvl1pPr>
            <a:lvl2pPr marL="944987" indent="0">
              <a:buNone/>
              <a:defRPr sz="4134" b="1"/>
            </a:lvl2pPr>
            <a:lvl3pPr marL="1889973" indent="0">
              <a:buNone/>
              <a:defRPr sz="3720" b="1"/>
            </a:lvl3pPr>
            <a:lvl4pPr marL="2834960" indent="0">
              <a:buNone/>
              <a:defRPr sz="3307" b="1"/>
            </a:lvl4pPr>
            <a:lvl5pPr marL="3779947" indent="0">
              <a:buNone/>
              <a:defRPr sz="3307" b="1"/>
            </a:lvl5pPr>
            <a:lvl6pPr marL="4724933" indent="0">
              <a:buNone/>
              <a:defRPr sz="3307" b="1"/>
            </a:lvl6pPr>
            <a:lvl7pPr marL="5669920" indent="0">
              <a:buNone/>
              <a:defRPr sz="3307" b="1"/>
            </a:lvl7pPr>
            <a:lvl8pPr marL="6614907" indent="0">
              <a:buNone/>
              <a:defRPr sz="3307" b="1"/>
            </a:lvl8pPr>
            <a:lvl9pPr marL="7559893" indent="0">
              <a:buNone/>
              <a:defRPr sz="3307" b="1"/>
            </a:lvl9pPr>
          </a:lstStyle>
          <a:p>
            <a:pPr lvl="0"/>
            <a:r>
              <a:rPr lang="en-US"/>
              <a:t>Click to edit Master text styles</a:t>
            </a:r>
          </a:p>
        </p:txBody>
      </p:sp>
      <p:sp>
        <p:nvSpPr>
          <p:cNvPr id="6" name="Content Placeholder 5">
            <a:extLst>
              <a:ext uri="{FF2B5EF4-FFF2-40B4-BE49-F238E27FC236}">
                <a16:creationId xmlns:a16="http://schemas.microsoft.com/office/drawing/2014/main" id="{9B3F783C-45F5-4347-8168-CB2B37B0FC48}"/>
              </a:ext>
            </a:extLst>
          </p:cNvPr>
          <p:cNvSpPr>
            <a:spLocks noGrp="1"/>
          </p:cNvSpPr>
          <p:nvPr>
            <p:ph sz="quarter" idx="4"/>
          </p:nvPr>
        </p:nvSpPr>
        <p:spPr>
          <a:xfrm>
            <a:off x="12757487" y="13149904"/>
            <a:ext cx="10713272" cy="193415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C4A58C9-351B-4985-9FDA-DB970E789028}"/>
              </a:ext>
            </a:extLst>
          </p:cNvPr>
          <p:cNvSpPr>
            <a:spLocks noGrp="1"/>
          </p:cNvSpPr>
          <p:nvPr>
            <p:ph type="dt" sz="half" idx="10"/>
          </p:nvPr>
        </p:nvSpPr>
        <p:spPr/>
        <p:txBody>
          <a:bodyPr/>
          <a:lstStyle/>
          <a:p>
            <a:fld id="{96F86DA2-6F35-4111-ACB3-E2300C0C7C15}" type="datetimeFigureOut">
              <a:rPr lang="en-GB" smtClean="0"/>
              <a:t>05/07/2020</a:t>
            </a:fld>
            <a:endParaRPr lang="en-GB"/>
          </a:p>
        </p:txBody>
      </p:sp>
      <p:sp>
        <p:nvSpPr>
          <p:cNvPr id="8" name="Footer Placeholder 7">
            <a:extLst>
              <a:ext uri="{FF2B5EF4-FFF2-40B4-BE49-F238E27FC236}">
                <a16:creationId xmlns:a16="http://schemas.microsoft.com/office/drawing/2014/main" id="{3952A241-755C-4871-9170-37B8939C01B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698C313-6263-43B8-BD1F-F7E70DAEE18E}"/>
              </a:ext>
            </a:extLst>
          </p:cNvPr>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1874525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C4D7B-F02B-4888-9207-8E790C2FB5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FF994C5-741B-4BA2-A45A-62D901190BBC}"/>
              </a:ext>
            </a:extLst>
          </p:cNvPr>
          <p:cNvSpPr>
            <a:spLocks noGrp="1"/>
          </p:cNvSpPr>
          <p:nvPr>
            <p:ph type="dt" sz="half" idx="10"/>
          </p:nvPr>
        </p:nvSpPr>
        <p:spPr/>
        <p:txBody>
          <a:bodyPr/>
          <a:lstStyle/>
          <a:p>
            <a:fld id="{96F86DA2-6F35-4111-ACB3-E2300C0C7C15}" type="datetimeFigureOut">
              <a:rPr lang="en-GB" smtClean="0"/>
              <a:t>05/07/2020</a:t>
            </a:fld>
            <a:endParaRPr lang="en-GB"/>
          </a:p>
        </p:txBody>
      </p:sp>
      <p:sp>
        <p:nvSpPr>
          <p:cNvPr id="4" name="Footer Placeholder 3">
            <a:extLst>
              <a:ext uri="{FF2B5EF4-FFF2-40B4-BE49-F238E27FC236}">
                <a16:creationId xmlns:a16="http://schemas.microsoft.com/office/drawing/2014/main" id="{674B8CC9-CA4F-46F3-A222-F34AD8BE98C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8435DCD-5B81-4D24-9B59-E44A3903E664}"/>
              </a:ext>
            </a:extLst>
          </p:cNvPr>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1050815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BDAE00-BB67-4A9A-8F29-BE2981465341}"/>
              </a:ext>
            </a:extLst>
          </p:cNvPr>
          <p:cNvSpPr>
            <a:spLocks noGrp="1"/>
          </p:cNvSpPr>
          <p:nvPr>
            <p:ph type="dt" sz="half" idx="10"/>
          </p:nvPr>
        </p:nvSpPr>
        <p:spPr/>
        <p:txBody>
          <a:bodyPr/>
          <a:lstStyle/>
          <a:p>
            <a:fld id="{96F86DA2-6F35-4111-ACB3-E2300C0C7C15}" type="datetimeFigureOut">
              <a:rPr lang="en-GB" smtClean="0"/>
              <a:t>05/07/2020</a:t>
            </a:fld>
            <a:endParaRPr lang="en-GB"/>
          </a:p>
        </p:txBody>
      </p:sp>
      <p:sp>
        <p:nvSpPr>
          <p:cNvPr id="3" name="Footer Placeholder 2">
            <a:extLst>
              <a:ext uri="{FF2B5EF4-FFF2-40B4-BE49-F238E27FC236}">
                <a16:creationId xmlns:a16="http://schemas.microsoft.com/office/drawing/2014/main" id="{651B3F82-7077-4386-BD53-311A825E0AF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6846881-8C9F-41FD-B6B5-9CDFFC88AFA8}"/>
              </a:ext>
            </a:extLst>
          </p:cNvPr>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2852701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01E70-016C-497D-AA7D-4FB768CA1E13}"/>
              </a:ext>
            </a:extLst>
          </p:cNvPr>
          <p:cNvSpPr>
            <a:spLocks noGrp="1"/>
          </p:cNvSpPr>
          <p:nvPr>
            <p:ph type="title"/>
          </p:nvPr>
        </p:nvSpPr>
        <p:spPr>
          <a:xfrm>
            <a:off x="1735782" y="2399982"/>
            <a:ext cx="8127647" cy="8399939"/>
          </a:xfrm>
        </p:spPr>
        <p:txBody>
          <a:bodyPr anchor="b"/>
          <a:lstStyle>
            <a:lvl1pPr>
              <a:defRPr sz="6614"/>
            </a:lvl1pPr>
          </a:lstStyle>
          <a:p>
            <a:r>
              <a:rPr lang="en-US"/>
              <a:t>Click to edit Master title style</a:t>
            </a:r>
          </a:p>
        </p:txBody>
      </p:sp>
      <p:sp>
        <p:nvSpPr>
          <p:cNvPr id="3" name="Content Placeholder 2">
            <a:extLst>
              <a:ext uri="{FF2B5EF4-FFF2-40B4-BE49-F238E27FC236}">
                <a16:creationId xmlns:a16="http://schemas.microsoft.com/office/drawing/2014/main" id="{478DD823-6328-48A2-ACE2-F236A7BBC128}"/>
              </a:ext>
            </a:extLst>
          </p:cNvPr>
          <p:cNvSpPr>
            <a:spLocks noGrp="1"/>
          </p:cNvSpPr>
          <p:nvPr>
            <p:ph idx="1"/>
          </p:nvPr>
        </p:nvSpPr>
        <p:spPr>
          <a:xfrm>
            <a:off x="10713272" y="5183298"/>
            <a:ext cx="12757487" cy="25583147"/>
          </a:xfrm>
        </p:spPr>
        <p:txBody>
          <a:bodyPr/>
          <a:lstStyle>
            <a:lvl1pPr>
              <a:defRPr sz="6614"/>
            </a:lvl1pPr>
            <a:lvl2pPr>
              <a:defRPr sz="5787"/>
            </a:lvl2pPr>
            <a:lvl3pPr>
              <a:defRPr sz="4961"/>
            </a:lvl3pPr>
            <a:lvl4pPr>
              <a:defRPr sz="4134"/>
            </a:lvl4pPr>
            <a:lvl5pPr>
              <a:defRPr sz="4134"/>
            </a:lvl5pPr>
            <a:lvl6pPr>
              <a:defRPr sz="4134"/>
            </a:lvl6pPr>
            <a:lvl7pPr>
              <a:defRPr sz="4134"/>
            </a:lvl7pPr>
            <a:lvl8pPr>
              <a:defRPr sz="4134"/>
            </a:lvl8pPr>
            <a:lvl9pPr>
              <a:defRPr sz="413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E7DC72A-A5FD-4232-9CBC-BF5D1DF5350B}"/>
              </a:ext>
            </a:extLst>
          </p:cNvPr>
          <p:cNvSpPr>
            <a:spLocks noGrp="1"/>
          </p:cNvSpPr>
          <p:nvPr>
            <p:ph type="body" sz="half" idx="2"/>
          </p:nvPr>
        </p:nvSpPr>
        <p:spPr>
          <a:xfrm>
            <a:off x="1735782" y="10799922"/>
            <a:ext cx="8127647" cy="20008190"/>
          </a:xfrm>
        </p:spPr>
        <p:txBody>
          <a:bodyPr/>
          <a:lstStyle>
            <a:lvl1pPr marL="0" indent="0">
              <a:buNone/>
              <a:defRPr sz="3307"/>
            </a:lvl1pPr>
            <a:lvl2pPr marL="944987" indent="0">
              <a:buNone/>
              <a:defRPr sz="2894"/>
            </a:lvl2pPr>
            <a:lvl3pPr marL="1889973" indent="0">
              <a:buNone/>
              <a:defRPr sz="2480"/>
            </a:lvl3pPr>
            <a:lvl4pPr marL="2834960" indent="0">
              <a:buNone/>
              <a:defRPr sz="2067"/>
            </a:lvl4pPr>
            <a:lvl5pPr marL="3779947" indent="0">
              <a:buNone/>
              <a:defRPr sz="2067"/>
            </a:lvl5pPr>
            <a:lvl6pPr marL="4724933" indent="0">
              <a:buNone/>
              <a:defRPr sz="2067"/>
            </a:lvl6pPr>
            <a:lvl7pPr marL="5669920" indent="0">
              <a:buNone/>
              <a:defRPr sz="2067"/>
            </a:lvl7pPr>
            <a:lvl8pPr marL="6614907" indent="0">
              <a:buNone/>
              <a:defRPr sz="2067"/>
            </a:lvl8pPr>
            <a:lvl9pPr marL="7559893" indent="0">
              <a:buNone/>
              <a:defRPr sz="2067"/>
            </a:lvl9pPr>
          </a:lstStyle>
          <a:p>
            <a:pPr lvl="0"/>
            <a:r>
              <a:rPr lang="en-US"/>
              <a:t>Click to edit Master text styles</a:t>
            </a:r>
          </a:p>
        </p:txBody>
      </p:sp>
      <p:sp>
        <p:nvSpPr>
          <p:cNvPr id="5" name="Date Placeholder 4">
            <a:extLst>
              <a:ext uri="{FF2B5EF4-FFF2-40B4-BE49-F238E27FC236}">
                <a16:creationId xmlns:a16="http://schemas.microsoft.com/office/drawing/2014/main" id="{DF43AE9A-AFB4-4F0B-A502-2B416245F1FE}"/>
              </a:ext>
            </a:extLst>
          </p:cNvPr>
          <p:cNvSpPr>
            <a:spLocks noGrp="1"/>
          </p:cNvSpPr>
          <p:nvPr>
            <p:ph type="dt" sz="half" idx="10"/>
          </p:nvPr>
        </p:nvSpPr>
        <p:spPr/>
        <p:txBody>
          <a:bodyPr/>
          <a:lstStyle/>
          <a:p>
            <a:fld id="{96F86DA2-6F35-4111-ACB3-E2300C0C7C15}" type="datetimeFigureOut">
              <a:rPr lang="en-GB" smtClean="0"/>
              <a:t>05/07/2020</a:t>
            </a:fld>
            <a:endParaRPr lang="en-GB"/>
          </a:p>
        </p:txBody>
      </p:sp>
      <p:sp>
        <p:nvSpPr>
          <p:cNvPr id="6" name="Footer Placeholder 5">
            <a:extLst>
              <a:ext uri="{FF2B5EF4-FFF2-40B4-BE49-F238E27FC236}">
                <a16:creationId xmlns:a16="http://schemas.microsoft.com/office/drawing/2014/main" id="{30539EFE-4844-4159-8B49-00018FDF23F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208BFE5-F7B7-41F6-ACC7-A8BEEA86FBE6}"/>
              </a:ext>
            </a:extLst>
          </p:cNvPr>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275556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2B9C9-6199-4E98-9830-3CDF6321C937}"/>
              </a:ext>
            </a:extLst>
          </p:cNvPr>
          <p:cNvSpPr>
            <a:spLocks noGrp="1"/>
          </p:cNvSpPr>
          <p:nvPr>
            <p:ph type="title"/>
          </p:nvPr>
        </p:nvSpPr>
        <p:spPr>
          <a:xfrm>
            <a:off x="1735782" y="2399982"/>
            <a:ext cx="8127647" cy="8399939"/>
          </a:xfrm>
        </p:spPr>
        <p:txBody>
          <a:bodyPr anchor="b"/>
          <a:lstStyle>
            <a:lvl1pPr>
              <a:defRPr sz="6614"/>
            </a:lvl1pPr>
          </a:lstStyle>
          <a:p>
            <a:r>
              <a:rPr lang="en-US"/>
              <a:t>Click to edit Master title style</a:t>
            </a:r>
          </a:p>
        </p:txBody>
      </p:sp>
      <p:sp>
        <p:nvSpPr>
          <p:cNvPr id="3" name="Picture Placeholder 2">
            <a:extLst>
              <a:ext uri="{FF2B5EF4-FFF2-40B4-BE49-F238E27FC236}">
                <a16:creationId xmlns:a16="http://schemas.microsoft.com/office/drawing/2014/main" id="{635C747C-E7FC-49F0-A792-F94A69A7D96C}"/>
              </a:ext>
            </a:extLst>
          </p:cNvPr>
          <p:cNvSpPr>
            <a:spLocks noGrp="1"/>
          </p:cNvSpPr>
          <p:nvPr>
            <p:ph type="pic" idx="1"/>
          </p:nvPr>
        </p:nvSpPr>
        <p:spPr>
          <a:xfrm>
            <a:off x="10713272" y="5183298"/>
            <a:ext cx="12757487" cy="25583147"/>
          </a:xfrm>
        </p:spPr>
        <p:txBody>
          <a:bodyPr/>
          <a:lstStyle>
            <a:lvl1pPr marL="0" indent="0">
              <a:buNone/>
              <a:defRPr sz="6614"/>
            </a:lvl1pPr>
            <a:lvl2pPr marL="944987" indent="0">
              <a:buNone/>
              <a:defRPr sz="5787"/>
            </a:lvl2pPr>
            <a:lvl3pPr marL="1889973" indent="0">
              <a:buNone/>
              <a:defRPr sz="4961"/>
            </a:lvl3pPr>
            <a:lvl4pPr marL="2834960" indent="0">
              <a:buNone/>
              <a:defRPr sz="4134"/>
            </a:lvl4pPr>
            <a:lvl5pPr marL="3779947" indent="0">
              <a:buNone/>
              <a:defRPr sz="4134"/>
            </a:lvl5pPr>
            <a:lvl6pPr marL="4724933" indent="0">
              <a:buNone/>
              <a:defRPr sz="4134"/>
            </a:lvl6pPr>
            <a:lvl7pPr marL="5669920" indent="0">
              <a:buNone/>
              <a:defRPr sz="4134"/>
            </a:lvl7pPr>
            <a:lvl8pPr marL="6614907" indent="0">
              <a:buNone/>
              <a:defRPr sz="4134"/>
            </a:lvl8pPr>
            <a:lvl9pPr marL="7559893" indent="0">
              <a:buNone/>
              <a:defRPr sz="4134"/>
            </a:lvl9pPr>
          </a:lstStyle>
          <a:p>
            <a:endParaRPr lang="en-US"/>
          </a:p>
        </p:txBody>
      </p:sp>
      <p:sp>
        <p:nvSpPr>
          <p:cNvPr id="4" name="Text Placeholder 3">
            <a:extLst>
              <a:ext uri="{FF2B5EF4-FFF2-40B4-BE49-F238E27FC236}">
                <a16:creationId xmlns:a16="http://schemas.microsoft.com/office/drawing/2014/main" id="{34B6BE6E-C714-4EE0-A6AB-497549388E86}"/>
              </a:ext>
            </a:extLst>
          </p:cNvPr>
          <p:cNvSpPr>
            <a:spLocks noGrp="1"/>
          </p:cNvSpPr>
          <p:nvPr>
            <p:ph type="body" sz="half" idx="2"/>
          </p:nvPr>
        </p:nvSpPr>
        <p:spPr>
          <a:xfrm>
            <a:off x="1735782" y="10799922"/>
            <a:ext cx="8127647" cy="20008190"/>
          </a:xfrm>
        </p:spPr>
        <p:txBody>
          <a:bodyPr/>
          <a:lstStyle>
            <a:lvl1pPr marL="0" indent="0">
              <a:buNone/>
              <a:defRPr sz="3307"/>
            </a:lvl1pPr>
            <a:lvl2pPr marL="944987" indent="0">
              <a:buNone/>
              <a:defRPr sz="2894"/>
            </a:lvl2pPr>
            <a:lvl3pPr marL="1889973" indent="0">
              <a:buNone/>
              <a:defRPr sz="2480"/>
            </a:lvl3pPr>
            <a:lvl4pPr marL="2834960" indent="0">
              <a:buNone/>
              <a:defRPr sz="2067"/>
            </a:lvl4pPr>
            <a:lvl5pPr marL="3779947" indent="0">
              <a:buNone/>
              <a:defRPr sz="2067"/>
            </a:lvl5pPr>
            <a:lvl6pPr marL="4724933" indent="0">
              <a:buNone/>
              <a:defRPr sz="2067"/>
            </a:lvl6pPr>
            <a:lvl7pPr marL="5669920" indent="0">
              <a:buNone/>
              <a:defRPr sz="2067"/>
            </a:lvl7pPr>
            <a:lvl8pPr marL="6614907" indent="0">
              <a:buNone/>
              <a:defRPr sz="2067"/>
            </a:lvl8pPr>
            <a:lvl9pPr marL="7559893" indent="0">
              <a:buNone/>
              <a:defRPr sz="2067"/>
            </a:lvl9pPr>
          </a:lstStyle>
          <a:p>
            <a:pPr lvl="0"/>
            <a:r>
              <a:rPr lang="en-US"/>
              <a:t>Click to edit Master text styles</a:t>
            </a:r>
          </a:p>
        </p:txBody>
      </p:sp>
      <p:sp>
        <p:nvSpPr>
          <p:cNvPr id="5" name="Date Placeholder 4">
            <a:extLst>
              <a:ext uri="{FF2B5EF4-FFF2-40B4-BE49-F238E27FC236}">
                <a16:creationId xmlns:a16="http://schemas.microsoft.com/office/drawing/2014/main" id="{E0848613-962E-4D35-9D79-9F4870DB6F14}"/>
              </a:ext>
            </a:extLst>
          </p:cNvPr>
          <p:cNvSpPr>
            <a:spLocks noGrp="1"/>
          </p:cNvSpPr>
          <p:nvPr>
            <p:ph type="dt" sz="half" idx="10"/>
          </p:nvPr>
        </p:nvSpPr>
        <p:spPr/>
        <p:txBody>
          <a:bodyPr/>
          <a:lstStyle/>
          <a:p>
            <a:fld id="{96F86DA2-6F35-4111-ACB3-E2300C0C7C15}" type="datetimeFigureOut">
              <a:rPr lang="en-GB" smtClean="0"/>
              <a:t>05/07/2020</a:t>
            </a:fld>
            <a:endParaRPr lang="en-GB"/>
          </a:p>
        </p:txBody>
      </p:sp>
      <p:sp>
        <p:nvSpPr>
          <p:cNvPr id="6" name="Footer Placeholder 5">
            <a:extLst>
              <a:ext uri="{FF2B5EF4-FFF2-40B4-BE49-F238E27FC236}">
                <a16:creationId xmlns:a16="http://schemas.microsoft.com/office/drawing/2014/main" id="{32592A28-A672-4B8A-A230-DC4AC481559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CC2B927-0E70-429C-88A5-5A586F2B0CC2}"/>
              </a:ext>
            </a:extLst>
          </p:cNvPr>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2012068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D39558-4E15-4E04-9D9B-4D491B2496E0}"/>
              </a:ext>
            </a:extLst>
          </p:cNvPr>
          <p:cNvSpPr>
            <a:spLocks noGrp="1"/>
          </p:cNvSpPr>
          <p:nvPr>
            <p:ph type="title"/>
          </p:nvPr>
        </p:nvSpPr>
        <p:spPr>
          <a:xfrm>
            <a:off x="1732499" y="1916656"/>
            <a:ext cx="21734978" cy="695828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1B1B2C-936B-42EE-8288-B9C0002C01E4}"/>
              </a:ext>
            </a:extLst>
          </p:cNvPr>
          <p:cNvSpPr>
            <a:spLocks noGrp="1"/>
          </p:cNvSpPr>
          <p:nvPr>
            <p:ph type="body" idx="1"/>
          </p:nvPr>
        </p:nvSpPr>
        <p:spPr>
          <a:xfrm>
            <a:off x="1732499" y="9583264"/>
            <a:ext cx="21734978" cy="2284150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A74BE9-CD3A-478D-8FF0-8A95D54A46F9}"/>
              </a:ext>
            </a:extLst>
          </p:cNvPr>
          <p:cNvSpPr>
            <a:spLocks noGrp="1"/>
          </p:cNvSpPr>
          <p:nvPr>
            <p:ph type="dt" sz="half" idx="2"/>
          </p:nvPr>
        </p:nvSpPr>
        <p:spPr>
          <a:xfrm>
            <a:off x="1732498" y="33366426"/>
            <a:ext cx="5669994" cy="1916653"/>
          </a:xfrm>
          <a:prstGeom prst="rect">
            <a:avLst/>
          </a:prstGeom>
        </p:spPr>
        <p:txBody>
          <a:bodyPr vert="horz" lIns="91440" tIns="45720" rIns="91440" bIns="45720" rtlCol="0" anchor="ctr"/>
          <a:lstStyle>
            <a:lvl1pPr algn="l">
              <a:defRPr sz="2480">
                <a:solidFill>
                  <a:schemeClr val="tx1">
                    <a:tint val="75000"/>
                  </a:schemeClr>
                </a:solidFill>
              </a:defRPr>
            </a:lvl1pPr>
          </a:lstStyle>
          <a:p>
            <a:fld id="{96F86DA2-6F35-4111-ACB3-E2300C0C7C15}" type="datetimeFigureOut">
              <a:rPr lang="en-GB" smtClean="0"/>
              <a:t>05/07/2020</a:t>
            </a:fld>
            <a:endParaRPr lang="en-GB"/>
          </a:p>
        </p:txBody>
      </p:sp>
      <p:sp>
        <p:nvSpPr>
          <p:cNvPr id="5" name="Footer Placeholder 4">
            <a:extLst>
              <a:ext uri="{FF2B5EF4-FFF2-40B4-BE49-F238E27FC236}">
                <a16:creationId xmlns:a16="http://schemas.microsoft.com/office/drawing/2014/main" id="{454E593D-FCA0-4602-AA0B-C1D2E6AB1A10}"/>
              </a:ext>
            </a:extLst>
          </p:cNvPr>
          <p:cNvSpPr>
            <a:spLocks noGrp="1"/>
          </p:cNvSpPr>
          <p:nvPr>
            <p:ph type="ftr" sz="quarter" idx="3"/>
          </p:nvPr>
        </p:nvSpPr>
        <p:spPr>
          <a:xfrm>
            <a:off x="8347492" y="33366426"/>
            <a:ext cx="8504992" cy="1916653"/>
          </a:xfrm>
          <a:prstGeom prst="rect">
            <a:avLst/>
          </a:prstGeom>
        </p:spPr>
        <p:txBody>
          <a:bodyPr vert="horz" lIns="91440" tIns="45720" rIns="91440" bIns="45720" rtlCol="0" anchor="ctr"/>
          <a:lstStyle>
            <a:lvl1pPr algn="ctr">
              <a:defRPr sz="248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721768AC-5ECF-4DE6-B323-5885B4667A30}"/>
              </a:ext>
            </a:extLst>
          </p:cNvPr>
          <p:cNvSpPr>
            <a:spLocks noGrp="1"/>
          </p:cNvSpPr>
          <p:nvPr>
            <p:ph type="sldNum" sz="quarter" idx="4"/>
          </p:nvPr>
        </p:nvSpPr>
        <p:spPr>
          <a:xfrm>
            <a:off x="17797483" y="33366426"/>
            <a:ext cx="5669994" cy="1916653"/>
          </a:xfrm>
          <a:prstGeom prst="rect">
            <a:avLst/>
          </a:prstGeom>
        </p:spPr>
        <p:txBody>
          <a:bodyPr vert="horz" lIns="91440" tIns="45720" rIns="91440" bIns="45720" rtlCol="0" anchor="ctr"/>
          <a:lstStyle>
            <a:lvl1pPr algn="r">
              <a:defRPr sz="2480">
                <a:solidFill>
                  <a:schemeClr val="tx1">
                    <a:tint val="75000"/>
                  </a:schemeClr>
                </a:solidFill>
              </a:defRPr>
            </a:lvl1pPr>
          </a:lstStyle>
          <a:p>
            <a:fld id="{18C2CB9A-9BA4-4F40-AC33-1A1DB0F02AD0}" type="slidenum">
              <a:rPr lang="en-GB" smtClean="0"/>
              <a:t>‹#›</a:t>
            </a:fld>
            <a:endParaRPr lang="en-GB"/>
          </a:p>
        </p:txBody>
      </p:sp>
    </p:spTree>
    <p:extLst>
      <p:ext uri="{BB962C8B-B14F-4D97-AF65-F5344CB8AC3E}">
        <p14:creationId xmlns:p14="http://schemas.microsoft.com/office/powerpoint/2010/main" val="420844053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1889973" rtl="0" eaLnBrk="1" latinLnBrk="0" hangingPunct="1">
        <a:lnSpc>
          <a:spcPct val="90000"/>
        </a:lnSpc>
        <a:spcBef>
          <a:spcPct val="0"/>
        </a:spcBef>
        <a:buNone/>
        <a:defRPr sz="9094" kern="1200">
          <a:solidFill>
            <a:schemeClr val="tx1"/>
          </a:solidFill>
          <a:latin typeface="+mj-lt"/>
          <a:ea typeface="+mj-ea"/>
          <a:cs typeface="+mj-cs"/>
        </a:defRPr>
      </a:lvl1pPr>
    </p:titleStyle>
    <p:bodyStyle>
      <a:lvl1pPr marL="472493" indent="-472493" algn="l" defTabSz="1889973" rtl="0" eaLnBrk="1" latinLnBrk="0" hangingPunct="1">
        <a:lnSpc>
          <a:spcPct val="90000"/>
        </a:lnSpc>
        <a:spcBef>
          <a:spcPts val="2067"/>
        </a:spcBef>
        <a:buFont typeface="Arial" panose="020B0604020202020204" pitchFamily="34" charset="0"/>
        <a:buChar char="•"/>
        <a:defRPr sz="5787" kern="1200">
          <a:solidFill>
            <a:schemeClr val="tx1"/>
          </a:solidFill>
          <a:latin typeface="+mn-lt"/>
          <a:ea typeface="+mn-ea"/>
          <a:cs typeface="+mn-cs"/>
        </a:defRPr>
      </a:lvl1pPr>
      <a:lvl2pPr marL="1417480" indent="-472493" algn="l" defTabSz="1889973" rtl="0" eaLnBrk="1" latinLnBrk="0" hangingPunct="1">
        <a:lnSpc>
          <a:spcPct val="90000"/>
        </a:lnSpc>
        <a:spcBef>
          <a:spcPts val="1033"/>
        </a:spcBef>
        <a:buFont typeface="Arial" panose="020B0604020202020204" pitchFamily="34" charset="0"/>
        <a:buChar char="•"/>
        <a:defRPr sz="4961" kern="1200">
          <a:solidFill>
            <a:schemeClr val="tx1"/>
          </a:solidFill>
          <a:latin typeface="+mn-lt"/>
          <a:ea typeface="+mn-ea"/>
          <a:cs typeface="+mn-cs"/>
        </a:defRPr>
      </a:lvl2pPr>
      <a:lvl3pPr marL="2362467" indent="-472493" algn="l" defTabSz="1889973" rtl="0" eaLnBrk="1" latinLnBrk="0" hangingPunct="1">
        <a:lnSpc>
          <a:spcPct val="90000"/>
        </a:lnSpc>
        <a:spcBef>
          <a:spcPts val="1033"/>
        </a:spcBef>
        <a:buFont typeface="Arial" panose="020B0604020202020204" pitchFamily="34" charset="0"/>
        <a:buChar char="•"/>
        <a:defRPr sz="4134" kern="1200">
          <a:solidFill>
            <a:schemeClr val="tx1"/>
          </a:solidFill>
          <a:latin typeface="+mn-lt"/>
          <a:ea typeface="+mn-ea"/>
          <a:cs typeface="+mn-cs"/>
        </a:defRPr>
      </a:lvl3pPr>
      <a:lvl4pPr marL="3307453" indent="-472493" algn="l" defTabSz="1889973" rtl="0" eaLnBrk="1" latinLnBrk="0" hangingPunct="1">
        <a:lnSpc>
          <a:spcPct val="90000"/>
        </a:lnSpc>
        <a:spcBef>
          <a:spcPts val="1033"/>
        </a:spcBef>
        <a:buFont typeface="Arial" panose="020B0604020202020204" pitchFamily="34" charset="0"/>
        <a:buChar char="•"/>
        <a:defRPr sz="3720" kern="1200">
          <a:solidFill>
            <a:schemeClr val="tx1"/>
          </a:solidFill>
          <a:latin typeface="+mn-lt"/>
          <a:ea typeface="+mn-ea"/>
          <a:cs typeface="+mn-cs"/>
        </a:defRPr>
      </a:lvl4pPr>
      <a:lvl5pPr marL="4252440" indent="-472493" algn="l" defTabSz="1889973" rtl="0" eaLnBrk="1" latinLnBrk="0" hangingPunct="1">
        <a:lnSpc>
          <a:spcPct val="90000"/>
        </a:lnSpc>
        <a:spcBef>
          <a:spcPts val="1033"/>
        </a:spcBef>
        <a:buFont typeface="Arial" panose="020B0604020202020204" pitchFamily="34" charset="0"/>
        <a:buChar char="•"/>
        <a:defRPr sz="3720" kern="1200">
          <a:solidFill>
            <a:schemeClr val="tx1"/>
          </a:solidFill>
          <a:latin typeface="+mn-lt"/>
          <a:ea typeface="+mn-ea"/>
          <a:cs typeface="+mn-cs"/>
        </a:defRPr>
      </a:lvl5pPr>
      <a:lvl6pPr marL="5197427" indent="-472493" algn="l" defTabSz="1889973" rtl="0" eaLnBrk="1" latinLnBrk="0" hangingPunct="1">
        <a:lnSpc>
          <a:spcPct val="90000"/>
        </a:lnSpc>
        <a:spcBef>
          <a:spcPts val="1033"/>
        </a:spcBef>
        <a:buFont typeface="Arial" panose="020B0604020202020204" pitchFamily="34" charset="0"/>
        <a:buChar char="•"/>
        <a:defRPr sz="3720" kern="1200">
          <a:solidFill>
            <a:schemeClr val="tx1"/>
          </a:solidFill>
          <a:latin typeface="+mn-lt"/>
          <a:ea typeface="+mn-ea"/>
          <a:cs typeface="+mn-cs"/>
        </a:defRPr>
      </a:lvl6pPr>
      <a:lvl7pPr marL="6142413" indent="-472493" algn="l" defTabSz="1889973" rtl="0" eaLnBrk="1" latinLnBrk="0" hangingPunct="1">
        <a:lnSpc>
          <a:spcPct val="90000"/>
        </a:lnSpc>
        <a:spcBef>
          <a:spcPts val="1033"/>
        </a:spcBef>
        <a:buFont typeface="Arial" panose="020B0604020202020204" pitchFamily="34" charset="0"/>
        <a:buChar char="•"/>
        <a:defRPr sz="3720" kern="1200">
          <a:solidFill>
            <a:schemeClr val="tx1"/>
          </a:solidFill>
          <a:latin typeface="+mn-lt"/>
          <a:ea typeface="+mn-ea"/>
          <a:cs typeface="+mn-cs"/>
        </a:defRPr>
      </a:lvl7pPr>
      <a:lvl8pPr marL="7087400" indent="-472493" algn="l" defTabSz="1889973" rtl="0" eaLnBrk="1" latinLnBrk="0" hangingPunct="1">
        <a:lnSpc>
          <a:spcPct val="90000"/>
        </a:lnSpc>
        <a:spcBef>
          <a:spcPts val="1033"/>
        </a:spcBef>
        <a:buFont typeface="Arial" panose="020B0604020202020204" pitchFamily="34" charset="0"/>
        <a:buChar char="•"/>
        <a:defRPr sz="3720" kern="1200">
          <a:solidFill>
            <a:schemeClr val="tx1"/>
          </a:solidFill>
          <a:latin typeface="+mn-lt"/>
          <a:ea typeface="+mn-ea"/>
          <a:cs typeface="+mn-cs"/>
        </a:defRPr>
      </a:lvl8pPr>
      <a:lvl9pPr marL="8032387" indent="-472493" algn="l" defTabSz="1889973" rtl="0" eaLnBrk="1" latinLnBrk="0" hangingPunct="1">
        <a:lnSpc>
          <a:spcPct val="90000"/>
        </a:lnSpc>
        <a:spcBef>
          <a:spcPts val="1033"/>
        </a:spcBef>
        <a:buFont typeface="Arial" panose="020B0604020202020204" pitchFamily="34" charset="0"/>
        <a:buChar char="•"/>
        <a:defRPr sz="3720" kern="1200">
          <a:solidFill>
            <a:schemeClr val="tx1"/>
          </a:solidFill>
          <a:latin typeface="+mn-lt"/>
          <a:ea typeface="+mn-ea"/>
          <a:cs typeface="+mn-cs"/>
        </a:defRPr>
      </a:lvl9pPr>
    </p:bodyStyle>
    <p:otherStyle>
      <a:defPPr>
        <a:defRPr lang="en-US"/>
      </a:defPPr>
      <a:lvl1pPr marL="0" algn="l" defTabSz="1889973" rtl="0" eaLnBrk="1" latinLnBrk="0" hangingPunct="1">
        <a:defRPr sz="3720" kern="1200">
          <a:solidFill>
            <a:schemeClr val="tx1"/>
          </a:solidFill>
          <a:latin typeface="+mn-lt"/>
          <a:ea typeface="+mn-ea"/>
          <a:cs typeface="+mn-cs"/>
        </a:defRPr>
      </a:lvl1pPr>
      <a:lvl2pPr marL="944987" algn="l" defTabSz="1889973" rtl="0" eaLnBrk="1" latinLnBrk="0" hangingPunct="1">
        <a:defRPr sz="3720" kern="1200">
          <a:solidFill>
            <a:schemeClr val="tx1"/>
          </a:solidFill>
          <a:latin typeface="+mn-lt"/>
          <a:ea typeface="+mn-ea"/>
          <a:cs typeface="+mn-cs"/>
        </a:defRPr>
      </a:lvl2pPr>
      <a:lvl3pPr marL="1889973" algn="l" defTabSz="1889973" rtl="0" eaLnBrk="1" latinLnBrk="0" hangingPunct="1">
        <a:defRPr sz="3720" kern="1200">
          <a:solidFill>
            <a:schemeClr val="tx1"/>
          </a:solidFill>
          <a:latin typeface="+mn-lt"/>
          <a:ea typeface="+mn-ea"/>
          <a:cs typeface="+mn-cs"/>
        </a:defRPr>
      </a:lvl3pPr>
      <a:lvl4pPr marL="2834960" algn="l" defTabSz="1889973" rtl="0" eaLnBrk="1" latinLnBrk="0" hangingPunct="1">
        <a:defRPr sz="3720" kern="1200">
          <a:solidFill>
            <a:schemeClr val="tx1"/>
          </a:solidFill>
          <a:latin typeface="+mn-lt"/>
          <a:ea typeface="+mn-ea"/>
          <a:cs typeface="+mn-cs"/>
        </a:defRPr>
      </a:lvl4pPr>
      <a:lvl5pPr marL="3779947" algn="l" defTabSz="1889973" rtl="0" eaLnBrk="1" latinLnBrk="0" hangingPunct="1">
        <a:defRPr sz="3720" kern="1200">
          <a:solidFill>
            <a:schemeClr val="tx1"/>
          </a:solidFill>
          <a:latin typeface="+mn-lt"/>
          <a:ea typeface="+mn-ea"/>
          <a:cs typeface="+mn-cs"/>
        </a:defRPr>
      </a:lvl5pPr>
      <a:lvl6pPr marL="4724933" algn="l" defTabSz="1889973" rtl="0" eaLnBrk="1" latinLnBrk="0" hangingPunct="1">
        <a:defRPr sz="3720" kern="1200">
          <a:solidFill>
            <a:schemeClr val="tx1"/>
          </a:solidFill>
          <a:latin typeface="+mn-lt"/>
          <a:ea typeface="+mn-ea"/>
          <a:cs typeface="+mn-cs"/>
        </a:defRPr>
      </a:lvl6pPr>
      <a:lvl7pPr marL="5669920" algn="l" defTabSz="1889973" rtl="0" eaLnBrk="1" latinLnBrk="0" hangingPunct="1">
        <a:defRPr sz="3720" kern="1200">
          <a:solidFill>
            <a:schemeClr val="tx1"/>
          </a:solidFill>
          <a:latin typeface="+mn-lt"/>
          <a:ea typeface="+mn-ea"/>
          <a:cs typeface="+mn-cs"/>
        </a:defRPr>
      </a:lvl7pPr>
      <a:lvl8pPr marL="6614907" algn="l" defTabSz="1889973" rtl="0" eaLnBrk="1" latinLnBrk="0" hangingPunct="1">
        <a:defRPr sz="3720" kern="1200">
          <a:solidFill>
            <a:schemeClr val="tx1"/>
          </a:solidFill>
          <a:latin typeface="+mn-lt"/>
          <a:ea typeface="+mn-ea"/>
          <a:cs typeface="+mn-cs"/>
        </a:defRPr>
      </a:lvl8pPr>
      <a:lvl9pPr marL="7559893" algn="l" defTabSz="1889973" rtl="0" eaLnBrk="1" latinLnBrk="0" hangingPunct="1">
        <a:defRPr sz="37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www.histdata.com/download-free-forex-historical-data/?/metatrader/1-minute-bar-quotes/eurusd/2019" TargetMode="External"/><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hyperlink" Target="http://www.histdata.com/download-free-forex-historical-data/?/metatrader/1-minute-bar-quotes/eurusd/2019" TargetMode="External"/><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 name="Table 30">
            <a:extLst>
              <a:ext uri="{FF2B5EF4-FFF2-40B4-BE49-F238E27FC236}">
                <a16:creationId xmlns:a16="http://schemas.microsoft.com/office/drawing/2014/main" id="{7757EDB0-4E2F-4F54-AF7C-F415EC8E17FA}"/>
              </a:ext>
            </a:extLst>
          </p:cNvPr>
          <p:cNvGraphicFramePr>
            <a:graphicFrameLocks noGrp="1"/>
          </p:cNvGraphicFramePr>
          <p:nvPr>
            <p:extLst>
              <p:ext uri="{D42A27DB-BD31-4B8C-83A1-F6EECF244321}">
                <p14:modId xmlns:p14="http://schemas.microsoft.com/office/powerpoint/2010/main" val="3152852721"/>
              </p:ext>
            </p:extLst>
          </p:nvPr>
        </p:nvGraphicFramePr>
        <p:xfrm>
          <a:off x="902775" y="535512"/>
          <a:ext cx="23509706" cy="3954916"/>
        </p:xfrm>
        <a:graphic>
          <a:graphicData uri="http://schemas.openxmlformats.org/drawingml/2006/table">
            <a:tbl>
              <a:tblPr firstRow="1" bandRow="1">
                <a:effectLst>
                  <a:innerShdw blurRad="114300">
                    <a:prstClr val="black"/>
                  </a:innerShdw>
                </a:effectLst>
                <a:tableStyleId>{5C22544A-7EE6-4342-B048-85BDC9FD1C3A}</a:tableStyleId>
              </a:tblPr>
              <a:tblGrid>
                <a:gridCol w="5558590">
                  <a:extLst>
                    <a:ext uri="{9D8B030D-6E8A-4147-A177-3AD203B41FA5}">
                      <a16:colId xmlns:a16="http://schemas.microsoft.com/office/drawing/2014/main" val="4092810084"/>
                    </a:ext>
                  </a:extLst>
                </a:gridCol>
                <a:gridCol w="13210674">
                  <a:extLst>
                    <a:ext uri="{9D8B030D-6E8A-4147-A177-3AD203B41FA5}">
                      <a16:colId xmlns:a16="http://schemas.microsoft.com/office/drawing/2014/main" val="3944608498"/>
                    </a:ext>
                  </a:extLst>
                </a:gridCol>
                <a:gridCol w="4740442">
                  <a:extLst>
                    <a:ext uri="{9D8B030D-6E8A-4147-A177-3AD203B41FA5}">
                      <a16:colId xmlns:a16="http://schemas.microsoft.com/office/drawing/2014/main" val="3295376166"/>
                    </a:ext>
                  </a:extLst>
                </a:gridCol>
              </a:tblGrid>
              <a:tr h="1486036">
                <a:tc>
                  <a:txBody>
                    <a:bodyPr/>
                    <a:lstStyle/>
                    <a:p>
                      <a:pPr algn="ctr" rtl="1"/>
                      <a:r>
                        <a:rPr lang="he-IL" sz="4000" b="1" dirty="0">
                          <a:solidFill>
                            <a:schemeClr val="tx1"/>
                          </a:solidFill>
                          <a:latin typeface="Alef" panose="00000500000000000000" pitchFamily="2" charset="-79"/>
                          <a:cs typeface="Alef" panose="00000500000000000000" pitchFamily="2" charset="-79"/>
                        </a:rPr>
                        <a:t>תש"ף 2020</a:t>
                      </a:r>
                      <a:endParaRPr lang="en-US" sz="4000" b="1" dirty="0">
                        <a:solidFill>
                          <a:schemeClr val="tx1"/>
                        </a:solidFill>
                        <a:latin typeface="Alef" panose="00000500000000000000" pitchFamily="2" charset="-79"/>
                        <a:cs typeface="Alef" panose="00000500000000000000" pitchFamily="2" charset="-79"/>
                      </a:endParaRPr>
                    </a:p>
                  </a:txBody>
                  <a:tcPr anchor="ctr">
                    <a:solidFill>
                      <a:srgbClr val="E7E7FF"/>
                    </a:solidFill>
                  </a:tcPr>
                </a:tc>
                <a:tc rowSpan="2">
                  <a:txBody>
                    <a:bodyPr/>
                    <a:lstStyle/>
                    <a:p>
                      <a:pPr algn="ctr" rtl="1"/>
                      <a:r>
                        <a:rPr lang="en-US" sz="7600" b="1" dirty="0">
                          <a:solidFill>
                            <a:schemeClr val="tx1"/>
                          </a:solidFill>
                          <a:latin typeface="Alef" panose="00000500000000000000" pitchFamily="2" charset="-79"/>
                          <a:cs typeface="Alef" panose="00000500000000000000" pitchFamily="2" charset="-79"/>
                        </a:rPr>
                        <a:t>Time Series Prediction</a:t>
                      </a:r>
                    </a:p>
                    <a:p>
                      <a:pPr algn="ctr"/>
                      <a:r>
                        <a:rPr lang="he-IL" sz="5200" b="1" dirty="0">
                          <a:solidFill>
                            <a:schemeClr val="tx1"/>
                          </a:solidFill>
                          <a:latin typeface="Alef" panose="00000500000000000000" pitchFamily="2" charset="-79"/>
                          <a:cs typeface="Alef" panose="00000500000000000000" pitchFamily="2" charset="-79"/>
                        </a:rPr>
                        <a:t>שי מלכין, ניר טיטלבום, טל לדיז'נסקי</a:t>
                      </a:r>
                    </a:p>
                  </a:txBody>
                  <a:tcPr anchor="ctr">
                    <a:solidFill>
                      <a:srgbClr val="E7E7FF"/>
                    </a:solidFill>
                  </a:tcPr>
                </a:tc>
                <a:tc rowSpan="2">
                  <a:txBody>
                    <a:bodyPr/>
                    <a:lstStyle/>
                    <a:p>
                      <a:endParaRPr lang="en-GB" dirty="0"/>
                    </a:p>
                  </a:txBody>
                  <a:tcPr>
                    <a:solidFill>
                      <a:srgbClr val="E7E7FF"/>
                    </a:solidFill>
                  </a:tcPr>
                </a:tc>
                <a:extLst>
                  <a:ext uri="{0D108BD9-81ED-4DB2-BD59-A6C34878D82A}">
                    <a16:rowId xmlns:a16="http://schemas.microsoft.com/office/drawing/2014/main" val="1622067825"/>
                  </a:ext>
                </a:extLst>
              </a:tr>
              <a:tr h="1530968">
                <a:tc>
                  <a:txBody>
                    <a:bodyPr/>
                    <a:lstStyle/>
                    <a:p>
                      <a:pPr marL="0" marR="0" lvl="0" indent="0" algn="ctr" defTabSz="2519995" rtl="0" eaLnBrk="1" fontAlgn="auto" latinLnBrk="0" hangingPunct="1">
                        <a:lnSpc>
                          <a:spcPct val="100000"/>
                        </a:lnSpc>
                        <a:spcBef>
                          <a:spcPts val="0"/>
                        </a:spcBef>
                        <a:spcAft>
                          <a:spcPts val="0"/>
                        </a:spcAft>
                        <a:buClrTx/>
                        <a:buSzTx/>
                        <a:buFontTx/>
                        <a:buNone/>
                        <a:tabLst/>
                        <a:defRPr/>
                      </a:pPr>
                      <a:r>
                        <a:rPr lang="he-IL" sz="5200" b="1" dirty="0">
                          <a:solidFill>
                            <a:schemeClr val="tx1"/>
                          </a:solidFill>
                          <a:latin typeface="Alef" panose="00000500000000000000" pitchFamily="2" charset="-79"/>
                          <a:cs typeface="Alef" panose="00000500000000000000" pitchFamily="2" charset="-79"/>
                        </a:rPr>
                        <a:t>מרצה: </a:t>
                      </a:r>
                    </a:p>
                    <a:p>
                      <a:pPr marL="0" marR="0" lvl="0" indent="0" algn="ctr" defTabSz="2519995" rtl="0" eaLnBrk="1" fontAlgn="auto" latinLnBrk="0" hangingPunct="1">
                        <a:lnSpc>
                          <a:spcPct val="100000"/>
                        </a:lnSpc>
                        <a:spcBef>
                          <a:spcPts val="0"/>
                        </a:spcBef>
                        <a:spcAft>
                          <a:spcPts val="0"/>
                        </a:spcAft>
                        <a:buClrTx/>
                        <a:buSzTx/>
                        <a:buFontTx/>
                        <a:buNone/>
                        <a:tabLst/>
                        <a:defRPr/>
                      </a:pPr>
                      <a:r>
                        <a:rPr lang="he-IL" sz="5200" b="1" dirty="0">
                          <a:solidFill>
                            <a:schemeClr val="tx1"/>
                          </a:solidFill>
                          <a:latin typeface="Alef" panose="00000500000000000000" pitchFamily="2" charset="-79"/>
                          <a:cs typeface="Alef" panose="00000500000000000000" pitchFamily="2" charset="-79"/>
                        </a:rPr>
                        <a:t>ד"ר ירמיהו קמינסקי</a:t>
                      </a:r>
                      <a:endParaRPr lang="en-US" sz="5200" dirty="0">
                        <a:solidFill>
                          <a:schemeClr val="tx1"/>
                        </a:solidFill>
                        <a:latin typeface="Alef" panose="00000500000000000000" pitchFamily="2" charset="-79"/>
                        <a:cs typeface="Alef" panose="00000500000000000000" pitchFamily="2" charset="-79"/>
                      </a:endParaRPr>
                    </a:p>
                    <a:p>
                      <a:pPr marL="0" marR="0" lvl="0" indent="0" algn="ctr" defTabSz="2519995" rtl="0" eaLnBrk="1" fontAlgn="auto" latinLnBrk="0" hangingPunct="1">
                        <a:lnSpc>
                          <a:spcPct val="100000"/>
                        </a:lnSpc>
                        <a:spcBef>
                          <a:spcPts val="0"/>
                        </a:spcBef>
                        <a:spcAft>
                          <a:spcPts val="0"/>
                        </a:spcAft>
                        <a:buClrTx/>
                        <a:buSzTx/>
                        <a:buFontTx/>
                        <a:buNone/>
                        <a:tabLst/>
                        <a:defRPr/>
                      </a:pPr>
                      <a:endParaRPr lang="en-GB" sz="5200" b="1" dirty="0">
                        <a:solidFill>
                          <a:schemeClr val="bg1"/>
                        </a:solidFill>
                      </a:endParaRPr>
                    </a:p>
                  </a:txBody>
                  <a:tcPr anchor="ctr">
                    <a:solidFill>
                      <a:srgbClr val="E7E7FF"/>
                    </a:solidFill>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2987700668"/>
                  </a:ext>
                </a:extLst>
              </a:tr>
            </a:tbl>
          </a:graphicData>
        </a:graphic>
      </p:graphicFrame>
      <p:pic>
        <p:nvPicPr>
          <p:cNvPr id="32" name="Picture 1" descr="Related image">
            <a:extLst>
              <a:ext uri="{FF2B5EF4-FFF2-40B4-BE49-F238E27FC236}">
                <a16:creationId xmlns:a16="http://schemas.microsoft.com/office/drawing/2014/main" id="{CB8144EB-8EC5-4526-AA18-C3552D4E06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29929" y="1001120"/>
            <a:ext cx="4567271" cy="302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מלבן: פינות מעוגלות 24">
            <a:extLst>
              <a:ext uri="{FF2B5EF4-FFF2-40B4-BE49-F238E27FC236}">
                <a16:creationId xmlns:a16="http://schemas.microsoft.com/office/drawing/2014/main" id="{E16E3C60-94EF-4C32-A2C8-B0E6A0B36EE4}"/>
              </a:ext>
            </a:extLst>
          </p:cNvPr>
          <p:cNvSpPr/>
          <p:nvPr/>
        </p:nvSpPr>
        <p:spPr>
          <a:xfrm>
            <a:off x="13670375" y="5259596"/>
            <a:ext cx="10742106" cy="4684614"/>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a:r>
              <a:rPr lang="en-US" sz="3800" dirty="0" err="1">
                <a:solidFill>
                  <a:schemeClr val="tx1"/>
                </a:solidFill>
                <a:latin typeface="Alef" panose="00000500000000000000" pitchFamily="2" charset="-79"/>
                <a:cs typeface="Alef" panose="00000500000000000000" pitchFamily="2" charset="-79"/>
              </a:rPr>
              <a:t>Jupyter</a:t>
            </a:r>
            <a:r>
              <a:rPr lang="en-US" sz="3800" dirty="0">
                <a:solidFill>
                  <a:schemeClr val="tx1"/>
                </a:solidFill>
                <a:latin typeface="Alef" panose="00000500000000000000" pitchFamily="2" charset="-79"/>
                <a:cs typeface="Alef" panose="00000500000000000000" pitchFamily="2" charset="-79"/>
              </a:rPr>
              <a:t> Notebook </a:t>
            </a:r>
            <a:r>
              <a:rPr lang="he-IL" sz="3800" b="1" u="sng" dirty="0">
                <a:solidFill>
                  <a:schemeClr val="tx1"/>
                </a:solidFill>
                <a:latin typeface="Alef" panose="00000500000000000000" pitchFamily="2" charset="-79"/>
                <a:cs typeface="Alef" panose="00000500000000000000" pitchFamily="2" charset="-79"/>
              </a:rPr>
              <a:t>סביבת עבודה:</a:t>
            </a:r>
            <a:r>
              <a:rPr lang="he-IL" sz="3800" b="1" dirty="0">
                <a:solidFill>
                  <a:schemeClr val="tx1"/>
                </a:solidFill>
                <a:latin typeface="Alef" panose="00000500000000000000" pitchFamily="2" charset="-79"/>
                <a:cs typeface="Alef" panose="00000500000000000000" pitchFamily="2" charset="-79"/>
              </a:rPr>
              <a:t> </a:t>
            </a:r>
            <a:endParaRPr lang="he-IL" sz="3800" b="1" u="sng" dirty="0">
              <a:solidFill>
                <a:schemeClr val="tx1"/>
              </a:solidFill>
              <a:latin typeface="Alef" panose="00000500000000000000" pitchFamily="2" charset="-79"/>
              <a:cs typeface="Alef" panose="00000500000000000000" pitchFamily="2" charset="-79"/>
            </a:endParaRPr>
          </a:p>
          <a:p>
            <a:pPr algn="r"/>
            <a:r>
              <a:rPr lang="en-US" sz="3800" dirty="0">
                <a:solidFill>
                  <a:schemeClr val="tx1"/>
                </a:solidFill>
                <a:latin typeface="Alef" panose="00000500000000000000" pitchFamily="2" charset="-79"/>
                <a:cs typeface="Alef" panose="00000500000000000000" pitchFamily="2" charset="-79"/>
              </a:rPr>
              <a:t>Python </a:t>
            </a:r>
            <a:r>
              <a:rPr lang="he-IL" sz="3800" b="1" u="sng" dirty="0">
                <a:solidFill>
                  <a:schemeClr val="tx1"/>
                </a:solidFill>
                <a:latin typeface="Alef" panose="00000500000000000000" pitchFamily="2" charset="-79"/>
                <a:cs typeface="Alef" panose="00000500000000000000" pitchFamily="2" charset="-79"/>
              </a:rPr>
              <a:t>שפת תכנות:</a:t>
            </a:r>
            <a:r>
              <a:rPr lang="he-IL" sz="3800" b="1" dirty="0">
                <a:solidFill>
                  <a:schemeClr val="tx1"/>
                </a:solidFill>
                <a:latin typeface="Alef" panose="00000500000000000000" pitchFamily="2" charset="-79"/>
                <a:cs typeface="Alef" panose="00000500000000000000" pitchFamily="2" charset="-79"/>
              </a:rPr>
              <a:t>  </a:t>
            </a:r>
            <a:r>
              <a:rPr lang="he-IL" sz="3800" dirty="0">
                <a:solidFill>
                  <a:schemeClr val="tx1"/>
                </a:solidFill>
                <a:latin typeface="Alef" panose="00000500000000000000" pitchFamily="2" charset="-79"/>
                <a:cs typeface="Alef" panose="00000500000000000000" pitchFamily="2" charset="-79"/>
              </a:rPr>
              <a:t>3.7</a:t>
            </a:r>
          </a:p>
          <a:p>
            <a:pPr algn="r"/>
            <a:r>
              <a:rPr lang="en-US" sz="3800" dirty="0" err="1">
                <a:solidFill>
                  <a:schemeClr val="tx1"/>
                </a:solidFill>
                <a:latin typeface="Alef" panose="00000500000000000000" pitchFamily="2" charset="-79"/>
                <a:cs typeface="Alef" panose="00000500000000000000" pitchFamily="2" charset="-79"/>
              </a:rPr>
              <a:t>Numpy</a:t>
            </a:r>
            <a:r>
              <a:rPr lang="en-US" sz="3800" dirty="0">
                <a:solidFill>
                  <a:schemeClr val="tx1"/>
                </a:solidFill>
                <a:latin typeface="Alef" panose="00000500000000000000" pitchFamily="2" charset="-79"/>
                <a:cs typeface="Alef" panose="00000500000000000000" pitchFamily="2" charset="-79"/>
              </a:rPr>
              <a:t>, Pandas, OpenCV, </a:t>
            </a:r>
            <a:r>
              <a:rPr lang="en-US" sz="3800" dirty="0" err="1">
                <a:solidFill>
                  <a:schemeClr val="tx1"/>
                </a:solidFill>
                <a:latin typeface="Alef" panose="00000500000000000000" pitchFamily="2" charset="-79"/>
                <a:cs typeface="Alef" panose="00000500000000000000" pitchFamily="2" charset="-79"/>
              </a:rPr>
              <a:t>Keras</a:t>
            </a:r>
            <a:r>
              <a:rPr lang="he-IL" sz="3800" b="1" u="sng" dirty="0">
                <a:solidFill>
                  <a:schemeClr val="tx1"/>
                </a:solidFill>
                <a:latin typeface="Alef" panose="00000500000000000000" pitchFamily="2" charset="-79"/>
                <a:cs typeface="Alef" panose="00000500000000000000" pitchFamily="2" charset="-79"/>
              </a:rPr>
              <a:t>סיפריות:</a:t>
            </a:r>
            <a:r>
              <a:rPr lang="he-IL" sz="3800" b="1" dirty="0">
                <a:solidFill>
                  <a:schemeClr val="tx1"/>
                </a:solidFill>
                <a:latin typeface="Alef" panose="00000500000000000000" pitchFamily="2" charset="-79"/>
                <a:cs typeface="Alef" panose="00000500000000000000" pitchFamily="2" charset="-79"/>
              </a:rPr>
              <a:t> </a:t>
            </a:r>
            <a:endParaRPr lang="he-IL" sz="3800" b="1" u="sng" dirty="0">
              <a:solidFill>
                <a:schemeClr val="tx1"/>
              </a:solidFill>
              <a:latin typeface="Alef" panose="00000500000000000000" pitchFamily="2" charset="-79"/>
              <a:cs typeface="Alef" panose="00000500000000000000" pitchFamily="2" charset="-79"/>
            </a:endParaRPr>
          </a:p>
          <a:p>
            <a:pPr algn="r"/>
            <a:r>
              <a:rPr lang="he-IL" sz="3800" b="1" u="sng" dirty="0">
                <a:solidFill>
                  <a:schemeClr val="tx1"/>
                </a:solidFill>
                <a:latin typeface="Alef" panose="00000500000000000000" pitchFamily="2" charset="-79"/>
                <a:cs typeface="Alef" panose="00000500000000000000" pitchFamily="2" charset="-79"/>
              </a:rPr>
              <a:t>מטרת הפרויקט:</a:t>
            </a:r>
            <a:r>
              <a:rPr lang="he-IL" sz="3800" b="1" dirty="0">
                <a:solidFill>
                  <a:schemeClr val="tx1"/>
                </a:solidFill>
                <a:latin typeface="Alef" panose="00000500000000000000" pitchFamily="2" charset="-79"/>
                <a:cs typeface="Alef" panose="00000500000000000000" pitchFamily="2" charset="-79"/>
              </a:rPr>
              <a:t>  </a:t>
            </a:r>
            <a:r>
              <a:rPr lang="he-IL" sz="3800" dirty="0">
                <a:solidFill>
                  <a:schemeClr val="tx1"/>
                </a:solidFill>
                <a:latin typeface="Alef" panose="00000500000000000000" pitchFamily="2" charset="-79"/>
                <a:cs typeface="Alef" panose="00000500000000000000" pitchFamily="2" charset="-79"/>
              </a:rPr>
              <a:t>שימוש בכלים של למידה עמוקה על מנת לחזות בצורה יעילה סדרות זמן. </a:t>
            </a:r>
          </a:p>
        </p:txBody>
      </p:sp>
      <p:sp>
        <p:nvSpPr>
          <p:cNvPr id="49" name="TextBox 48">
            <a:extLst>
              <a:ext uri="{FF2B5EF4-FFF2-40B4-BE49-F238E27FC236}">
                <a16:creationId xmlns:a16="http://schemas.microsoft.com/office/drawing/2014/main" id="{F63D1AE4-B123-4C24-BDA1-B67A6D4C3F6F}"/>
              </a:ext>
            </a:extLst>
          </p:cNvPr>
          <p:cNvSpPr txBox="1"/>
          <p:nvPr/>
        </p:nvSpPr>
        <p:spPr>
          <a:xfrm>
            <a:off x="15265400" y="5102001"/>
            <a:ext cx="9147082" cy="892552"/>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8100000" scaled="1"/>
            <a:tileRect/>
          </a:gradFill>
          <a:ln>
            <a:solidFill>
              <a:schemeClr val="tx1"/>
            </a:solidFill>
          </a:ln>
          <a:effectLst>
            <a:outerShdw blurRad="50800" dist="38100" dir="8100000" algn="tr" rotWithShape="0">
              <a:prstClr val="black">
                <a:alpha val="40000"/>
              </a:prstClr>
            </a:outerShdw>
          </a:effectLst>
        </p:spPr>
        <p:txBody>
          <a:bodyPr wrap="square" rtlCol="1">
            <a:spAutoFit/>
          </a:bodyPr>
          <a:lstStyle/>
          <a:p>
            <a:pPr algn="ctr"/>
            <a:r>
              <a:rPr lang="he-IL" sz="5200" b="1" dirty="0">
                <a:latin typeface="Alef" panose="00000500000000000000" pitchFamily="2" charset="-79"/>
                <a:cs typeface="Alef" panose="00000500000000000000" pitchFamily="2" charset="-79"/>
              </a:rPr>
              <a:t>תקציר</a:t>
            </a:r>
          </a:p>
        </p:txBody>
      </p:sp>
      <p:sp>
        <p:nvSpPr>
          <p:cNvPr id="58" name="מלבן: פינות מעוגלות 8">
            <a:extLst>
              <a:ext uri="{FF2B5EF4-FFF2-40B4-BE49-F238E27FC236}">
                <a16:creationId xmlns:a16="http://schemas.microsoft.com/office/drawing/2014/main" id="{B4F64576-19DE-4572-8DCD-A9C17CFE16AE}"/>
              </a:ext>
            </a:extLst>
          </p:cNvPr>
          <p:cNvSpPr/>
          <p:nvPr/>
        </p:nvSpPr>
        <p:spPr>
          <a:xfrm>
            <a:off x="14235537" y="9503199"/>
            <a:ext cx="10176944" cy="5496303"/>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rtl="1"/>
            <a:r>
              <a:rPr lang="he-IL" sz="3800" dirty="0">
                <a:solidFill>
                  <a:schemeClr val="tx1"/>
                </a:solidFill>
                <a:latin typeface="Alef" panose="00000500000000000000" pitchFamily="2" charset="-79"/>
                <a:cs typeface="Alef" panose="00000500000000000000" pitchFamily="2" charset="-79"/>
              </a:rPr>
              <a:t>בפרוייקט זה אנו רוצים להשתמש בכלים של למידה עמוקה לחזות את השער יורו/דולר לאורך שנת 2019. לצורך כך פיתחנו מודלים שונים שעושים חיזוי  לסדרת זמן ויודעים להעריך באופן מושכל מה יהיה הערך בנקודת הזמן העתידית שאנחנו מחפשים. מבין כל המודלים שנחקור ניקח את המודל עם התוצאות הטובות ביותר.</a:t>
            </a:r>
            <a:endParaRPr lang="en-US" sz="3800" dirty="0">
              <a:solidFill>
                <a:schemeClr val="tx1"/>
              </a:solidFill>
              <a:latin typeface="Alef" panose="00000500000000000000" pitchFamily="2" charset="-79"/>
              <a:cs typeface="Alef" panose="00000500000000000000" pitchFamily="2" charset="-79"/>
            </a:endParaRPr>
          </a:p>
        </p:txBody>
      </p:sp>
      <mc:AlternateContent xmlns:mc="http://schemas.openxmlformats.org/markup-compatibility/2006" xmlns:a14="http://schemas.microsoft.com/office/drawing/2010/main">
        <mc:Choice Requires="a14">
          <p:sp>
            <p:nvSpPr>
              <p:cNvPr id="62" name="מלבן: פינות מעוגלות 9">
                <a:extLst>
                  <a:ext uri="{FF2B5EF4-FFF2-40B4-BE49-F238E27FC236}">
                    <a16:creationId xmlns:a16="http://schemas.microsoft.com/office/drawing/2014/main" id="{EB60EE71-7EA1-46C8-91B7-2EA0E3ECE583}"/>
                  </a:ext>
                </a:extLst>
              </p:cNvPr>
              <p:cNvSpPr/>
              <p:nvPr/>
            </p:nvSpPr>
            <p:spPr>
              <a:xfrm>
                <a:off x="14233212" y="16586555"/>
                <a:ext cx="10176944" cy="19413182"/>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a:r>
                  <a:rPr lang="he-IL" sz="3800" b="1" u="sng" dirty="0">
                    <a:solidFill>
                      <a:schemeClr val="tx1"/>
                    </a:solidFill>
                    <a:latin typeface="Alef" panose="00000500000000000000" pitchFamily="2" charset="-79"/>
                    <a:cs typeface="Alef" panose="00000500000000000000" pitchFamily="2" charset="-79"/>
                  </a:rPr>
                  <a:t>שלב 1 (תאוריית רשתות נויורונים מלאכותיות)</a:t>
                </a:r>
                <a:endParaRPr lang="en-US" sz="3800" b="1" u="sng" dirty="0">
                  <a:solidFill>
                    <a:schemeClr val="tx1"/>
                  </a:solidFill>
                  <a:latin typeface="Alef" panose="00000500000000000000" pitchFamily="2" charset="-79"/>
                  <a:cs typeface="Alef" panose="00000500000000000000" pitchFamily="2" charset="-79"/>
                </a:endParaRPr>
              </a:p>
              <a:p>
                <a:pPr algn="r"/>
                <a:endParaRPr lang="he-IL" sz="3800" b="1" u="sng" dirty="0">
                  <a:solidFill>
                    <a:schemeClr val="tx1"/>
                  </a:solidFill>
                  <a:latin typeface="Alef" panose="00000500000000000000" pitchFamily="2" charset="-79"/>
                  <a:cs typeface="Alef" panose="00000500000000000000" pitchFamily="2" charset="-79"/>
                </a:endParaRPr>
              </a:p>
              <a:p>
                <a:pPr marL="571500" indent="-571500" algn="r" rtl="1">
                  <a:buFont typeface="Wingdings" panose="05000000000000000000" pitchFamily="2" charset="2"/>
                  <a:buChar char="v"/>
                </a:pPr>
                <a:r>
                  <a:rPr lang="he-IL" sz="3800" dirty="0">
                    <a:solidFill>
                      <a:schemeClr val="tx1"/>
                    </a:solidFill>
                    <a:latin typeface="Alef" panose="00000500000000000000" pitchFamily="2" charset="-79"/>
                    <a:cs typeface="Alef" panose="00000500000000000000" pitchFamily="2" charset="-79"/>
                  </a:rPr>
                  <a:t>חקרנו את </a:t>
                </a:r>
                <a:r>
                  <a:rPr lang="he-IL" sz="3800" dirty="0">
                    <a:solidFill>
                      <a:schemeClr val="tx1"/>
                    </a:solidFill>
                    <a:cs typeface="Alef" panose="00000500000000000000" pitchFamily="2" charset="-79"/>
                  </a:rPr>
                  <a:t>סוגי הרשתות הנפוצות היום</a:t>
                </a:r>
                <a:r>
                  <a:rPr lang="en-US" sz="3800" dirty="0">
                    <a:solidFill>
                      <a:schemeClr val="tx1"/>
                    </a:solidFill>
                    <a:cs typeface="Alef" panose="00000500000000000000" pitchFamily="2" charset="-79"/>
                  </a:rPr>
                  <a:t> </a:t>
                </a:r>
                <a:r>
                  <a:rPr lang="he-IL" sz="3800" dirty="0">
                    <a:solidFill>
                      <a:schemeClr val="tx1"/>
                    </a:solidFill>
                    <a:cs typeface="Alef" panose="00000500000000000000" pitchFamily="2" charset="-79"/>
                  </a:rPr>
                  <a:t>(</a:t>
                </a:r>
                <a:r>
                  <a:rPr lang="en-US" sz="3800" dirty="0">
                    <a:solidFill>
                      <a:schemeClr val="tx1"/>
                    </a:solidFill>
                    <a:cs typeface="Alef" panose="00000500000000000000" pitchFamily="2" charset="-79"/>
                  </a:rPr>
                  <a:t>(FNN,CNN,RNN</a:t>
                </a:r>
              </a:p>
              <a:p>
                <a:pPr marL="571500" indent="-571500" algn="r" rtl="1">
                  <a:buFont typeface="Wingdings" panose="05000000000000000000" pitchFamily="2" charset="2"/>
                  <a:buChar char="v"/>
                </a:pPr>
                <a:r>
                  <a:rPr lang="he-IL" sz="3800" dirty="0">
                    <a:solidFill>
                      <a:schemeClr val="tx1"/>
                    </a:solidFill>
                    <a:cs typeface="Alef" panose="00000500000000000000" pitchFamily="2" charset="-79"/>
                  </a:rPr>
                  <a:t>בדקנו את מרכיבי הרשת וביניהן סוגי פונקציות אקטיבציה וסוגי פונקציות המחיר.</a:t>
                </a:r>
              </a:p>
              <a:p>
                <a:pPr marL="571500" indent="-571500" algn="r" rtl="1">
                  <a:buFont typeface="Wingdings" panose="05000000000000000000" pitchFamily="2" charset="2"/>
                  <a:buChar char="v"/>
                </a:pPr>
                <a:r>
                  <a:rPr lang="he-IL" sz="3800" dirty="0">
                    <a:solidFill>
                      <a:schemeClr val="tx1"/>
                    </a:solidFill>
                    <a:cs typeface="Alef" panose="00000500000000000000" pitchFamily="2" charset="-79"/>
                  </a:rPr>
                  <a:t>בדקנו את תהליך האופטימיזציה ומזעור השגיאות של הרשת שכולל בתוכו את תהליך ה</a:t>
                </a:r>
                <a:r>
                  <a:rPr lang="en-US" sz="3800" dirty="0">
                    <a:solidFill>
                      <a:schemeClr val="tx1"/>
                    </a:solidFill>
                    <a:cs typeface="Alef" panose="00000500000000000000" pitchFamily="2" charset="-79"/>
                  </a:rPr>
                  <a:t>SGD</a:t>
                </a:r>
                <a:r>
                  <a:rPr lang="he-IL" sz="3800" dirty="0">
                    <a:solidFill>
                      <a:schemeClr val="tx1"/>
                    </a:solidFill>
                    <a:cs typeface="Alef" panose="00000500000000000000" pitchFamily="2" charset="-79"/>
                  </a:rPr>
                  <a:t> ואת תהליך ה</a:t>
                </a:r>
                <a:r>
                  <a:rPr lang="en-US" sz="3800" dirty="0">
                    <a:solidFill>
                      <a:schemeClr val="tx1"/>
                    </a:solidFill>
                    <a:cs typeface="Alef" panose="00000500000000000000" pitchFamily="2" charset="-79"/>
                  </a:rPr>
                  <a:t>.BP</a:t>
                </a:r>
              </a:p>
              <a:p>
                <a:pPr marL="571500" indent="-571500" algn="r" rtl="1">
                  <a:buFont typeface="Wingdings" panose="05000000000000000000" pitchFamily="2" charset="2"/>
                  <a:buChar char="v"/>
                </a:pPr>
                <a:r>
                  <a:rPr lang="he-IL" sz="3800" dirty="0">
                    <a:solidFill>
                      <a:schemeClr val="tx1"/>
                    </a:solidFill>
                    <a:cs typeface="Alef" panose="00000500000000000000" pitchFamily="2" charset="-79"/>
                  </a:rPr>
                  <a:t>חקרנו בנוסף דרכים לשיפור ויעול תהליך החישוב לדוגמא שימוש ב</a:t>
                </a:r>
                <a:r>
                  <a:rPr lang="en-US" sz="3800" dirty="0">
                    <a:solidFill>
                      <a:schemeClr val="tx1"/>
                    </a:solidFill>
                    <a:cs typeface="Alef" panose="00000500000000000000" pitchFamily="2" charset="-79"/>
                  </a:rPr>
                  <a:t>Encoder &amp; Decoder</a:t>
                </a:r>
                <a:r>
                  <a:rPr lang="he-IL" sz="3800" dirty="0">
                    <a:solidFill>
                      <a:schemeClr val="tx1"/>
                    </a:solidFill>
                    <a:cs typeface="Alef" panose="00000500000000000000" pitchFamily="2" charset="-79"/>
                  </a:rPr>
                  <a:t> , </a:t>
                </a:r>
                <a:r>
                  <a:rPr lang="en-US" sz="3800" dirty="0">
                    <a:solidFill>
                      <a:schemeClr val="tx1"/>
                    </a:solidFill>
                    <a:cs typeface="Alef" panose="00000500000000000000" pitchFamily="2" charset="-79"/>
                  </a:rPr>
                  <a:t>LSTM , Pooling</a:t>
                </a:r>
                <a:r>
                  <a:rPr lang="he-IL" sz="3800" dirty="0">
                    <a:solidFill>
                      <a:schemeClr val="tx1"/>
                    </a:solidFill>
                    <a:cs typeface="Alef" panose="00000500000000000000" pitchFamily="2" charset="-79"/>
                  </a:rPr>
                  <a:t> ו</a:t>
                </a:r>
                <a:r>
                  <a:rPr lang="en-US" sz="3800" dirty="0">
                    <a:solidFill>
                      <a:schemeClr val="tx1"/>
                    </a:solidFill>
                    <a:cs typeface="Alef" panose="00000500000000000000" pitchFamily="2" charset="-79"/>
                  </a:rPr>
                  <a:t>GRU</a:t>
                </a:r>
                <a:r>
                  <a:rPr lang="he-IL" sz="3800" dirty="0">
                    <a:solidFill>
                      <a:schemeClr val="tx1"/>
                    </a:solidFill>
                    <a:cs typeface="Alef" panose="00000500000000000000" pitchFamily="2" charset="-79"/>
                  </a:rPr>
                  <a:t>.</a:t>
                </a:r>
                <a:endParaRPr lang="en-US" sz="3800" dirty="0">
                  <a:solidFill>
                    <a:schemeClr val="tx1"/>
                  </a:solidFill>
                  <a:cs typeface="Alef" panose="00000500000000000000" pitchFamily="2" charset="-79"/>
                </a:endParaRPr>
              </a:p>
              <a:p>
                <a:pPr marL="571500" indent="-571500" algn="r" rtl="1">
                  <a:buFont typeface="Wingdings" panose="05000000000000000000" pitchFamily="2" charset="2"/>
                  <a:buChar char="v"/>
                </a:pPr>
                <a:r>
                  <a:rPr lang="he-IL" sz="3800" dirty="0">
                    <a:solidFill>
                      <a:schemeClr val="tx1"/>
                    </a:solidFill>
                    <a:cs typeface="Alef" panose="00000500000000000000" pitchFamily="2" charset="-79"/>
                  </a:rPr>
                  <a:t>בדקנו בעיות שונות שעלולות להיווצר בתהליך החישוב כמו</a:t>
                </a:r>
                <a:r>
                  <a:rPr lang="en-US" sz="3800" dirty="0">
                    <a:solidFill>
                      <a:schemeClr val="tx1"/>
                    </a:solidFill>
                    <a:cs typeface="Alef" panose="00000500000000000000" pitchFamily="2" charset="-79"/>
                  </a:rPr>
                  <a:t>  </a:t>
                </a:r>
                <a:r>
                  <a:rPr lang="he-IL" sz="3800" dirty="0">
                    <a:solidFill>
                      <a:schemeClr val="tx1"/>
                    </a:solidFill>
                    <a:cs typeface="Alef" panose="00000500000000000000" pitchFamily="2" charset="-79"/>
                  </a:rPr>
                  <a:t>שאיפת הגרדיאנט ל0 או </a:t>
                </a:r>
                <a14:m>
                  <m:oMath xmlns:m="http://schemas.openxmlformats.org/officeDocument/2006/math">
                    <m:r>
                      <a:rPr lang="he-IL" sz="3800">
                        <a:solidFill>
                          <a:schemeClr val="tx1"/>
                        </a:solidFill>
                        <a:latin typeface="Cambria Math" panose="02040503050406030204" pitchFamily="18" charset="0"/>
                      </a:rPr>
                      <m:t>∞</m:t>
                    </m:r>
                  </m:oMath>
                </a14:m>
                <a:r>
                  <a:rPr lang="he-IL" sz="3800" dirty="0">
                    <a:solidFill>
                      <a:schemeClr val="tx1"/>
                    </a:solidFill>
                    <a:cs typeface="Alef" panose="00000500000000000000" pitchFamily="2" charset="-79"/>
                  </a:rPr>
                  <a:t> .</a:t>
                </a:r>
              </a:p>
              <a:p>
                <a:pPr algn="r" rtl="1"/>
                <a:r>
                  <a:rPr lang="he-IL" sz="3800" b="1" u="sng" dirty="0">
                    <a:solidFill>
                      <a:schemeClr val="tx1"/>
                    </a:solidFill>
                    <a:latin typeface="Alef" panose="00000500000000000000" pitchFamily="2" charset="-79"/>
                    <a:cs typeface="Alef" panose="00000500000000000000" pitchFamily="2" charset="-79"/>
                  </a:rPr>
                  <a:t>שלב 2 (תאוריית סדרות הזמן)</a:t>
                </a:r>
              </a:p>
              <a:p>
                <a:pPr algn="r" rtl="1"/>
                <a:endParaRPr lang="he-IL" sz="3800" dirty="0">
                  <a:solidFill>
                    <a:schemeClr val="tx1"/>
                  </a:solidFill>
                  <a:latin typeface="Alef" panose="00000500000000000000" pitchFamily="2" charset="-79"/>
                  <a:cs typeface="Alef" panose="00000500000000000000" pitchFamily="2" charset="-79"/>
                </a:endParaRPr>
              </a:p>
              <a:p>
                <a:pPr marL="571500" indent="-571500" algn="r" rtl="1">
                  <a:buFont typeface="Wingdings" panose="05000000000000000000" pitchFamily="2" charset="2"/>
                  <a:buChar char="v"/>
                </a:pPr>
                <a:r>
                  <a:rPr lang="he-IL" sz="3800" dirty="0">
                    <a:solidFill>
                      <a:schemeClr val="tx1"/>
                    </a:solidFill>
                    <a:latin typeface="Alef" panose="00000500000000000000" pitchFamily="2" charset="-79"/>
                    <a:cs typeface="Alef" panose="00000500000000000000" pitchFamily="2" charset="-79"/>
                  </a:rPr>
                  <a:t>חקרנו סדרות זמן ואת התכונות המאפיינות אותן כמו מחזוריות ומשך ומחזור, רעש ומגמה.</a:t>
                </a:r>
              </a:p>
              <a:p>
                <a:pPr marL="571500" indent="-571500" algn="r" rtl="1">
                  <a:buFont typeface="Wingdings" panose="05000000000000000000" pitchFamily="2" charset="2"/>
                  <a:buChar char="v"/>
                </a:pPr>
                <a:r>
                  <a:rPr lang="he-IL" sz="3800" dirty="0">
                    <a:solidFill>
                      <a:schemeClr val="tx1"/>
                    </a:solidFill>
                    <a:latin typeface="Alef" panose="00000500000000000000" pitchFamily="2" charset="-79"/>
                    <a:cs typeface="Alef" panose="00000500000000000000" pitchFamily="2" charset="-79"/>
                  </a:rPr>
                  <a:t>חקרנו שיטות שונות לחיזוי סדרות זמן בעזרת שימוש במודלים סטטיסטיים כמו</a:t>
                </a:r>
              </a:p>
              <a:p>
                <a:pPr algn="r" rtl="1"/>
                <a:r>
                  <a:rPr lang="he-IL" sz="3800" dirty="0">
                    <a:solidFill>
                      <a:schemeClr val="tx1"/>
                    </a:solidFill>
                    <a:latin typeface="Alef" panose="00000500000000000000" pitchFamily="2" charset="-79"/>
                    <a:cs typeface="Alef" panose="00000500000000000000" pitchFamily="2" charset="-79"/>
                  </a:rPr>
                  <a:t>	 </a:t>
                </a:r>
                <a:r>
                  <a:rPr lang="en-US" sz="3800" dirty="0">
                    <a:solidFill>
                      <a:schemeClr val="tx1"/>
                    </a:solidFill>
                    <a:latin typeface="Alef" panose="00000500000000000000" pitchFamily="2" charset="-79"/>
                    <a:cs typeface="Alef" panose="00000500000000000000" pitchFamily="2" charset="-79"/>
                  </a:rPr>
                  <a:t> ARMA, ARIMA,  SARIMA</a:t>
                </a:r>
                <a:r>
                  <a:rPr lang="he-IL" sz="3800" dirty="0">
                    <a:solidFill>
                      <a:schemeClr val="tx1"/>
                    </a:solidFill>
                    <a:latin typeface="Alef" panose="00000500000000000000" pitchFamily="2" charset="-79"/>
                    <a:cs typeface="Alef" panose="00000500000000000000" pitchFamily="2" charset="-79"/>
                  </a:rPr>
                  <a:t> .</a:t>
                </a:r>
                <a:endParaRPr lang="en-US" sz="3800" dirty="0">
                  <a:solidFill>
                    <a:schemeClr val="tx1"/>
                  </a:solidFill>
                  <a:latin typeface="Alef" panose="00000500000000000000" pitchFamily="2" charset="-79"/>
                  <a:cs typeface="Alef" panose="00000500000000000000" pitchFamily="2" charset="-79"/>
                </a:endParaRPr>
              </a:p>
              <a:p>
                <a:pPr marL="571500" indent="-571500" algn="r" rtl="1">
                  <a:buFont typeface="Wingdings" panose="05000000000000000000" pitchFamily="2" charset="2"/>
                  <a:buChar char="v"/>
                </a:pPr>
                <a:r>
                  <a:rPr lang="he-IL" sz="3800" dirty="0">
                    <a:solidFill>
                      <a:schemeClr val="tx1"/>
                    </a:solidFill>
                    <a:latin typeface="Alef" panose="00000500000000000000" pitchFamily="2" charset="-79"/>
                    <a:cs typeface="Alef" panose="00000500000000000000" pitchFamily="2" charset="-79"/>
                  </a:rPr>
                  <a:t>חקרנו שיטות שונות לחיזוי סדרות זמן בעזרת שימוש ברשתות נוירונים למשל</a:t>
                </a:r>
              </a:p>
              <a:p>
                <a:pPr algn="r" rtl="1"/>
                <a:r>
                  <a:rPr lang="he-IL" sz="3800" dirty="0">
                    <a:solidFill>
                      <a:schemeClr val="tx1"/>
                    </a:solidFill>
                    <a:latin typeface="Alef" panose="00000500000000000000" pitchFamily="2" charset="-79"/>
                    <a:cs typeface="Alef" panose="00000500000000000000" pitchFamily="2" charset="-79"/>
                  </a:rPr>
                  <a:t>    </a:t>
                </a:r>
                <a:r>
                  <a:rPr lang="en-US" sz="3800" dirty="0">
                    <a:solidFill>
                      <a:schemeClr val="tx1"/>
                    </a:solidFill>
                    <a:latin typeface="Alef" panose="00000500000000000000" pitchFamily="2" charset="-79"/>
                    <a:cs typeface="Alef" panose="00000500000000000000" pitchFamily="2" charset="-79"/>
                  </a:rPr>
                  <a:t>TLNN, SANN, LSTM,TDNN</a:t>
                </a:r>
                <a:r>
                  <a:rPr lang="he-IL" sz="3800" dirty="0">
                    <a:solidFill>
                      <a:schemeClr val="tx1"/>
                    </a:solidFill>
                    <a:latin typeface="Alef" panose="00000500000000000000" pitchFamily="2" charset="-79"/>
                    <a:cs typeface="Alef" panose="00000500000000000000" pitchFamily="2" charset="-79"/>
                  </a:rPr>
                  <a:t> .</a:t>
                </a:r>
              </a:p>
              <a:p>
                <a:pPr algn="r" rtl="1"/>
                <a:r>
                  <a:rPr lang="he-IL" sz="3800" b="1" u="sng" dirty="0">
                    <a:solidFill>
                      <a:schemeClr val="tx1"/>
                    </a:solidFill>
                    <a:latin typeface="Alef" panose="00000500000000000000" pitchFamily="2" charset="-79"/>
                    <a:cs typeface="Alef" panose="00000500000000000000" pitchFamily="2" charset="-79"/>
                  </a:rPr>
                  <a:t>שלב 3 (יישום בפייתון)</a:t>
                </a:r>
              </a:p>
              <a:p>
                <a:pPr algn="r" rtl="1"/>
                <a:endParaRPr lang="he-IL" sz="3800" dirty="0">
                  <a:solidFill>
                    <a:schemeClr val="tx1"/>
                  </a:solidFill>
                  <a:latin typeface="Alef" panose="00000500000000000000" pitchFamily="2" charset="-79"/>
                  <a:cs typeface="Alef" panose="00000500000000000000" pitchFamily="2" charset="-79"/>
                </a:endParaRPr>
              </a:p>
              <a:p>
                <a:pPr marL="571500" indent="-571500" algn="r" rtl="1">
                  <a:buFont typeface="Wingdings" panose="05000000000000000000" pitchFamily="2" charset="2"/>
                  <a:buChar char="v"/>
                </a:pPr>
                <a:r>
                  <a:rPr lang="he-IL" sz="3800" dirty="0">
                    <a:solidFill>
                      <a:schemeClr val="tx1"/>
                    </a:solidFill>
                    <a:latin typeface="Alef" panose="00000500000000000000" pitchFamily="2" charset="-79"/>
                    <a:cs typeface="Alef" panose="00000500000000000000" pitchFamily="2" charset="-79"/>
                  </a:rPr>
                  <a:t>חקרנו ספריות שונות ב</a:t>
                </a:r>
                <a:r>
                  <a:rPr lang="en-US" sz="3800" dirty="0">
                    <a:solidFill>
                      <a:schemeClr val="tx1"/>
                    </a:solidFill>
                    <a:latin typeface="Alef" panose="00000500000000000000" pitchFamily="2" charset="-79"/>
                    <a:cs typeface="Alef" panose="00000500000000000000" pitchFamily="2" charset="-79"/>
                  </a:rPr>
                  <a:t>python</a:t>
                </a:r>
                <a:r>
                  <a:rPr lang="he-IL" sz="3800" dirty="0">
                    <a:solidFill>
                      <a:schemeClr val="tx1"/>
                    </a:solidFill>
                    <a:latin typeface="Alef" panose="00000500000000000000" pitchFamily="2" charset="-79"/>
                    <a:cs typeface="Alef" panose="00000500000000000000" pitchFamily="2" charset="-79"/>
                  </a:rPr>
                  <a:t> אשר יוכלו להוות לנו מסגרת למימוש החקר בפועל כגון </a:t>
                </a:r>
                <a:r>
                  <a:rPr lang="en-US" sz="3800" dirty="0" err="1">
                    <a:solidFill>
                      <a:schemeClr val="tx1"/>
                    </a:solidFill>
                    <a:latin typeface="Alef" panose="00000500000000000000" pitchFamily="2" charset="-79"/>
                    <a:cs typeface="Alef" panose="00000500000000000000" pitchFamily="2" charset="-79"/>
                  </a:rPr>
                  <a:t>Keras</a:t>
                </a:r>
                <a:r>
                  <a:rPr lang="he-IL" sz="3800" dirty="0">
                    <a:solidFill>
                      <a:schemeClr val="tx1"/>
                    </a:solidFill>
                    <a:latin typeface="Alef" panose="00000500000000000000" pitchFamily="2" charset="-79"/>
                    <a:cs typeface="Alef" panose="00000500000000000000" pitchFamily="2" charset="-79"/>
                  </a:rPr>
                  <a:t> ו </a:t>
                </a:r>
                <a:r>
                  <a:rPr lang="en-US" sz="3800" dirty="0">
                    <a:solidFill>
                      <a:schemeClr val="tx1"/>
                    </a:solidFill>
                    <a:latin typeface="Alef" panose="00000500000000000000" pitchFamily="2" charset="-79"/>
                    <a:cs typeface="Alef" panose="00000500000000000000" pitchFamily="2" charset="-79"/>
                  </a:rPr>
                  <a:t>TensorFlow</a:t>
                </a:r>
                <a:r>
                  <a:rPr lang="he-IL" sz="3800" dirty="0">
                    <a:solidFill>
                      <a:schemeClr val="tx1"/>
                    </a:solidFill>
                    <a:latin typeface="Alef" panose="00000500000000000000" pitchFamily="2" charset="-79"/>
                    <a:cs typeface="Alef" panose="00000500000000000000" pitchFamily="2" charset="-79"/>
                  </a:rPr>
                  <a:t> .</a:t>
                </a:r>
              </a:p>
              <a:p>
                <a:pPr marL="571500" indent="-571500" algn="r" rtl="1">
                  <a:buFont typeface="Wingdings" panose="05000000000000000000" pitchFamily="2" charset="2"/>
                  <a:buChar char="v"/>
                </a:pPr>
                <a:r>
                  <a:rPr lang="he-IL" sz="3800" dirty="0">
                    <a:solidFill>
                      <a:schemeClr val="tx1"/>
                    </a:solidFill>
                    <a:latin typeface="Alef" panose="00000500000000000000" pitchFamily="2" charset="-79"/>
                    <a:cs typeface="Alef" panose="00000500000000000000" pitchFamily="2" charset="-79"/>
                  </a:rPr>
                  <a:t>מימשנו 2 מודלים שונים שהם </a:t>
                </a:r>
                <a:r>
                  <a:rPr lang="en-US" sz="3800" dirty="0">
                    <a:solidFill>
                      <a:schemeClr val="tx1"/>
                    </a:solidFill>
                    <a:latin typeface="Alef" panose="00000500000000000000" pitchFamily="2" charset="-79"/>
                    <a:cs typeface="Alef" panose="00000500000000000000" pitchFamily="2" charset="-79"/>
                  </a:rPr>
                  <a:t>TLNN</a:t>
                </a:r>
                <a:r>
                  <a:rPr lang="he-IL" sz="3800" dirty="0">
                    <a:solidFill>
                      <a:schemeClr val="tx1"/>
                    </a:solidFill>
                    <a:latin typeface="Alef" panose="00000500000000000000" pitchFamily="2" charset="-79"/>
                    <a:cs typeface="Alef" panose="00000500000000000000" pitchFamily="2" charset="-79"/>
                  </a:rPr>
                  <a:t> ו</a:t>
                </a:r>
                <a:r>
                  <a:rPr lang="en-US" sz="3800" dirty="0">
                    <a:solidFill>
                      <a:schemeClr val="tx1"/>
                    </a:solidFill>
                    <a:latin typeface="Alef" panose="00000500000000000000" pitchFamily="2" charset="-79"/>
                    <a:cs typeface="Alef" panose="00000500000000000000" pitchFamily="2" charset="-79"/>
                  </a:rPr>
                  <a:t>LSTM</a:t>
                </a:r>
                <a:r>
                  <a:rPr lang="he-IL" sz="3800" dirty="0">
                    <a:solidFill>
                      <a:schemeClr val="tx1"/>
                    </a:solidFill>
                    <a:latin typeface="Alef" panose="00000500000000000000" pitchFamily="2" charset="-79"/>
                    <a:cs typeface="Alef" panose="00000500000000000000" pitchFamily="2" charset="-79"/>
                  </a:rPr>
                  <a:t>.</a:t>
                </a:r>
              </a:p>
              <a:p>
                <a:pPr marL="571500" indent="-571500" algn="r" rtl="1">
                  <a:buFont typeface="Wingdings" panose="05000000000000000000" pitchFamily="2" charset="2"/>
                  <a:buChar char="v"/>
                </a:pPr>
                <a:r>
                  <a:rPr lang="he-IL" sz="3800" dirty="0">
                    <a:solidFill>
                      <a:schemeClr val="tx1"/>
                    </a:solidFill>
                    <a:latin typeface="Alef" panose="00000500000000000000" pitchFamily="2" charset="-79"/>
                    <a:cs typeface="Alef" panose="00000500000000000000" pitchFamily="2" charset="-79"/>
                  </a:rPr>
                  <a:t>הגדרנו את פונקציית המחיר שלנו להיות </a:t>
                </a:r>
                <a:r>
                  <a:rPr lang="en-US" sz="3800" dirty="0">
                    <a:solidFill>
                      <a:schemeClr val="tx1"/>
                    </a:solidFill>
                    <a:latin typeface="Alef" panose="00000500000000000000" pitchFamily="2" charset="-79"/>
                    <a:cs typeface="Alef" panose="00000500000000000000" pitchFamily="2" charset="-79"/>
                  </a:rPr>
                  <a:t>MSE</a:t>
                </a:r>
                <a:r>
                  <a:rPr lang="he-IL" sz="3800" dirty="0">
                    <a:solidFill>
                      <a:schemeClr val="tx1"/>
                    </a:solidFill>
                    <a:latin typeface="Alef" panose="00000500000000000000" pitchFamily="2" charset="-79"/>
                    <a:cs typeface="Alef" panose="00000500000000000000" pitchFamily="2" charset="-79"/>
                  </a:rPr>
                  <a:t>.</a:t>
                </a:r>
              </a:p>
              <a:p>
                <a:pPr marL="571500" indent="-571500" algn="r" rtl="1">
                  <a:buFont typeface="Wingdings" panose="05000000000000000000" pitchFamily="2" charset="2"/>
                  <a:buChar char="v"/>
                </a:pPr>
                <a:r>
                  <a:rPr lang="he-IL" sz="3800" dirty="0">
                    <a:solidFill>
                      <a:schemeClr val="tx1"/>
                    </a:solidFill>
                    <a:latin typeface="Alef" panose="00000500000000000000" pitchFamily="2" charset="-79"/>
                    <a:cs typeface="Alef" panose="00000500000000000000" pitchFamily="2" charset="-79"/>
                  </a:rPr>
                  <a:t>חילקנו את הנתונים שלנו ל10 חודשים הראשונים של השנה להיות ה</a:t>
                </a:r>
                <a:r>
                  <a:rPr lang="en-US" sz="3800" dirty="0">
                    <a:solidFill>
                      <a:schemeClr val="tx1"/>
                    </a:solidFill>
                    <a:latin typeface="Alef" panose="00000500000000000000" pitchFamily="2" charset="-79"/>
                    <a:cs typeface="Alef" panose="00000500000000000000" pitchFamily="2" charset="-79"/>
                  </a:rPr>
                  <a:t>train </a:t>
                </a:r>
                <a:r>
                  <a:rPr lang="he-IL" sz="3800" dirty="0">
                    <a:solidFill>
                      <a:schemeClr val="tx1"/>
                    </a:solidFill>
                    <a:latin typeface="Alef" panose="00000500000000000000" pitchFamily="2" charset="-79"/>
                    <a:cs typeface="Alef" panose="00000500000000000000" pitchFamily="2" charset="-79"/>
                  </a:rPr>
                  <a:t> ואת 2 החודשים האחרונים להיות ה </a:t>
                </a:r>
                <a:r>
                  <a:rPr lang="en-US" sz="3800" dirty="0">
                    <a:solidFill>
                      <a:schemeClr val="tx1"/>
                    </a:solidFill>
                    <a:latin typeface="Alef" panose="00000500000000000000" pitchFamily="2" charset="-79"/>
                    <a:cs typeface="Alef" panose="00000500000000000000" pitchFamily="2" charset="-79"/>
                  </a:rPr>
                  <a:t>test</a:t>
                </a:r>
                <a:r>
                  <a:rPr lang="he-IL" sz="3800" dirty="0">
                    <a:solidFill>
                      <a:schemeClr val="tx1"/>
                    </a:solidFill>
                    <a:latin typeface="Alef" panose="00000500000000000000" pitchFamily="2" charset="-79"/>
                    <a:cs typeface="Alef" panose="00000500000000000000" pitchFamily="2" charset="-79"/>
                  </a:rPr>
                  <a:t> .</a:t>
                </a:r>
              </a:p>
              <a:p>
                <a:pPr algn="r" rtl="1"/>
                <a:endParaRPr lang="he-IL" sz="3800" dirty="0">
                  <a:solidFill>
                    <a:schemeClr val="tx1"/>
                  </a:solidFill>
                  <a:latin typeface="Alef" panose="00000500000000000000" pitchFamily="2" charset="-79"/>
                  <a:cs typeface="Alef" panose="00000500000000000000" pitchFamily="2" charset="-79"/>
                </a:endParaRPr>
              </a:p>
              <a:p>
                <a:pPr algn="r" rtl="1"/>
                <a:endParaRPr lang="en-US" sz="3800" dirty="0">
                  <a:solidFill>
                    <a:schemeClr val="tx1"/>
                  </a:solidFill>
                  <a:latin typeface="Alef" panose="00000500000000000000" pitchFamily="2" charset="-79"/>
                  <a:cs typeface="Alef" panose="00000500000000000000" pitchFamily="2" charset="-79"/>
                </a:endParaRPr>
              </a:p>
              <a:p>
                <a:pPr algn="r" rtl="1"/>
                <a:r>
                  <a:rPr lang="he-IL" sz="3800" dirty="0">
                    <a:solidFill>
                      <a:schemeClr val="tx1"/>
                    </a:solidFill>
                    <a:latin typeface="Alef" panose="00000500000000000000" pitchFamily="2" charset="-79"/>
                    <a:cs typeface="Alef" panose="00000500000000000000" pitchFamily="2" charset="-79"/>
                  </a:rPr>
                  <a:t>     </a:t>
                </a:r>
              </a:p>
            </p:txBody>
          </p:sp>
        </mc:Choice>
        <mc:Fallback xmlns="">
          <p:sp>
            <p:nvSpPr>
              <p:cNvPr id="62" name="מלבן: פינות מעוגלות 9">
                <a:extLst>
                  <a:ext uri="{FF2B5EF4-FFF2-40B4-BE49-F238E27FC236}">
                    <a16:creationId xmlns:a16="http://schemas.microsoft.com/office/drawing/2014/main" id="{EB60EE71-7EA1-46C8-91B7-2EA0E3ECE583}"/>
                  </a:ext>
                </a:extLst>
              </p:cNvPr>
              <p:cNvSpPr>
                <a:spLocks noRot="1" noChangeAspect="1" noMove="1" noResize="1" noEditPoints="1" noAdjustHandles="1" noChangeArrowheads="1" noChangeShapeType="1" noTextEdit="1"/>
              </p:cNvSpPr>
              <p:nvPr/>
            </p:nvSpPr>
            <p:spPr>
              <a:xfrm>
                <a:off x="14233212" y="16586555"/>
                <a:ext cx="10176944" cy="19413182"/>
              </a:xfrm>
              <a:prstGeom prst="roundRect">
                <a:avLst>
                  <a:gd name="adj" fmla="val 0"/>
                </a:avLst>
              </a:prstGeom>
              <a:blipFill>
                <a:blip r:embed="rId4"/>
                <a:stretch>
                  <a:fillRect l="-2636" t="-6124" r="-1977" b="-6910"/>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0" name="מלבן: פינות מעוגלות 9">
                <a:extLst>
                  <a:ext uri="{FF2B5EF4-FFF2-40B4-BE49-F238E27FC236}">
                    <a16:creationId xmlns:a16="http://schemas.microsoft.com/office/drawing/2014/main" id="{53D5E226-51E7-42ED-8A83-F5A11A88D3EB}"/>
                  </a:ext>
                </a:extLst>
              </p:cNvPr>
              <p:cNvSpPr/>
              <p:nvPr/>
            </p:nvSpPr>
            <p:spPr>
              <a:xfrm>
                <a:off x="784575" y="22779789"/>
                <a:ext cx="10419907" cy="9864674"/>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571500" lvl="0" indent="-571500" algn="r" rtl="1">
                  <a:buFont typeface="Wingdings" panose="05000000000000000000" pitchFamily="2" charset="2"/>
                  <a:buChar char="v"/>
                </a:pPr>
                <a:r>
                  <a:rPr lang="he-IL" sz="4000" dirty="0">
                    <a:solidFill>
                      <a:schemeClr val="tx1"/>
                    </a:solidFill>
                    <a:latin typeface="Alef" panose="00000500000000000000" pitchFamily="2" charset="-79"/>
                    <a:cs typeface="Alef" panose="00000500000000000000" pitchFamily="2" charset="-79"/>
                  </a:rPr>
                  <a:t>המודל שנותן את האמדן הטוב ביותר הוא </a:t>
                </a:r>
                <a:r>
                  <a:rPr lang="en-US" sz="4000" dirty="0">
                    <a:solidFill>
                      <a:schemeClr val="tx1"/>
                    </a:solidFill>
                    <a:latin typeface="Alef" panose="00000500000000000000" pitchFamily="2" charset="-79"/>
                    <a:cs typeface="Alef" panose="00000500000000000000" pitchFamily="2" charset="-79"/>
                  </a:rPr>
                  <a:t>LSTM</a:t>
                </a:r>
                <a:r>
                  <a:rPr lang="he-IL" sz="4000" dirty="0">
                    <a:solidFill>
                      <a:schemeClr val="tx1"/>
                    </a:solidFill>
                    <a:latin typeface="Alef" panose="00000500000000000000" pitchFamily="2" charset="-79"/>
                    <a:cs typeface="Alef" panose="00000500000000000000" pitchFamily="2" charset="-79"/>
                  </a:rPr>
                  <a:t> שמתקבל </a:t>
                </a:r>
                <a:r>
                  <a:rPr lang="he-IL" sz="4000" dirty="0">
                    <a:solidFill>
                      <a:schemeClr val="tx1"/>
                    </a:solidFill>
                    <a:cs typeface="Alef" panose="00000500000000000000" pitchFamily="2" charset="-79"/>
                  </a:rPr>
                  <a:t>עם שימוש ב15 יחידות </a:t>
                </a:r>
                <a:r>
                  <a:rPr lang="en-US" sz="4000" dirty="0">
                    <a:solidFill>
                      <a:schemeClr val="tx1"/>
                    </a:solidFill>
                    <a:cs typeface="Alef" panose="00000500000000000000" pitchFamily="2" charset="-79"/>
                  </a:rPr>
                  <a:t>LSTM</a:t>
                </a:r>
                <a:r>
                  <a:rPr lang="he-IL" sz="4000" dirty="0">
                    <a:solidFill>
                      <a:schemeClr val="tx1"/>
                    </a:solidFill>
                    <a:cs typeface="Alef" panose="00000500000000000000" pitchFamily="2" charset="-79"/>
                  </a:rPr>
                  <a:t> ו5 דגימות עבר. הגענו לשגיאה ריבועית ממוצעת של </a:t>
                </a:r>
                <a14:m>
                  <m:oMath xmlns:m="http://schemas.openxmlformats.org/officeDocument/2006/math">
                    <m:r>
                      <a:rPr lang="en-US" sz="4000" b="0" i="1" smtClean="0">
                        <a:solidFill>
                          <a:schemeClr val="tx1"/>
                        </a:solidFill>
                        <a:latin typeface="Cambria Math" panose="02040503050406030204" pitchFamily="18" charset="0"/>
                        <a:cs typeface="Alef" panose="00000500000000000000" pitchFamily="2" charset="-79"/>
                      </a:rPr>
                      <m:t>7</m:t>
                    </m:r>
                    <m:r>
                      <a:rPr lang="en-US" sz="4000" b="0" i="1" smtClean="0">
                        <a:solidFill>
                          <a:schemeClr val="tx1"/>
                        </a:solidFill>
                        <a:latin typeface="Cambria Math" panose="02040503050406030204" pitchFamily="18" charset="0"/>
                        <a:cs typeface="Alef" panose="00000500000000000000" pitchFamily="2" charset="-79"/>
                      </a:rPr>
                      <m:t>𝑥</m:t>
                    </m:r>
                    <m:sSup>
                      <m:sSupPr>
                        <m:ctrlPr>
                          <a:rPr lang="en-US" sz="4000" b="0" i="1" smtClean="0">
                            <a:solidFill>
                              <a:schemeClr val="tx1"/>
                            </a:solidFill>
                            <a:latin typeface="Cambria Math" panose="02040503050406030204" pitchFamily="18" charset="0"/>
                            <a:cs typeface="Alef" panose="00000500000000000000" pitchFamily="2" charset="-79"/>
                          </a:rPr>
                        </m:ctrlPr>
                      </m:sSupPr>
                      <m:e>
                        <m:r>
                          <a:rPr lang="en-US" sz="4000" b="0" i="1" smtClean="0">
                            <a:solidFill>
                              <a:schemeClr val="tx1"/>
                            </a:solidFill>
                            <a:latin typeface="Cambria Math" panose="02040503050406030204" pitchFamily="18" charset="0"/>
                            <a:cs typeface="Alef" panose="00000500000000000000" pitchFamily="2" charset="-79"/>
                          </a:rPr>
                          <m:t>10</m:t>
                        </m:r>
                      </m:e>
                      <m:sup>
                        <m:r>
                          <a:rPr lang="en-US" sz="4000" b="0" i="1" smtClean="0">
                            <a:solidFill>
                              <a:schemeClr val="tx1"/>
                            </a:solidFill>
                            <a:latin typeface="Cambria Math" panose="02040503050406030204" pitchFamily="18" charset="0"/>
                            <a:cs typeface="Alef" panose="00000500000000000000" pitchFamily="2" charset="-79"/>
                          </a:rPr>
                          <m:t>−</m:t>
                        </m:r>
                        <m:r>
                          <a:rPr lang="en-US" sz="4000" b="0" i="1" smtClean="0">
                            <a:solidFill>
                              <a:schemeClr val="tx1"/>
                            </a:solidFill>
                            <a:latin typeface="Cambria Math" panose="02040503050406030204" pitchFamily="18" charset="0"/>
                            <a:cs typeface="Alef" panose="00000500000000000000" pitchFamily="2" charset="-79"/>
                          </a:rPr>
                          <m:t>4</m:t>
                        </m:r>
                      </m:sup>
                    </m:sSup>
                  </m:oMath>
                </a14:m>
                <a:r>
                  <a:rPr lang="he-IL" sz="4000" dirty="0">
                    <a:solidFill>
                      <a:schemeClr val="tx1"/>
                    </a:solidFill>
                    <a:latin typeface="Alef" panose="00000500000000000000" pitchFamily="2" charset="-79"/>
                    <a:cs typeface="Alef" panose="00000500000000000000" pitchFamily="2" charset="-79"/>
                  </a:rPr>
                  <a:t> לחיזוי של 1000 יחידות זמן קדימה.</a:t>
                </a:r>
              </a:p>
              <a:p>
                <a:pPr marL="571500" lvl="0" indent="-571500" algn="r" rtl="1">
                  <a:buFont typeface="Wingdings" panose="05000000000000000000" pitchFamily="2" charset="2"/>
                  <a:buChar char="v"/>
                </a:pPr>
                <a:r>
                  <a:rPr lang="en-US" sz="4000" dirty="0">
                    <a:solidFill>
                      <a:schemeClr val="tx1"/>
                    </a:solidFill>
                    <a:latin typeface="Alef" panose="00000500000000000000" pitchFamily="2" charset="-79"/>
                    <a:cs typeface="Alef" panose="00000500000000000000" pitchFamily="2" charset="-79"/>
                  </a:rPr>
                  <a:t>LSTM</a:t>
                </a:r>
                <a:r>
                  <a:rPr lang="he-IL" sz="4000" dirty="0">
                    <a:solidFill>
                      <a:schemeClr val="tx1"/>
                    </a:solidFill>
                    <a:latin typeface="Alef" panose="00000500000000000000" pitchFamily="2" charset="-79"/>
                    <a:cs typeface="Alef" panose="00000500000000000000" pitchFamily="2" charset="-79"/>
                  </a:rPr>
                  <a:t> יודע לקחת בחשבון כל דאטא לנקודת הזמן שאליה שייך וכך להבין באופן מיטבי את הקשר בין הערכים השונים ולהתחשב ביחסי התלות ארוכי הטווח שנתונים בסדרת זמן על ידי כך שהוא משמר את הטעות לאורך תהליך ה</a:t>
                </a:r>
                <a:r>
                  <a:rPr lang="en-US" sz="4000" dirty="0">
                    <a:solidFill>
                      <a:schemeClr val="tx1"/>
                    </a:solidFill>
                    <a:latin typeface="Alef" panose="00000500000000000000" pitchFamily="2" charset="-79"/>
                    <a:cs typeface="Alef" panose="00000500000000000000" pitchFamily="2" charset="-79"/>
                  </a:rPr>
                  <a:t>BP</a:t>
                </a:r>
                <a:r>
                  <a:rPr lang="he-IL" sz="4000" dirty="0">
                    <a:solidFill>
                      <a:schemeClr val="tx1"/>
                    </a:solidFill>
                    <a:latin typeface="Alef" panose="00000500000000000000" pitchFamily="2" charset="-79"/>
                    <a:cs typeface="Alef" panose="00000500000000000000" pitchFamily="2" charset="-79"/>
                  </a:rPr>
                  <a:t> לאורך הזמן.</a:t>
                </a:r>
                <a:endParaRPr lang="en-US" sz="4000" dirty="0">
                  <a:solidFill>
                    <a:schemeClr val="tx1"/>
                  </a:solidFill>
                  <a:latin typeface="Alef" panose="00000500000000000000" pitchFamily="2" charset="-79"/>
                  <a:cs typeface="Alef" panose="00000500000000000000" pitchFamily="2" charset="-79"/>
                </a:endParaRPr>
              </a:p>
              <a:p>
                <a:pPr marL="571500" lvl="0" indent="-571500" algn="r" rtl="1">
                  <a:buFont typeface="Wingdings" panose="05000000000000000000" pitchFamily="2" charset="2"/>
                  <a:buChar char="v"/>
                </a:pPr>
                <a:r>
                  <a:rPr lang="en-US" sz="4000" dirty="0">
                    <a:solidFill>
                      <a:schemeClr val="tx1"/>
                    </a:solidFill>
                    <a:latin typeface="Alef" panose="00000500000000000000" pitchFamily="2" charset="-79"/>
                    <a:cs typeface="Alef" panose="00000500000000000000" pitchFamily="2" charset="-79"/>
                  </a:rPr>
                  <a:t>TLNN</a:t>
                </a:r>
                <a:r>
                  <a:rPr lang="he-IL" sz="4000" dirty="0">
                    <a:solidFill>
                      <a:schemeClr val="tx1"/>
                    </a:solidFill>
                    <a:latin typeface="Alef" panose="00000500000000000000" pitchFamily="2" charset="-79"/>
                    <a:cs typeface="Alef" panose="00000500000000000000" pitchFamily="2" charset="-79"/>
                  </a:rPr>
                  <a:t> לא יודע לאמוד סדרת זמן כאשר ההפרשים בין כל נקודת זמן הוא מזערי.</a:t>
                </a:r>
                <a:endParaRPr lang="en-US" sz="4000" dirty="0">
                  <a:solidFill>
                    <a:schemeClr val="tx1"/>
                  </a:solidFill>
                  <a:latin typeface="Alef" panose="00000500000000000000" pitchFamily="2" charset="-79"/>
                  <a:cs typeface="Alef" panose="00000500000000000000" pitchFamily="2" charset="-79"/>
                </a:endParaRPr>
              </a:p>
              <a:p>
                <a:pPr marL="571500" lvl="0" indent="-571500" algn="r" rtl="1">
                  <a:buFont typeface="Wingdings" panose="05000000000000000000" pitchFamily="2" charset="2"/>
                  <a:buChar char="v"/>
                </a:pPr>
                <a:r>
                  <a:rPr lang="he-IL" sz="4000" dirty="0">
                    <a:solidFill>
                      <a:schemeClr val="tx1"/>
                    </a:solidFill>
                    <a:latin typeface="Alef" panose="00000500000000000000" pitchFamily="2" charset="-79"/>
                    <a:cs typeface="Alef" panose="00000500000000000000" pitchFamily="2" charset="-79"/>
                  </a:rPr>
                  <a:t>חיזוי סדרת זמן הוא אפשרי גם בלי שימוש בכלים סטטיסטיים בניגוד לנעשה כיום בתעשייה. </a:t>
                </a:r>
              </a:p>
              <a:p>
                <a:pPr lvl="0" algn="r" rtl="1"/>
                <a:endParaRPr lang="he-IL" sz="3800" dirty="0">
                  <a:solidFill>
                    <a:schemeClr val="tx1"/>
                  </a:solidFill>
                  <a:latin typeface="Alef" panose="00000500000000000000" pitchFamily="2" charset="-79"/>
                  <a:cs typeface="Alef" panose="00000500000000000000" pitchFamily="2" charset="-79"/>
                </a:endParaRPr>
              </a:p>
              <a:p>
                <a:pPr algn="r" rtl="1"/>
                <a:r>
                  <a:rPr lang="he-IL" sz="3800" dirty="0">
                    <a:solidFill>
                      <a:schemeClr val="tx1"/>
                    </a:solidFill>
                    <a:latin typeface="Alef" panose="00000500000000000000" pitchFamily="2" charset="-79"/>
                    <a:cs typeface="Alef" panose="00000500000000000000" pitchFamily="2" charset="-79"/>
                  </a:rPr>
                  <a:t> </a:t>
                </a:r>
              </a:p>
            </p:txBody>
          </p:sp>
        </mc:Choice>
        <mc:Fallback xmlns="">
          <p:sp>
            <p:nvSpPr>
              <p:cNvPr id="100" name="מלבן: פינות מעוגלות 9">
                <a:extLst>
                  <a:ext uri="{FF2B5EF4-FFF2-40B4-BE49-F238E27FC236}">
                    <a16:creationId xmlns:a16="http://schemas.microsoft.com/office/drawing/2014/main" id="{53D5E226-51E7-42ED-8A83-F5A11A88D3EB}"/>
                  </a:ext>
                </a:extLst>
              </p:cNvPr>
              <p:cNvSpPr>
                <a:spLocks noRot="1" noChangeAspect="1" noMove="1" noResize="1" noEditPoints="1" noAdjustHandles="1" noChangeArrowheads="1" noChangeShapeType="1" noTextEdit="1"/>
              </p:cNvSpPr>
              <p:nvPr/>
            </p:nvSpPr>
            <p:spPr>
              <a:xfrm>
                <a:off x="784575" y="22779789"/>
                <a:ext cx="10419907" cy="9864674"/>
              </a:xfrm>
              <a:prstGeom prst="roundRect">
                <a:avLst>
                  <a:gd name="adj" fmla="val 0"/>
                </a:avLst>
              </a:prstGeom>
              <a:blipFill>
                <a:blip r:embed="rId5"/>
                <a:stretch>
                  <a:fillRect l="-3452" t="-742" r="-1931" b="-2101"/>
                </a:stretch>
              </a:blipFill>
              <a:ln>
                <a:noFill/>
              </a:ln>
            </p:spPr>
            <p:txBody>
              <a:bodyPr/>
              <a:lstStyle/>
              <a:p>
                <a:r>
                  <a:rPr lang="en-US">
                    <a:noFill/>
                  </a:rPr>
                  <a:t> </a:t>
                </a:r>
              </a:p>
            </p:txBody>
          </p:sp>
        </mc:Fallback>
      </mc:AlternateContent>
      <p:sp>
        <p:nvSpPr>
          <p:cNvPr id="129" name="TextBox 128">
            <a:extLst>
              <a:ext uri="{FF2B5EF4-FFF2-40B4-BE49-F238E27FC236}">
                <a16:creationId xmlns:a16="http://schemas.microsoft.com/office/drawing/2014/main" id="{1BF70386-89DE-4043-8334-E956E6898ECF}"/>
              </a:ext>
            </a:extLst>
          </p:cNvPr>
          <p:cNvSpPr txBox="1"/>
          <p:nvPr/>
        </p:nvSpPr>
        <p:spPr>
          <a:xfrm>
            <a:off x="15265400" y="9285156"/>
            <a:ext cx="9147082" cy="892552"/>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8100000" scaled="1"/>
            <a:tileRect/>
          </a:gradFill>
          <a:ln>
            <a:solidFill>
              <a:schemeClr val="tx1"/>
            </a:solidFill>
          </a:ln>
          <a:effectLst>
            <a:outerShdw blurRad="50800" dist="38100" dir="8100000" algn="tr" rotWithShape="0">
              <a:prstClr val="black">
                <a:alpha val="40000"/>
              </a:prstClr>
            </a:outerShdw>
          </a:effectLst>
        </p:spPr>
        <p:txBody>
          <a:bodyPr wrap="square" rtlCol="1">
            <a:spAutoFit/>
          </a:bodyPr>
          <a:lstStyle/>
          <a:p>
            <a:pPr algn="ctr"/>
            <a:r>
              <a:rPr lang="he-IL" sz="5200" b="1" dirty="0">
                <a:latin typeface="Alef" panose="00000500000000000000" pitchFamily="2" charset="-79"/>
                <a:cs typeface="Alef" panose="00000500000000000000" pitchFamily="2" charset="-79"/>
              </a:rPr>
              <a:t>הסבר כללי על הפרויקט</a:t>
            </a:r>
          </a:p>
        </p:txBody>
      </p:sp>
      <p:sp>
        <p:nvSpPr>
          <p:cNvPr id="130" name="TextBox 129">
            <a:extLst>
              <a:ext uri="{FF2B5EF4-FFF2-40B4-BE49-F238E27FC236}">
                <a16:creationId xmlns:a16="http://schemas.microsoft.com/office/drawing/2014/main" id="{3A8A6576-BAF1-4A80-86E6-4118C85E83D3}"/>
              </a:ext>
            </a:extLst>
          </p:cNvPr>
          <p:cNvSpPr txBox="1"/>
          <p:nvPr/>
        </p:nvSpPr>
        <p:spPr>
          <a:xfrm>
            <a:off x="15265400" y="14489973"/>
            <a:ext cx="9147082" cy="892552"/>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8100000" scaled="1"/>
            <a:tileRect/>
          </a:gradFill>
          <a:ln>
            <a:solidFill>
              <a:schemeClr val="tx1"/>
            </a:solidFill>
          </a:ln>
          <a:effectLst>
            <a:outerShdw blurRad="50800" dist="38100" dir="8100000" algn="tr" rotWithShape="0">
              <a:prstClr val="black">
                <a:alpha val="40000"/>
              </a:prstClr>
            </a:outerShdw>
          </a:effectLst>
        </p:spPr>
        <p:txBody>
          <a:bodyPr wrap="square" rtlCol="1">
            <a:spAutoFit/>
          </a:bodyPr>
          <a:lstStyle/>
          <a:p>
            <a:pPr algn="ctr"/>
            <a:r>
              <a:rPr lang="he-IL" sz="5200" b="1" dirty="0">
                <a:latin typeface="Alef" panose="00000500000000000000" pitchFamily="2" charset="-79"/>
                <a:cs typeface="Alef" panose="00000500000000000000" pitchFamily="2" charset="-79"/>
              </a:rPr>
              <a:t>פירוט שלבי הפיתוח</a:t>
            </a:r>
          </a:p>
        </p:txBody>
      </p:sp>
      <p:sp>
        <p:nvSpPr>
          <p:cNvPr id="131" name="TextBox 130">
            <a:extLst>
              <a:ext uri="{FF2B5EF4-FFF2-40B4-BE49-F238E27FC236}">
                <a16:creationId xmlns:a16="http://schemas.microsoft.com/office/drawing/2014/main" id="{99FABF63-818E-4637-8AAF-5A85ECAE9927}"/>
              </a:ext>
            </a:extLst>
          </p:cNvPr>
          <p:cNvSpPr txBox="1"/>
          <p:nvPr/>
        </p:nvSpPr>
        <p:spPr>
          <a:xfrm>
            <a:off x="2057400" y="5127401"/>
            <a:ext cx="9147082" cy="892552"/>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8100000" scaled="1"/>
            <a:tileRect/>
          </a:gradFill>
          <a:ln>
            <a:solidFill>
              <a:schemeClr val="tx1"/>
            </a:solidFill>
          </a:ln>
          <a:effectLst>
            <a:outerShdw blurRad="50800" dist="38100" dir="8100000" algn="tr" rotWithShape="0">
              <a:prstClr val="black">
                <a:alpha val="40000"/>
              </a:prstClr>
            </a:outerShdw>
          </a:effectLst>
        </p:spPr>
        <p:txBody>
          <a:bodyPr wrap="square" rtlCol="1">
            <a:spAutoFit/>
          </a:bodyPr>
          <a:lstStyle/>
          <a:p>
            <a:pPr algn="ctr"/>
            <a:r>
              <a:rPr lang="he-IL" sz="5200" b="1" dirty="0">
                <a:latin typeface="Alef" panose="00000500000000000000" pitchFamily="2" charset="-79"/>
                <a:cs typeface="Alef" panose="00000500000000000000" pitchFamily="2" charset="-79"/>
              </a:rPr>
              <a:t>תוצאות של שלבי הפתרון</a:t>
            </a:r>
          </a:p>
        </p:txBody>
      </p:sp>
      <p:sp>
        <p:nvSpPr>
          <p:cNvPr id="132" name="TextBox 131">
            <a:extLst>
              <a:ext uri="{FF2B5EF4-FFF2-40B4-BE49-F238E27FC236}">
                <a16:creationId xmlns:a16="http://schemas.microsoft.com/office/drawing/2014/main" id="{5B817624-C479-41FB-8321-19541A7321CD}"/>
              </a:ext>
            </a:extLst>
          </p:cNvPr>
          <p:cNvSpPr txBox="1"/>
          <p:nvPr/>
        </p:nvSpPr>
        <p:spPr>
          <a:xfrm>
            <a:off x="2057400" y="21375288"/>
            <a:ext cx="9147082" cy="892552"/>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8100000" scaled="1"/>
            <a:tileRect/>
          </a:gradFill>
          <a:ln>
            <a:solidFill>
              <a:schemeClr val="tx1"/>
            </a:solidFill>
          </a:ln>
          <a:effectLst>
            <a:outerShdw blurRad="50800" dist="38100" dir="8100000" algn="tr" rotWithShape="0">
              <a:prstClr val="black">
                <a:alpha val="40000"/>
              </a:prstClr>
            </a:outerShdw>
          </a:effectLst>
        </p:spPr>
        <p:txBody>
          <a:bodyPr wrap="square" rtlCol="1">
            <a:spAutoFit/>
          </a:bodyPr>
          <a:lstStyle/>
          <a:p>
            <a:pPr algn="ctr"/>
            <a:r>
              <a:rPr lang="he-IL" sz="5200" b="1" dirty="0">
                <a:latin typeface="Alef" panose="00000500000000000000" pitchFamily="2" charset="-79"/>
                <a:cs typeface="Alef" panose="00000500000000000000" pitchFamily="2" charset="-79"/>
              </a:rPr>
              <a:t>סיכום ומסקנות</a:t>
            </a:r>
          </a:p>
        </p:txBody>
      </p:sp>
      <p:pic>
        <p:nvPicPr>
          <p:cNvPr id="7" name="Picture 6">
            <a:extLst>
              <a:ext uri="{FF2B5EF4-FFF2-40B4-BE49-F238E27FC236}">
                <a16:creationId xmlns:a16="http://schemas.microsoft.com/office/drawing/2014/main" id="{C2F78A4A-B3E1-4127-9E71-B942642D2E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11149251"/>
            <a:ext cx="14235537" cy="3894628"/>
          </a:xfrm>
          <a:prstGeom prst="rect">
            <a:avLst/>
          </a:prstGeom>
        </p:spPr>
      </p:pic>
      <p:pic>
        <p:nvPicPr>
          <p:cNvPr id="9" name="Picture 8">
            <a:extLst>
              <a:ext uri="{FF2B5EF4-FFF2-40B4-BE49-F238E27FC236}">
                <a16:creationId xmlns:a16="http://schemas.microsoft.com/office/drawing/2014/main" id="{E95712B2-FF20-426A-87CC-36E790587D0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8640" y="15675843"/>
            <a:ext cx="14321851" cy="4990041"/>
          </a:xfrm>
          <a:prstGeom prst="rect">
            <a:avLst/>
          </a:prstGeom>
        </p:spPr>
      </p:pic>
      <p:sp>
        <p:nvSpPr>
          <p:cNvPr id="28" name="מלבן: פינות מעוגלות 9">
            <a:extLst>
              <a:ext uri="{FF2B5EF4-FFF2-40B4-BE49-F238E27FC236}">
                <a16:creationId xmlns:a16="http://schemas.microsoft.com/office/drawing/2014/main" id="{87633AE5-05B6-436C-8AB4-8057A3B444CE}"/>
              </a:ext>
            </a:extLst>
          </p:cNvPr>
          <p:cNvSpPr/>
          <p:nvPr/>
        </p:nvSpPr>
        <p:spPr>
          <a:xfrm>
            <a:off x="1" y="33800143"/>
            <a:ext cx="11322682" cy="2199594"/>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lvl="0" algn="r" rtl="1"/>
            <a:r>
              <a:rPr lang="he-IL" sz="3800" b="1" u="sng" dirty="0">
                <a:solidFill>
                  <a:schemeClr val="tx1"/>
                </a:solidFill>
                <a:latin typeface="Alef" panose="00000500000000000000" pitchFamily="2" charset="-79"/>
                <a:cs typeface="Alef" panose="00000500000000000000" pitchFamily="2" charset="-79"/>
              </a:rPr>
              <a:t>סוג הנתונים:</a:t>
            </a:r>
          </a:p>
          <a:p>
            <a:pPr marL="571500" lvl="0" indent="-571500" algn="r" rtl="1">
              <a:buFont typeface="Wingdings" panose="05000000000000000000" pitchFamily="2" charset="2"/>
              <a:buChar char="v"/>
            </a:pPr>
            <a:r>
              <a:rPr lang="he-IL" sz="3800" dirty="0">
                <a:solidFill>
                  <a:schemeClr val="tx1"/>
                </a:solidFill>
                <a:latin typeface="Alef" panose="00000500000000000000" pitchFamily="2" charset="-79"/>
                <a:cs typeface="Alef" panose="00000500000000000000" pitchFamily="2" charset="-79"/>
              </a:rPr>
              <a:t>נתוני שער יורו/דולר בפרשי זמן של דקה לשנת 2019</a:t>
            </a:r>
          </a:p>
          <a:p>
            <a:pPr marL="571500" lvl="0" indent="-571500" algn="r" rtl="1">
              <a:buFont typeface="Wingdings" panose="05000000000000000000" pitchFamily="2" charset="2"/>
              <a:buChar char="v"/>
            </a:pPr>
            <a:r>
              <a:rPr lang="en-US" sz="4000" dirty="0">
                <a:hlinkClick r:id="rId8"/>
              </a:rPr>
              <a:t>http://www.histdata.com/download-free-forex-historical-data/?/metatrader/1-minute-bar-quotes/eurusd/2019</a:t>
            </a:r>
            <a:endParaRPr lang="en-US" sz="3800" dirty="0">
              <a:solidFill>
                <a:schemeClr val="tx1"/>
              </a:solidFill>
              <a:latin typeface="Alef" panose="00000500000000000000" pitchFamily="2" charset="-79"/>
              <a:cs typeface="Alef" panose="00000500000000000000" pitchFamily="2" charset="-79"/>
            </a:endParaRPr>
          </a:p>
          <a:p>
            <a:pPr algn="r" rtl="1"/>
            <a:endParaRPr lang="he-IL" sz="3800" dirty="0">
              <a:solidFill>
                <a:schemeClr val="tx1"/>
              </a:solidFill>
              <a:latin typeface="Alef" panose="00000500000000000000" pitchFamily="2" charset="-79"/>
              <a:cs typeface="Alef" panose="00000500000000000000" pitchFamily="2" charset="-79"/>
            </a:endParaRPr>
          </a:p>
          <a:p>
            <a:pPr algn="r" rtl="1"/>
            <a:r>
              <a:rPr lang="he-IL" sz="3800" dirty="0">
                <a:solidFill>
                  <a:schemeClr val="tx1"/>
                </a:solidFill>
                <a:latin typeface="Alef" panose="00000500000000000000" pitchFamily="2" charset="-79"/>
                <a:cs typeface="Alef" panose="00000500000000000000" pitchFamily="2" charset="-79"/>
              </a:rPr>
              <a:t> </a:t>
            </a:r>
          </a:p>
        </p:txBody>
      </p:sp>
      <p:sp>
        <p:nvSpPr>
          <p:cNvPr id="11" name="TextBox 10">
            <a:extLst>
              <a:ext uri="{FF2B5EF4-FFF2-40B4-BE49-F238E27FC236}">
                <a16:creationId xmlns:a16="http://schemas.microsoft.com/office/drawing/2014/main" id="{04DDB08D-2A6C-48D6-A5C2-9EB41B098EDF}"/>
              </a:ext>
            </a:extLst>
          </p:cNvPr>
          <p:cNvSpPr txBox="1"/>
          <p:nvPr/>
        </p:nvSpPr>
        <p:spPr>
          <a:xfrm>
            <a:off x="7696883" y="18545574"/>
            <a:ext cx="619125" cy="307777"/>
          </a:xfrm>
          <a:prstGeom prst="rect">
            <a:avLst/>
          </a:prstGeom>
          <a:noFill/>
        </p:spPr>
        <p:txBody>
          <a:bodyPr wrap="square" rtlCol="0">
            <a:spAutoFit/>
          </a:bodyPr>
          <a:lstStyle/>
          <a:p>
            <a:r>
              <a:rPr lang="en-US" sz="1400" dirty="0"/>
              <a:t>[:100]</a:t>
            </a:r>
          </a:p>
        </p:txBody>
      </p:sp>
      <p:pic>
        <p:nvPicPr>
          <p:cNvPr id="13" name="Picture 12">
            <a:extLst>
              <a:ext uri="{FF2B5EF4-FFF2-40B4-BE49-F238E27FC236}">
                <a16:creationId xmlns:a16="http://schemas.microsoft.com/office/drawing/2014/main" id="{4ED6ADBC-1C85-4875-9ED7-29A5D488FAC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25" y="6593049"/>
            <a:ext cx="14235536" cy="3918150"/>
          </a:xfrm>
          <a:prstGeom prst="rect">
            <a:avLst/>
          </a:prstGeom>
        </p:spPr>
      </p:pic>
    </p:spTree>
    <p:extLst>
      <p:ext uri="{BB962C8B-B14F-4D97-AF65-F5344CB8AC3E}">
        <p14:creationId xmlns:p14="http://schemas.microsoft.com/office/powerpoint/2010/main" val="181786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 name="Table 30">
            <a:extLst>
              <a:ext uri="{FF2B5EF4-FFF2-40B4-BE49-F238E27FC236}">
                <a16:creationId xmlns:a16="http://schemas.microsoft.com/office/drawing/2014/main" id="{7757EDB0-4E2F-4F54-AF7C-F415EC8E17FA}"/>
              </a:ext>
            </a:extLst>
          </p:cNvPr>
          <p:cNvGraphicFramePr>
            <a:graphicFrameLocks noGrp="1"/>
          </p:cNvGraphicFramePr>
          <p:nvPr/>
        </p:nvGraphicFramePr>
        <p:xfrm>
          <a:off x="902775" y="535512"/>
          <a:ext cx="23509706" cy="3954916"/>
        </p:xfrm>
        <a:graphic>
          <a:graphicData uri="http://schemas.openxmlformats.org/drawingml/2006/table">
            <a:tbl>
              <a:tblPr firstRow="1" bandRow="1">
                <a:effectLst>
                  <a:innerShdw blurRad="114300">
                    <a:prstClr val="black"/>
                  </a:innerShdw>
                </a:effectLst>
                <a:tableStyleId>{5C22544A-7EE6-4342-B048-85BDC9FD1C3A}</a:tableStyleId>
              </a:tblPr>
              <a:tblGrid>
                <a:gridCol w="5558590">
                  <a:extLst>
                    <a:ext uri="{9D8B030D-6E8A-4147-A177-3AD203B41FA5}">
                      <a16:colId xmlns:a16="http://schemas.microsoft.com/office/drawing/2014/main" val="4092810084"/>
                    </a:ext>
                  </a:extLst>
                </a:gridCol>
                <a:gridCol w="13210674">
                  <a:extLst>
                    <a:ext uri="{9D8B030D-6E8A-4147-A177-3AD203B41FA5}">
                      <a16:colId xmlns:a16="http://schemas.microsoft.com/office/drawing/2014/main" val="3944608498"/>
                    </a:ext>
                  </a:extLst>
                </a:gridCol>
                <a:gridCol w="4740442">
                  <a:extLst>
                    <a:ext uri="{9D8B030D-6E8A-4147-A177-3AD203B41FA5}">
                      <a16:colId xmlns:a16="http://schemas.microsoft.com/office/drawing/2014/main" val="3295376166"/>
                    </a:ext>
                  </a:extLst>
                </a:gridCol>
              </a:tblGrid>
              <a:tr h="1486036">
                <a:tc>
                  <a:txBody>
                    <a:bodyPr/>
                    <a:lstStyle/>
                    <a:p>
                      <a:pPr algn="ctr" rtl="1"/>
                      <a:r>
                        <a:rPr lang="he-IL" sz="4000" b="1" dirty="0">
                          <a:solidFill>
                            <a:schemeClr val="tx1"/>
                          </a:solidFill>
                          <a:latin typeface="Alef" panose="00000500000000000000" pitchFamily="2" charset="-79"/>
                          <a:cs typeface="Alef" panose="00000500000000000000" pitchFamily="2" charset="-79"/>
                        </a:rPr>
                        <a:t>תש"ף 2020</a:t>
                      </a:r>
                      <a:endParaRPr lang="en-US" sz="4000" b="1" dirty="0">
                        <a:solidFill>
                          <a:schemeClr val="tx1"/>
                        </a:solidFill>
                        <a:latin typeface="Alef" panose="00000500000000000000" pitchFamily="2" charset="-79"/>
                        <a:cs typeface="Alef" panose="00000500000000000000" pitchFamily="2" charset="-79"/>
                      </a:endParaRPr>
                    </a:p>
                  </a:txBody>
                  <a:tcPr anchor="ctr">
                    <a:solidFill>
                      <a:srgbClr val="E7E7FF"/>
                    </a:solidFill>
                  </a:tcPr>
                </a:tc>
                <a:tc rowSpan="2">
                  <a:txBody>
                    <a:bodyPr/>
                    <a:lstStyle/>
                    <a:p>
                      <a:pPr algn="ctr" rtl="1"/>
                      <a:r>
                        <a:rPr lang="en-US" sz="7600" b="1" dirty="0">
                          <a:solidFill>
                            <a:schemeClr val="tx1"/>
                          </a:solidFill>
                          <a:latin typeface="Alef" panose="00000500000000000000" pitchFamily="2" charset="-79"/>
                          <a:cs typeface="Alef" panose="00000500000000000000" pitchFamily="2" charset="-79"/>
                        </a:rPr>
                        <a:t>Time Series Prediction</a:t>
                      </a:r>
                    </a:p>
                    <a:p>
                      <a:pPr algn="ctr"/>
                      <a:r>
                        <a:rPr lang="en-US" sz="5200" b="1" dirty="0">
                          <a:solidFill>
                            <a:schemeClr val="tx1"/>
                          </a:solidFill>
                          <a:latin typeface="Alef" panose="00000500000000000000" pitchFamily="2" charset="-79"/>
                          <a:cs typeface="Alef" panose="00000500000000000000" pitchFamily="2" charset="-79"/>
                        </a:rPr>
                        <a:t>Shay Malkin, Nir </a:t>
                      </a:r>
                      <a:r>
                        <a:rPr lang="en-US" sz="5200" b="1" dirty="0" err="1">
                          <a:solidFill>
                            <a:schemeClr val="tx1"/>
                          </a:solidFill>
                          <a:latin typeface="Alef" panose="00000500000000000000" pitchFamily="2" charset="-79"/>
                          <a:cs typeface="Alef" panose="00000500000000000000" pitchFamily="2" charset="-79"/>
                        </a:rPr>
                        <a:t>Titelbom</a:t>
                      </a:r>
                      <a:r>
                        <a:rPr lang="en-US" sz="5200" b="1" dirty="0">
                          <a:solidFill>
                            <a:schemeClr val="tx1"/>
                          </a:solidFill>
                          <a:latin typeface="Alef" panose="00000500000000000000" pitchFamily="2" charset="-79"/>
                          <a:cs typeface="Alef" panose="00000500000000000000" pitchFamily="2" charset="-79"/>
                        </a:rPr>
                        <a:t>, Tal </a:t>
                      </a:r>
                      <a:r>
                        <a:rPr lang="en-US" sz="5200" b="1" dirty="0" err="1">
                          <a:solidFill>
                            <a:schemeClr val="tx1"/>
                          </a:solidFill>
                          <a:latin typeface="Alef" panose="00000500000000000000" pitchFamily="2" charset="-79"/>
                          <a:cs typeface="Alef" panose="00000500000000000000" pitchFamily="2" charset="-79"/>
                        </a:rPr>
                        <a:t>Ladijinsky</a:t>
                      </a:r>
                      <a:endParaRPr lang="he-IL" sz="5200" b="1" dirty="0">
                        <a:solidFill>
                          <a:schemeClr val="tx1"/>
                        </a:solidFill>
                        <a:latin typeface="Alef" panose="00000500000000000000" pitchFamily="2" charset="-79"/>
                        <a:cs typeface="Alef" panose="00000500000000000000" pitchFamily="2" charset="-79"/>
                      </a:endParaRPr>
                    </a:p>
                  </a:txBody>
                  <a:tcPr anchor="ctr">
                    <a:solidFill>
                      <a:srgbClr val="E7E7FF"/>
                    </a:solidFill>
                  </a:tcPr>
                </a:tc>
                <a:tc rowSpan="2">
                  <a:txBody>
                    <a:bodyPr/>
                    <a:lstStyle/>
                    <a:p>
                      <a:endParaRPr lang="en-GB" dirty="0"/>
                    </a:p>
                  </a:txBody>
                  <a:tcPr>
                    <a:solidFill>
                      <a:srgbClr val="E7E7FF"/>
                    </a:solidFill>
                  </a:tcPr>
                </a:tc>
                <a:extLst>
                  <a:ext uri="{0D108BD9-81ED-4DB2-BD59-A6C34878D82A}">
                    <a16:rowId xmlns:a16="http://schemas.microsoft.com/office/drawing/2014/main" val="1622067825"/>
                  </a:ext>
                </a:extLst>
              </a:tr>
              <a:tr h="1530968">
                <a:tc>
                  <a:txBody>
                    <a:bodyPr/>
                    <a:lstStyle/>
                    <a:p>
                      <a:pPr marL="0" marR="0" lvl="0" indent="0" algn="ctr" defTabSz="2519995" rtl="0" eaLnBrk="1" fontAlgn="auto" latinLnBrk="0" hangingPunct="1">
                        <a:lnSpc>
                          <a:spcPct val="100000"/>
                        </a:lnSpc>
                        <a:spcBef>
                          <a:spcPts val="0"/>
                        </a:spcBef>
                        <a:spcAft>
                          <a:spcPts val="0"/>
                        </a:spcAft>
                        <a:buClrTx/>
                        <a:buSzTx/>
                        <a:buFontTx/>
                        <a:buNone/>
                        <a:tabLst/>
                        <a:defRPr/>
                      </a:pPr>
                      <a:r>
                        <a:rPr lang="en-US" sz="5200" b="1" kern="1200" dirty="0" err="1">
                          <a:solidFill>
                            <a:schemeClr val="tx1"/>
                          </a:solidFill>
                          <a:latin typeface="+mn-lt"/>
                          <a:ea typeface="+mn-ea"/>
                          <a:cs typeface="Alef" panose="00000500000000000000" pitchFamily="2" charset="-79"/>
                        </a:rPr>
                        <a:t>Yirmeyahu</a:t>
                      </a:r>
                      <a:r>
                        <a:rPr lang="en-US" sz="5200" b="1" kern="1200" dirty="0">
                          <a:solidFill>
                            <a:schemeClr val="tx1"/>
                          </a:solidFill>
                          <a:latin typeface="+mn-lt"/>
                          <a:ea typeface="+mn-ea"/>
                          <a:cs typeface="Alef" panose="00000500000000000000" pitchFamily="2" charset="-79"/>
                        </a:rPr>
                        <a:t> Kaminski, Ph.D.</a:t>
                      </a:r>
                    </a:p>
                    <a:p>
                      <a:pPr marL="0" marR="0" lvl="0" indent="0" algn="ctr" defTabSz="2519995" rtl="0" eaLnBrk="1" fontAlgn="auto" latinLnBrk="0" hangingPunct="1">
                        <a:lnSpc>
                          <a:spcPct val="100000"/>
                        </a:lnSpc>
                        <a:spcBef>
                          <a:spcPts val="0"/>
                        </a:spcBef>
                        <a:spcAft>
                          <a:spcPts val="0"/>
                        </a:spcAft>
                        <a:buClrTx/>
                        <a:buSzTx/>
                        <a:buFontTx/>
                        <a:buNone/>
                        <a:tabLst/>
                        <a:defRPr/>
                      </a:pPr>
                      <a:endParaRPr lang="en-GB" sz="5200" b="1" kern="1200" dirty="0">
                        <a:solidFill>
                          <a:schemeClr val="tx1"/>
                        </a:solidFill>
                        <a:ea typeface="+mn-ea"/>
                        <a:cs typeface="Alef" panose="00000500000000000000" pitchFamily="2" charset="-79"/>
                      </a:endParaRPr>
                    </a:p>
                  </a:txBody>
                  <a:tcPr anchor="ctr">
                    <a:solidFill>
                      <a:srgbClr val="E7E7FF"/>
                    </a:solidFill>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2987700668"/>
                  </a:ext>
                </a:extLst>
              </a:tr>
            </a:tbl>
          </a:graphicData>
        </a:graphic>
      </p:graphicFrame>
      <p:pic>
        <p:nvPicPr>
          <p:cNvPr id="32" name="Picture 1" descr="Related image">
            <a:extLst>
              <a:ext uri="{FF2B5EF4-FFF2-40B4-BE49-F238E27FC236}">
                <a16:creationId xmlns:a16="http://schemas.microsoft.com/office/drawing/2014/main" id="{CB8144EB-8EC5-4526-AA18-C3552D4E06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29929" y="1001120"/>
            <a:ext cx="4567271" cy="302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מלבן: פינות מעוגלות 24">
            <a:extLst>
              <a:ext uri="{FF2B5EF4-FFF2-40B4-BE49-F238E27FC236}">
                <a16:creationId xmlns:a16="http://schemas.microsoft.com/office/drawing/2014/main" id="{E16E3C60-94EF-4C32-A2C8-B0E6A0B36EE4}"/>
              </a:ext>
            </a:extLst>
          </p:cNvPr>
          <p:cNvSpPr/>
          <p:nvPr/>
        </p:nvSpPr>
        <p:spPr>
          <a:xfrm>
            <a:off x="1027539" y="5259598"/>
            <a:ext cx="9147082" cy="4684614"/>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sz="3800" b="1" u="sng" dirty="0">
                <a:solidFill>
                  <a:schemeClr val="tx1"/>
                </a:solidFill>
                <a:cs typeface="Alef" panose="00000500000000000000" pitchFamily="2" charset="-79"/>
              </a:rPr>
              <a:t>work environment:</a:t>
            </a:r>
            <a:r>
              <a:rPr lang="en-US" sz="3800" dirty="0">
                <a:solidFill>
                  <a:schemeClr val="tx1"/>
                </a:solidFill>
                <a:cs typeface="Alef" panose="00000500000000000000" pitchFamily="2" charset="-79"/>
              </a:rPr>
              <a:t> </a:t>
            </a:r>
            <a:r>
              <a:rPr lang="en-US" sz="3800" dirty="0" err="1">
                <a:solidFill>
                  <a:schemeClr val="tx1"/>
                </a:solidFill>
                <a:cs typeface="Alef" panose="00000500000000000000" pitchFamily="2" charset="-79"/>
              </a:rPr>
              <a:t>Jupyter</a:t>
            </a:r>
            <a:r>
              <a:rPr lang="en-US" sz="3800" dirty="0">
                <a:solidFill>
                  <a:schemeClr val="tx1"/>
                </a:solidFill>
                <a:cs typeface="Alef" panose="00000500000000000000" pitchFamily="2" charset="-79"/>
              </a:rPr>
              <a:t> Notebook.</a:t>
            </a:r>
          </a:p>
          <a:p>
            <a:r>
              <a:rPr lang="en-US" sz="3800" b="1" u="sng" dirty="0">
                <a:solidFill>
                  <a:schemeClr val="tx1"/>
                </a:solidFill>
                <a:cs typeface="Alef" panose="00000500000000000000" pitchFamily="2" charset="-79"/>
              </a:rPr>
              <a:t>Programming language:</a:t>
            </a:r>
            <a:r>
              <a:rPr lang="en-US" sz="3800" dirty="0">
                <a:solidFill>
                  <a:schemeClr val="tx1"/>
                </a:solidFill>
                <a:cs typeface="Alef" panose="00000500000000000000" pitchFamily="2" charset="-79"/>
              </a:rPr>
              <a:t> Python 3.7</a:t>
            </a:r>
          </a:p>
          <a:p>
            <a:r>
              <a:rPr lang="en-US" sz="3800" b="1" u="sng" dirty="0">
                <a:solidFill>
                  <a:schemeClr val="tx1"/>
                </a:solidFill>
                <a:cs typeface="Alef" panose="00000500000000000000" pitchFamily="2" charset="-79"/>
              </a:rPr>
              <a:t>Libraries:</a:t>
            </a:r>
            <a:r>
              <a:rPr lang="en-US" sz="3800" dirty="0">
                <a:solidFill>
                  <a:schemeClr val="tx1"/>
                </a:solidFill>
                <a:cs typeface="Alef" panose="00000500000000000000" pitchFamily="2" charset="-79"/>
              </a:rPr>
              <a:t> </a:t>
            </a:r>
            <a:r>
              <a:rPr lang="en-US" sz="3800" dirty="0" err="1">
                <a:solidFill>
                  <a:schemeClr val="tx1"/>
                </a:solidFill>
                <a:cs typeface="Alef" panose="00000500000000000000" pitchFamily="2" charset="-79"/>
              </a:rPr>
              <a:t>Numpy</a:t>
            </a:r>
            <a:r>
              <a:rPr lang="en-US" sz="3800" dirty="0">
                <a:solidFill>
                  <a:schemeClr val="tx1"/>
                </a:solidFill>
                <a:cs typeface="Alef" panose="00000500000000000000" pitchFamily="2" charset="-79"/>
              </a:rPr>
              <a:t>, Pandas, OpenCV, </a:t>
            </a:r>
            <a:r>
              <a:rPr lang="en-US" sz="3800" dirty="0" err="1">
                <a:solidFill>
                  <a:schemeClr val="tx1"/>
                </a:solidFill>
                <a:cs typeface="Alef" panose="00000500000000000000" pitchFamily="2" charset="-79"/>
              </a:rPr>
              <a:t>Keras</a:t>
            </a:r>
            <a:r>
              <a:rPr lang="en-US" sz="3800" dirty="0">
                <a:solidFill>
                  <a:schemeClr val="tx1"/>
                </a:solidFill>
                <a:cs typeface="Alef" panose="00000500000000000000" pitchFamily="2" charset="-79"/>
              </a:rPr>
              <a:t>.</a:t>
            </a:r>
          </a:p>
          <a:p>
            <a:r>
              <a:rPr lang="en-US" sz="3800" b="1" u="sng" dirty="0">
                <a:solidFill>
                  <a:schemeClr val="tx1"/>
                </a:solidFill>
                <a:cs typeface="Alef" panose="00000500000000000000" pitchFamily="2" charset="-79"/>
              </a:rPr>
              <a:t>Target:</a:t>
            </a:r>
            <a:r>
              <a:rPr lang="en-US" sz="3800" dirty="0">
                <a:solidFill>
                  <a:schemeClr val="tx1"/>
                </a:solidFill>
                <a:cs typeface="Alef" panose="00000500000000000000" pitchFamily="2" charset="-79"/>
              </a:rPr>
              <a:t> using deep learning tools in order to efficiently predict time series data</a:t>
            </a:r>
          </a:p>
        </p:txBody>
      </p:sp>
      <p:sp>
        <p:nvSpPr>
          <p:cNvPr id="49" name="TextBox 48">
            <a:extLst>
              <a:ext uri="{FF2B5EF4-FFF2-40B4-BE49-F238E27FC236}">
                <a16:creationId xmlns:a16="http://schemas.microsoft.com/office/drawing/2014/main" id="{F63D1AE4-B123-4C24-BDA1-B67A6D4C3F6F}"/>
              </a:ext>
            </a:extLst>
          </p:cNvPr>
          <p:cNvSpPr txBox="1"/>
          <p:nvPr/>
        </p:nvSpPr>
        <p:spPr>
          <a:xfrm>
            <a:off x="1027540" y="4956036"/>
            <a:ext cx="9147082" cy="892552"/>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8100000" scaled="1"/>
            <a:tileRect/>
          </a:gradFill>
          <a:ln>
            <a:solidFill>
              <a:schemeClr val="tx1"/>
            </a:solidFill>
          </a:ln>
          <a:effectLst>
            <a:outerShdw blurRad="50800" dist="38100" dir="8100000" algn="tr" rotWithShape="0">
              <a:prstClr val="black">
                <a:alpha val="40000"/>
              </a:prstClr>
            </a:outerShdw>
          </a:effectLst>
        </p:spPr>
        <p:txBody>
          <a:bodyPr wrap="square" rtlCol="1">
            <a:spAutoFit/>
          </a:bodyPr>
          <a:lstStyle/>
          <a:p>
            <a:pPr algn="ctr"/>
            <a:r>
              <a:rPr lang="en-US" sz="5200" b="1" dirty="0">
                <a:latin typeface="Alef" panose="00000500000000000000" pitchFamily="2" charset="-79"/>
                <a:cs typeface="Alef" panose="00000500000000000000" pitchFamily="2" charset="-79"/>
              </a:rPr>
              <a:t>Summary</a:t>
            </a:r>
            <a:endParaRPr lang="he-IL" sz="5200" b="1" dirty="0">
              <a:latin typeface="Alef" panose="00000500000000000000" pitchFamily="2" charset="-79"/>
              <a:cs typeface="Alef" panose="00000500000000000000" pitchFamily="2" charset="-79"/>
            </a:endParaRPr>
          </a:p>
        </p:txBody>
      </p:sp>
      <p:sp>
        <p:nvSpPr>
          <p:cNvPr id="58" name="מלבן: פינות מעוגלות 8">
            <a:extLst>
              <a:ext uri="{FF2B5EF4-FFF2-40B4-BE49-F238E27FC236}">
                <a16:creationId xmlns:a16="http://schemas.microsoft.com/office/drawing/2014/main" id="{B4F64576-19DE-4572-8DCD-A9C17CFE16AE}"/>
              </a:ext>
            </a:extLst>
          </p:cNvPr>
          <p:cNvSpPr/>
          <p:nvPr/>
        </p:nvSpPr>
        <p:spPr>
          <a:xfrm>
            <a:off x="1027537" y="9944212"/>
            <a:ext cx="9147083" cy="5055292"/>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rtl="1"/>
            <a:r>
              <a:rPr lang="en-US" sz="3800" dirty="0">
                <a:solidFill>
                  <a:schemeClr val="tx1"/>
                </a:solidFill>
                <a:cs typeface="Alef" panose="00000500000000000000" pitchFamily="2" charset="-79"/>
              </a:rPr>
              <a:t>In this project we want  to use deep learning techniques to predict EUR/USD gate in the year 2019. For this purpose we have developed different models who can predict effectively what will be the value in the near future. From all of the models we will use the one with the most accurate results. </a:t>
            </a:r>
          </a:p>
        </p:txBody>
      </p:sp>
      <mc:AlternateContent xmlns:mc="http://schemas.openxmlformats.org/markup-compatibility/2006">
        <mc:Choice xmlns:a14="http://schemas.microsoft.com/office/drawing/2010/main" Requires="a14">
          <p:sp>
            <p:nvSpPr>
              <p:cNvPr id="62" name="מלבן: פינות מעוגלות 9">
                <a:extLst>
                  <a:ext uri="{FF2B5EF4-FFF2-40B4-BE49-F238E27FC236}">
                    <a16:creationId xmlns:a16="http://schemas.microsoft.com/office/drawing/2014/main" id="{EB60EE71-7EA1-46C8-91B7-2EA0E3ECE583}"/>
                  </a:ext>
                </a:extLst>
              </p:cNvPr>
              <p:cNvSpPr/>
              <p:nvPr/>
            </p:nvSpPr>
            <p:spPr>
              <a:xfrm>
                <a:off x="-4649" y="17373601"/>
                <a:ext cx="10966762" cy="18626137"/>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sz="3200" b="1" u="sng" dirty="0">
                    <a:solidFill>
                      <a:schemeClr val="tx1"/>
                    </a:solidFill>
                    <a:cs typeface="Alef" panose="00000500000000000000" pitchFamily="2" charset="-79"/>
                  </a:rPr>
                  <a:t>Step 1 – Artificial Neural Network Theory </a:t>
                </a:r>
              </a:p>
              <a:p>
                <a:endParaRPr lang="en-US" sz="3200" b="1" u="sng" dirty="0">
                  <a:solidFill>
                    <a:schemeClr val="tx1"/>
                  </a:solidFill>
                  <a:cs typeface="Alef" panose="00000500000000000000" pitchFamily="2" charset="-79"/>
                </a:endParaRPr>
              </a:p>
              <a:p>
                <a:pPr marL="571500" indent="-571500">
                  <a:buFont typeface="Wingdings" panose="05000000000000000000" pitchFamily="2" charset="2"/>
                  <a:buChar char="v"/>
                </a:pPr>
                <a:r>
                  <a:rPr lang="en-US" sz="3200" dirty="0">
                    <a:solidFill>
                      <a:schemeClr val="tx1"/>
                    </a:solidFill>
                    <a:cs typeface="Alef" panose="00000500000000000000" pitchFamily="2" charset="-79"/>
                  </a:rPr>
                  <a:t>We researched the types of common neural networks today (FNN,CNN,RNN ).</a:t>
                </a:r>
              </a:p>
              <a:p>
                <a:pPr marL="571500" indent="-571500">
                  <a:buFont typeface="Wingdings" panose="05000000000000000000" pitchFamily="2" charset="2"/>
                  <a:buChar char="v"/>
                </a:pPr>
                <a:r>
                  <a:rPr lang="en-US" sz="3200" dirty="0">
                    <a:solidFill>
                      <a:schemeClr val="tx1"/>
                    </a:solidFill>
                    <a:cs typeface="Alef" panose="00000500000000000000" pitchFamily="2" charset="-79"/>
                  </a:rPr>
                  <a:t>We explored its components including the types of activation functions and the types of cost functions. </a:t>
                </a:r>
              </a:p>
              <a:p>
                <a:pPr marL="571500" indent="-571500">
                  <a:buFont typeface="Wingdings" panose="05000000000000000000" pitchFamily="2" charset="2"/>
                  <a:buChar char="v"/>
                </a:pPr>
                <a:r>
                  <a:rPr lang="en-US" sz="3200" dirty="0">
                    <a:solidFill>
                      <a:schemeClr val="tx1"/>
                    </a:solidFill>
                    <a:cs typeface="Alef" panose="00000500000000000000" pitchFamily="2" charset="-79"/>
                  </a:rPr>
                  <a:t>We investigated the optimization process and error minimization which contains the SGD algorithm and BP process.</a:t>
                </a:r>
              </a:p>
              <a:p>
                <a:pPr marL="571500" indent="-571500">
                  <a:buFont typeface="Wingdings" panose="05000000000000000000" pitchFamily="2" charset="2"/>
                  <a:buChar char="v"/>
                </a:pPr>
                <a:r>
                  <a:rPr lang="en-US" sz="3200" dirty="0">
                    <a:solidFill>
                      <a:schemeClr val="tx1"/>
                    </a:solidFill>
                    <a:cs typeface="Alef" panose="00000500000000000000" pitchFamily="2" charset="-79"/>
                  </a:rPr>
                  <a:t>We studied ways to improve the computational process such as using Encoder &amp; Decoder, LSTM, GRU and Pooling.</a:t>
                </a:r>
              </a:p>
              <a:p>
                <a:pPr marL="571500" indent="-571500">
                  <a:buFont typeface="Wingdings" panose="05000000000000000000" pitchFamily="2" charset="2"/>
                  <a:buChar char="v"/>
                </a:pPr>
                <a:r>
                  <a:rPr lang="en-US" sz="3200" dirty="0">
                    <a:solidFill>
                      <a:schemeClr val="tx1"/>
                    </a:solidFill>
                    <a:cs typeface="Alef" panose="00000500000000000000" pitchFamily="2" charset="-79"/>
                  </a:rPr>
                  <a:t>We searched for problems which may occur during the computational process such as gradients tends to 0 or </a:t>
                </a:r>
                <a14:m>
                  <m:oMath xmlns:m="http://schemas.openxmlformats.org/officeDocument/2006/math">
                    <m:r>
                      <a:rPr lang="he-IL" sz="3200">
                        <a:solidFill>
                          <a:schemeClr val="tx1"/>
                        </a:solidFill>
                        <a:latin typeface="Cambria Math" panose="02040503050406030204" pitchFamily="18" charset="0"/>
                      </a:rPr>
                      <m:t>∞</m:t>
                    </m:r>
                  </m:oMath>
                </a14:m>
                <a:r>
                  <a:rPr lang="en-US" sz="3200" dirty="0">
                    <a:solidFill>
                      <a:schemeClr val="tx1"/>
                    </a:solidFill>
                    <a:cs typeface="Alef" panose="00000500000000000000" pitchFamily="2" charset="-79"/>
                  </a:rPr>
                  <a:t>.  </a:t>
                </a:r>
              </a:p>
              <a:p>
                <a:endParaRPr lang="he-IL" sz="3200" b="1" u="sng" dirty="0">
                  <a:solidFill>
                    <a:schemeClr val="tx1"/>
                  </a:solidFill>
                  <a:latin typeface="Alef" panose="00000500000000000000" pitchFamily="2" charset="-79"/>
                  <a:cs typeface="Alef" panose="00000500000000000000" pitchFamily="2" charset="-79"/>
                </a:endParaRPr>
              </a:p>
              <a:p>
                <a:r>
                  <a:rPr lang="en-US" sz="3200" b="1" u="sng" dirty="0">
                    <a:solidFill>
                      <a:schemeClr val="tx1"/>
                    </a:solidFill>
                    <a:cs typeface="Alef" panose="00000500000000000000" pitchFamily="2" charset="-79"/>
                  </a:rPr>
                  <a:t>Step 2 – Time Series Theory</a:t>
                </a:r>
              </a:p>
              <a:p>
                <a:pPr rtl="1"/>
                <a:endParaRPr lang="en-US" sz="3200" dirty="0">
                  <a:solidFill>
                    <a:schemeClr val="tx1"/>
                  </a:solidFill>
                  <a:latin typeface="Alef" panose="00000500000000000000" pitchFamily="2" charset="-79"/>
                  <a:cs typeface="Alef" panose="00000500000000000000" pitchFamily="2" charset="-79"/>
                </a:endParaRPr>
              </a:p>
              <a:p>
                <a:pPr marL="571500" indent="-571500">
                  <a:buFont typeface="Wingdings" panose="05000000000000000000" pitchFamily="2" charset="2"/>
                  <a:buChar char="v"/>
                </a:pPr>
                <a:r>
                  <a:rPr lang="en-US" sz="3200" dirty="0">
                    <a:solidFill>
                      <a:schemeClr val="tx1"/>
                    </a:solidFill>
                    <a:cs typeface="Alef" panose="00000500000000000000" pitchFamily="2" charset="-79"/>
                  </a:rPr>
                  <a:t>We researched different types of Time Series and their components like cyclic movements, noise, seasonality and trend.</a:t>
                </a:r>
              </a:p>
              <a:p>
                <a:pPr marL="571500" indent="-571500">
                  <a:buFont typeface="Wingdings" panose="05000000000000000000" pitchFamily="2" charset="2"/>
                  <a:buChar char="v"/>
                </a:pPr>
                <a:r>
                  <a:rPr lang="en-US" sz="3200" dirty="0">
                    <a:solidFill>
                      <a:schemeClr val="tx1"/>
                    </a:solidFill>
                    <a:cs typeface="Alef" panose="00000500000000000000" pitchFamily="2" charset="-79"/>
                  </a:rPr>
                  <a:t>We explored different methods of Time Series prediction using statistical models for instance ARMA, ARIMA and SARIMA.</a:t>
                </a:r>
              </a:p>
              <a:p>
                <a:pPr marL="571500" indent="-571500">
                  <a:buFont typeface="Wingdings" panose="05000000000000000000" pitchFamily="2" charset="2"/>
                  <a:buChar char="v"/>
                </a:pPr>
                <a:r>
                  <a:rPr lang="en-US" sz="3200" dirty="0">
                    <a:solidFill>
                      <a:schemeClr val="tx1"/>
                    </a:solidFill>
                    <a:cs typeface="Alef" panose="00000500000000000000" pitchFamily="2" charset="-79"/>
                  </a:rPr>
                  <a:t>We explored different methods of Time Series prediction using Neural Network models for instance TLNN, SANN, LSTM and TDNN.</a:t>
                </a:r>
              </a:p>
              <a:p>
                <a:pPr rtl="1"/>
                <a:endParaRPr lang="he-IL" sz="3200" dirty="0">
                  <a:solidFill>
                    <a:schemeClr val="tx1"/>
                  </a:solidFill>
                  <a:latin typeface="Alef" panose="00000500000000000000" pitchFamily="2" charset="-79"/>
                  <a:cs typeface="Alef" panose="00000500000000000000" pitchFamily="2" charset="-79"/>
                </a:endParaRPr>
              </a:p>
              <a:p>
                <a:r>
                  <a:rPr lang="en-US" sz="3200" b="1" u="sng" dirty="0">
                    <a:solidFill>
                      <a:schemeClr val="tx1"/>
                    </a:solidFill>
                    <a:cs typeface="Alef" panose="00000500000000000000" pitchFamily="2" charset="-79"/>
                  </a:rPr>
                  <a:t>Step 3 – Implementation in Python</a:t>
                </a:r>
              </a:p>
              <a:p>
                <a:endParaRPr lang="he-IL" sz="3200" b="1" u="sng" dirty="0">
                  <a:solidFill>
                    <a:schemeClr val="tx1"/>
                  </a:solidFill>
                  <a:cs typeface="Alef" panose="00000500000000000000" pitchFamily="2" charset="-79"/>
                </a:endParaRPr>
              </a:p>
              <a:p>
                <a:pPr marL="571500" indent="-571500">
                  <a:buFont typeface="Wingdings" panose="05000000000000000000" pitchFamily="2" charset="2"/>
                  <a:buChar char="v"/>
                </a:pPr>
                <a:r>
                  <a:rPr lang="en-US" sz="3200" dirty="0">
                    <a:solidFill>
                      <a:schemeClr val="tx1"/>
                    </a:solidFill>
                    <a:cs typeface="Alef" panose="00000500000000000000" pitchFamily="2" charset="-79"/>
                  </a:rPr>
                  <a:t>We searched different libraries in Python which be our framework for the Implementation procedure like </a:t>
                </a:r>
                <a:r>
                  <a:rPr lang="en-US" sz="3200" dirty="0" err="1">
                    <a:solidFill>
                      <a:schemeClr val="tx1"/>
                    </a:solidFill>
                    <a:cs typeface="Alef" panose="00000500000000000000" pitchFamily="2" charset="-79"/>
                  </a:rPr>
                  <a:t>Keras</a:t>
                </a:r>
                <a:r>
                  <a:rPr lang="en-US" sz="3200" dirty="0">
                    <a:solidFill>
                      <a:schemeClr val="tx1"/>
                    </a:solidFill>
                    <a:cs typeface="Alef" panose="00000500000000000000" pitchFamily="2" charset="-79"/>
                  </a:rPr>
                  <a:t> and TensorFlow.</a:t>
                </a:r>
              </a:p>
              <a:p>
                <a:pPr marL="571500" indent="-571500">
                  <a:buFont typeface="Wingdings" panose="05000000000000000000" pitchFamily="2" charset="2"/>
                  <a:buChar char="v"/>
                </a:pPr>
                <a:r>
                  <a:rPr lang="en-US" sz="3200" dirty="0">
                    <a:solidFill>
                      <a:schemeClr val="tx1"/>
                    </a:solidFill>
                    <a:cs typeface="Alef" panose="00000500000000000000" pitchFamily="2" charset="-79"/>
                  </a:rPr>
                  <a:t>We Implemented 2 different models the TLNN and LSTM models.</a:t>
                </a:r>
              </a:p>
              <a:p>
                <a:pPr marL="571500" indent="-571500">
                  <a:buFont typeface="Wingdings" panose="05000000000000000000" pitchFamily="2" charset="2"/>
                  <a:buChar char="v"/>
                </a:pPr>
                <a:r>
                  <a:rPr lang="en-US" sz="3200" dirty="0">
                    <a:solidFill>
                      <a:schemeClr val="tx1"/>
                    </a:solidFill>
                    <a:cs typeface="Alef" panose="00000500000000000000" pitchFamily="2" charset="-79"/>
                  </a:rPr>
                  <a:t>We set our cost function to be MSE.</a:t>
                </a:r>
              </a:p>
              <a:p>
                <a:pPr marL="571500" indent="-571500">
                  <a:buFont typeface="Wingdings" panose="05000000000000000000" pitchFamily="2" charset="2"/>
                  <a:buChar char="v"/>
                </a:pPr>
                <a:r>
                  <a:rPr lang="en-US" sz="3200" dirty="0">
                    <a:solidFill>
                      <a:schemeClr val="tx1"/>
                    </a:solidFill>
                    <a:cs typeface="Alef" panose="00000500000000000000" pitchFamily="2" charset="-79"/>
                  </a:rPr>
                  <a:t>We divided our data to train and test. The first 10 months are the train data and the last 2 months are the test data. </a:t>
                </a:r>
              </a:p>
              <a:p>
                <a:pPr algn="r" rtl="1"/>
                <a:endParaRPr lang="he-IL" sz="3800" dirty="0">
                  <a:solidFill>
                    <a:schemeClr val="tx1"/>
                  </a:solidFill>
                  <a:latin typeface="Alef" panose="00000500000000000000" pitchFamily="2" charset="-79"/>
                  <a:cs typeface="Alef" panose="00000500000000000000" pitchFamily="2" charset="-79"/>
                </a:endParaRPr>
              </a:p>
              <a:p>
                <a:pPr algn="r" rtl="1"/>
                <a:endParaRPr lang="en-US" sz="3800" dirty="0">
                  <a:solidFill>
                    <a:schemeClr val="tx1"/>
                  </a:solidFill>
                  <a:latin typeface="Alef" panose="00000500000000000000" pitchFamily="2" charset="-79"/>
                  <a:cs typeface="Alef" panose="00000500000000000000" pitchFamily="2" charset="-79"/>
                </a:endParaRPr>
              </a:p>
              <a:p>
                <a:pPr algn="r" rtl="1"/>
                <a:r>
                  <a:rPr lang="he-IL" sz="3800" dirty="0">
                    <a:solidFill>
                      <a:schemeClr val="tx1"/>
                    </a:solidFill>
                    <a:latin typeface="Alef" panose="00000500000000000000" pitchFamily="2" charset="-79"/>
                    <a:cs typeface="Alef" panose="00000500000000000000" pitchFamily="2" charset="-79"/>
                  </a:rPr>
                  <a:t>     </a:t>
                </a:r>
              </a:p>
            </p:txBody>
          </p:sp>
        </mc:Choice>
        <mc:Fallback>
          <p:sp>
            <p:nvSpPr>
              <p:cNvPr id="62" name="מלבן: פינות מעוגלות 9">
                <a:extLst>
                  <a:ext uri="{FF2B5EF4-FFF2-40B4-BE49-F238E27FC236}">
                    <a16:creationId xmlns:a16="http://schemas.microsoft.com/office/drawing/2014/main" id="{EB60EE71-7EA1-46C8-91B7-2EA0E3ECE583}"/>
                  </a:ext>
                </a:extLst>
              </p:cNvPr>
              <p:cNvSpPr>
                <a:spLocks noRot="1" noChangeAspect="1" noMove="1" noResize="1" noEditPoints="1" noAdjustHandles="1" noChangeArrowheads="1" noChangeShapeType="1" noTextEdit="1"/>
              </p:cNvSpPr>
              <p:nvPr/>
            </p:nvSpPr>
            <p:spPr>
              <a:xfrm>
                <a:off x="-4649" y="17373601"/>
                <a:ext cx="10966762" cy="18626137"/>
              </a:xfrm>
              <a:prstGeom prst="roundRect">
                <a:avLst>
                  <a:gd name="adj" fmla="val 0"/>
                </a:avLst>
              </a:prstGeom>
              <a:blipFill>
                <a:blip r:embed="rId4"/>
                <a:stretch>
                  <a:fillRect l="-1390" t="-2455" r="-1834" b="-3372"/>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0" name="מלבן: פינות מעוגלות 9">
                <a:extLst>
                  <a:ext uri="{FF2B5EF4-FFF2-40B4-BE49-F238E27FC236}">
                    <a16:creationId xmlns:a16="http://schemas.microsoft.com/office/drawing/2014/main" id="{53D5E226-51E7-42ED-8A83-F5A11A88D3EB}"/>
                  </a:ext>
                </a:extLst>
              </p:cNvPr>
              <p:cNvSpPr/>
              <p:nvPr/>
            </p:nvSpPr>
            <p:spPr>
              <a:xfrm>
                <a:off x="11749013" y="23840791"/>
                <a:ext cx="10419907" cy="8632307"/>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571500" indent="-571500">
                  <a:buFont typeface="Wingdings" panose="05000000000000000000" pitchFamily="2" charset="2"/>
                  <a:buChar char="v"/>
                </a:pPr>
                <a:r>
                  <a:rPr lang="en-US" sz="3800" dirty="0">
                    <a:solidFill>
                      <a:schemeClr val="tx1"/>
                    </a:solidFill>
                    <a:cs typeface="Alef" panose="00000500000000000000" pitchFamily="2" charset="-79"/>
                  </a:rPr>
                  <a:t>LSTM is the chosen model. It gives the most accurate assessments after achieving </a:t>
                </a:r>
                <a14:m>
                  <m:oMath xmlns:m="http://schemas.openxmlformats.org/officeDocument/2006/math">
                    <m:r>
                      <a:rPr lang="en-US" sz="3600" b="0" i="1" smtClean="0">
                        <a:solidFill>
                          <a:schemeClr val="tx1"/>
                        </a:solidFill>
                        <a:latin typeface="Cambria Math" panose="02040503050406030204" pitchFamily="18" charset="0"/>
                        <a:cs typeface="Alef" panose="00000500000000000000" pitchFamily="2" charset="-79"/>
                      </a:rPr>
                      <m:t>7</m:t>
                    </m:r>
                    <m:r>
                      <a:rPr lang="en-US" sz="3600" b="0" i="1" smtClean="0">
                        <a:solidFill>
                          <a:schemeClr val="tx1"/>
                        </a:solidFill>
                        <a:latin typeface="Cambria Math" panose="02040503050406030204" pitchFamily="18" charset="0"/>
                        <a:cs typeface="Alef" panose="00000500000000000000" pitchFamily="2" charset="-79"/>
                      </a:rPr>
                      <m:t>𝑥</m:t>
                    </m:r>
                    <m:sSup>
                      <m:sSupPr>
                        <m:ctrlPr>
                          <a:rPr lang="en-US" sz="3600" b="0" i="1" smtClean="0">
                            <a:solidFill>
                              <a:schemeClr val="tx1"/>
                            </a:solidFill>
                            <a:latin typeface="Cambria Math" panose="02040503050406030204" pitchFamily="18" charset="0"/>
                            <a:cs typeface="Alef" panose="00000500000000000000" pitchFamily="2" charset="-79"/>
                          </a:rPr>
                        </m:ctrlPr>
                      </m:sSupPr>
                      <m:e>
                        <m:r>
                          <a:rPr lang="en-US" sz="3600" b="0" i="1" smtClean="0">
                            <a:solidFill>
                              <a:schemeClr val="tx1"/>
                            </a:solidFill>
                            <a:latin typeface="Cambria Math" panose="02040503050406030204" pitchFamily="18" charset="0"/>
                            <a:cs typeface="Alef" panose="00000500000000000000" pitchFamily="2" charset="-79"/>
                          </a:rPr>
                          <m:t>10</m:t>
                        </m:r>
                      </m:e>
                      <m:sup>
                        <m:r>
                          <a:rPr lang="en-US" sz="3600" b="0" i="1" smtClean="0">
                            <a:solidFill>
                              <a:schemeClr val="tx1"/>
                            </a:solidFill>
                            <a:latin typeface="Cambria Math" panose="02040503050406030204" pitchFamily="18" charset="0"/>
                            <a:cs typeface="Alef" panose="00000500000000000000" pitchFamily="2" charset="-79"/>
                          </a:rPr>
                          <m:t>−</m:t>
                        </m:r>
                        <m:r>
                          <a:rPr lang="en-US" sz="3600" b="0" i="1" smtClean="0">
                            <a:solidFill>
                              <a:schemeClr val="tx1"/>
                            </a:solidFill>
                            <a:latin typeface="Cambria Math" panose="02040503050406030204" pitchFamily="18" charset="0"/>
                            <a:cs typeface="Alef" panose="00000500000000000000" pitchFamily="2" charset="-79"/>
                          </a:rPr>
                          <m:t>4</m:t>
                        </m:r>
                      </m:sup>
                    </m:sSup>
                  </m:oMath>
                </a14:m>
                <a:r>
                  <a:rPr lang="en-US" sz="3800" dirty="0">
                    <a:solidFill>
                      <a:schemeClr val="tx1"/>
                    </a:solidFill>
                    <a:cs typeface="Alef" panose="00000500000000000000" pitchFamily="2" charset="-79"/>
                  </a:rPr>
                  <a:t> mean square error for a prediction on the next 1000 time steps with using 15 LSTM units and 5 time step look-back.</a:t>
                </a:r>
              </a:p>
              <a:p>
                <a:pPr marL="571500" indent="-571500">
                  <a:buFont typeface="Wingdings" panose="05000000000000000000" pitchFamily="2" charset="2"/>
                  <a:buChar char="v"/>
                </a:pPr>
                <a:r>
                  <a:rPr lang="en-US" sz="3800" dirty="0">
                    <a:solidFill>
                      <a:schemeClr val="tx1"/>
                    </a:solidFill>
                    <a:cs typeface="Alef" panose="00000500000000000000" pitchFamily="2" charset="-79"/>
                  </a:rPr>
                  <a:t>LSTM can take into consideration each data and correlate it with his time period and handle the long-term dependencies within the time series data.</a:t>
                </a:r>
              </a:p>
              <a:p>
                <a:pPr marL="571500" indent="-571500">
                  <a:buFont typeface="Wingdings" panose="05000000000000000000" pitchFamily="2" charset="2"/>
                  <a:buChar char="v"/>
                </a:pPr>
                <a:r>
                  <a:rPr lang="en-US" sz="3800" dirty="0">
                    <a:solidFill>
                      <a:schemeClr val="tx1"/>
                    </a:solidFill>
                    <a:cs typeface="Alef" panose="00000500000000000000" pitchFamily="2" charset="-79"/>
                  </a:rPr>
                  <a:t>TLNN can not evaluate time series when the difference within a pair of data points is too small.</a:t>
                </a:r>
              </a:p>
              <a:p>
                <a:pPr marL="571500" indent="-571500">
                  <a:buFont typeface="Wingdings" panose="05000000000000000000" pitchFamily="2" charset="2"/>
                  <a:buChar char="v"/>
                </a:pPr>
                <a:r>
                  <a:rPr lang="en-US" sz="3800" dirty="0">
                    <a:solidFill>
                      <a:schemeClr val="tx1"/>
                    </a:solidFill>
                    <a:cs typeface="Alef" panose="00000500000000000000" pitchFamily="2" charset="-79"/>
                  </a:rPr>
                  <a:t>Time Series prediction is possible even without using statistical models oppose what is being done today in the industry.</a:t>
                </a:r>
              </a:p>
              <a:p>
                <a:pPr lvl="0" algn="r" rtl="1"/>
                <a:endParaRPr lang="he-IL" sz="3800" dirty="0">
                  <a:solidFill>
                    <a:schemeClr val="tx1"/>
                  </a:solidFill>
                  <a:latin typeface="Alef" panose="00000500000000000000" pitchFamily="2" charset="-79"/>
                  <a:cs typeface="Alef" panose="00000500000000000000" pitchFamily="2" charset="-79"/>
                </a:endParaRPr>
              </a:p>
              <a:p>
                <a:pPr marL="571500" lvl="0" indent="-571500" algn="r" rtl="1">
                  <a:buFont typeface="Wingdings" panose="05000000000000000000" pitchFamily="2" charset="2"/>
                  <a:buChar char="v"/>
                </a:pPr>
                <a:endParaRPr lang="he-IL" sz="3800" dirty="0">
                  <a:solidFill>
                    <a:schemeClr val="tx1"/>
                  </a:solidFill>
                  <a:latin typeface="Alef" panose="00000500000000000000" pitchFamily="2" charset="-79"/>
                  <a:cs typeface="Alef" panose="00000500000000000000" pitchFamily="2" charset="-79"/>
                </a:endParaRPr>
              </a:p>
              <a:p>
                <a:pPr algn="r" rtl="1"/>
                <a:r>
                  <a:rPr lang="he-IL" sz="3800" dirty="0">
                    <a:solidFill>
                      <a:schemeClr val="tx1"/>
                    </a:solidFill>
                    <a:latin typeface="Alef" panose="00000500000000000000" pitchFamily="2" charset="-79"/>
                    <a:cs typeface="Alef" panose="00000500000000000000" pitchFamily="2" charset="-79"/>
                  </a:rPr>
                  <a:t> </a:t>
                </a:r>
              </a:p>
            </p:txBody>
          </p:sp>
        </mc:Choice>
        <mc:Fallback>
          <p:sp>
            <p:nvSpPr>
              <p:cNvPr id="100" name="מלבן: פינות מעוגלות 9">
                <a:extLst>
                  <a:ext uri="{FF2B5EF4-FFF2-40B4-BE49-F238E27FC236}">
                    <a16:creationId xmlns:a16="http://schemas.microsoft.com/office/drawing/2014/main" id="{53D5E226-51E7-42ED-8A83-F5A11A88D3EB}"/>
                  </a:ext>
                </a:extLst>
              </p:cNvPr>
              <p:cNvSpPr>
                <a:spLocks noRot="1" noChangeAspect="1" noMove="1" noResize="1" noEditPoints="1" noAdjustHandles="1" noChangeArrowheads="1" noChangeShapeType="1" noTextEdit="1"/>
              </p:cNvSpPr>
              <p:nvPr/>
            </p:nvSpPr>
            <p:spPr>
              <a:xfrm>
                <a:off x="11749013" y="23840791"/>
                <a:ext cx="10419907" cy="8632307"/>
              </a:xfrm>
              <a:prstGeom prst="roundRect">
                <a:avLst>
                  <a:gd name="adj" fmla="val 0"/>
                </a:avLst>
              </a:prstGeom>
              <a:blipFill>
                <a:blip r:embed="rId5"/>
                <a:stretch>
                  <a:fillRect l="-1696" t="-12076" r="-1871" b="-13771"/>
                </a:stretch>
              </a:blipFill>
              <a:ln>
                <a:noFill/>
              </a:ln>
            </p:spPr>
            <p:txBody>
              <a:bodyPr/>
              <a:lstStyle/>
              <a:p>
                <a:r>
                  <a:rPr lang="en-US">
                    <a:noFill/>
                  </a:rPr>
                  <a:t> </a:t>
                </a:r>
              </a:p>
            </p:txBody>
          </p:sp>
        </mc:Fallback>
      </mc:AlternateContent>
      <p:sp>
        <p:nvSpPr>
          <p:cNvPr id="129" name="TextBox 128">
            <a:extLst>
              <a:ext uri="{FF2B5EF4-FFF2-40B4-BE49-F238E27FC236}">
                <a16:creationId xmlns:a16="http://schemas.microsoft.com/office/drawing/2014/main" id="{1BF70386-89DE-4043-8334-E956E6898ECF}"/>
              </a:ext>
            </a:extLst>
          </p:cNvPr>
          <p:cNvSpPr txBox="1"/>
          <p:nvPr/>
        </p:nvSpPr>
        <p:spPr>
          <a:xfrm>
            <a:off x="1027540" y="9285158"/>
            <a:ext cx="9147082" cy="923330"/>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8100000" scaled="1"/>
            <a:tileRect/>
          </a:gradFill>
          <a:ln>
            <a:solidFill>
              <a:schemeClr val="tx1"/>
            </a:solidFill>
          </a:ln>
          <a:effectLst>
            <a:outerShdw blurRad="50800" dist="38100" dir="8100000" algn="tr" rotWithShape="0">
              <a:prstClr val="black">
                <a:alpha val="40000"/>
              </a:prstClr>
            </a:outerShdw>
          </a:effectLst>
        </p:spPr>
        <p:txBody>
          <a:bodyPr wrap="square" rtlCol="1">
            <a:spAutoFit/>
          </a:bodyPr>
          <a:lstStyle/>
          <a:p>
            <a:pPr algn="ctr"/>
            <a:r>
              <a:rPr lang="en-US" sz="5200" b="1" dirty="0">
                <a:cs typeface="Alef" panose="00000500000000000000" pitchFamily="2" charset="-79"/>
              </a:rPr>
              <a:t>General explanation</a:t>
            </a:r>
            <a:endParaRPr lang="he-IL" sz="5200" b="1" dirty="0">
              <a:cs typeface="Alef" panose="00000500000000000000" pitchFamily="2" charset="-79"/>
            </a:endParaRPr>
          </a:p>
        </p:txBody>
      </p:sp>
      <p:sp>
        <p:nvSpPr>
          <p:cNvPr id="130" name="TextBox 129">
            <a:extLst>
              <a:ext uri="{FF2B5EF4-FFF2-40B4-BE49-F238E27FC236}">
                <a16:creationId xmlns:a16="http://schemas.microsoft.com/office/drawing/2014/main" id="{3A8A6576-BAF1-4A80-86E6-4118C85E83D3}"/>
              </a:ext>
            </a:extLst>
          </p:cNvPr>
          <p:cNvSpPr txBox="1"/>
          <p:nvPr/>
        </p:nvSpPr>
        <p:spPr>
          <a:xfrm>
            <a:off x="1027537" y="14616824"/>
            <a:ext cx="9147082" cy="923330"/>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8100000" scaled="1"/>
            <a:tileRect/>
          </a:gradFill>
          <a:ln>
            <a:solidFill>
              <a:schemeClr val="tx1"/>
            </a:solidFill>
          </a:ln>
          <a:effectLst>
            <a:outerShdw blurRad="50800" dist="38100" dir="8100000" algn="tr" rotWithShape="0">
              <a:prstClr val="black">
                <a:alpha val="40000"/>
              </a:prstClr>
            </a:outerShdw>
          </a:effectLst>
        </p:spPr>
        <p:txBody>
          <a:bodyPr wrap="square" rtlCol="1">
            <a:spAutoFit/>
          </a:bodyPr>
          <a:lstStyle/>
          <a:p>
            <a:pPr algn="ctr"/>
            <a:r>
              <a:rPr lang="en-US" sz="5200" b="1" dirty="0">
                <a:cs typeface="Alef" panose="00000500000000000000" pitchFamily="2" charset="-79"/>
              </a:rPr>
              <a:t>Development steps</a:t>
            </a:r>
            <a:endParaRPr lang="he-IL" sz="5200" b="1" dirty="0">
              <a:cs typeface="Alef" panose="00000500000000000000" pitchFamily="2" charset="-79"/>
            </a:endParaRPr>
          </a:p>
        </p:txBody>
      </p:sp>
      <p:sp>
        <p:nvSpPr>
          <p:cNvPr id="131" name="TextBox 130">
            <a:extLst>
              <a:ext uri="{FF2B5EF4-FFF2-40B4-BE49-F238E27FC236}">
                <a16:creationId xmlns:a16="http://schemas.microsoft.com/office/drawing/2014/main" id="{99FABF63-818E-4637-8AAF-5A85ECAE9927}"/>
              </a:ext>
            </a:extLst>
          </p:cNvPr>
          <p:cNvSpPr txBox="1"/>
          <p:nvPr/>
        </p:nvSpPr>
        <p:spPr>
          <a:xfrm>
            <a:off x="13021838" y="4956036"/>
            <a:ext cx="9147082" cy="892552"/>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8100000" scaled="1"/>
            <a:tileRect/>
          </a:gradFill>
          <a:ln>
            <a:solidFill>
              <a:schemeClr val="tx1"/>
            </a:solidFill>
          </a:ln>
          <a:effectLst>
            <a:outerShdw blurRad="50800" dist="38100" dir="8100000" algn="tr" rotWithShape="0">
              <a:prstClr val="black">
                <a:alpha val="40000"/>
              </a:prstClr>
            </a:outerShdw>
          </a:effectLst>
        </p:spPr>
        <p:txBody>
          <a:bodyPr wrap="square" rtlCol="1">
            <a:spAutoFit/>
          </a:bodyPr>
          <a:lstStyle/>
          <a:p>
            <a:pPr algn="ctr"/>
            <a:r>
              <a:rPr lang="en-US" sz="5200" b="1" dirty="0">
                <a:latin typeface="Alef" panose="00000500000000000000" pitchFamily="2" charset="-79"/>
                <a:cs typeface="Alef" panose="00000500000000000000" pitchFamily="2" charset="-79"/>
              </a:rPr>
              <a:t>Results</a:t>
            </a:r>
            <a:endParaRPr lang="he-IL" sz="5200" b="1" dirty="0">
              <a:latin typeface="Alef" panose="00000500000000000000" pitchFamily="2" charset="-79"/>
              <a:cs typeface="Alef" panose="00000500000000000000" pitchFamily="2" charset="-79"/>
            </a:endParaRPr>
          </a:p>
        </p:txBody>
      </p:sp>
      <p:sp>
        <p:nvSpPr>
          <p:cNvPr id="132" name="TextBox 131">
            <a:extLst>
              <a:ext uri="{FF2B5EF4-FFF2-40B4-BE49-F238E27FC236}">
                <a16:creationId xmlns:a16="http://schemas.microsoft.com/office/drawing/2014/main" id="{5B817624-C479-41FB-8321-19541A7321CD}"/>
              </a:ext>
            </a:extLst>
          </p:cNvPr>
          <p:cNvSpPr txBox="1"/>
          <p:nvPr/>
        </p:nvSpPr>
        <p:spPr>
          <a:xfrm>
            <a:off x="13021838" y="21367301"/>
            <a:ext cx="9147082" cy="892552"/>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8100000" scaled="1"/>
            <a:tileRect/>
          </a:gradFill>
          <a:ln>
            <a:solidFill>
              <a:schemeClr val="tx1"/>
            </a:solidFill>
          </a:ln>
          <a:effectLst>
            <a:outerShdw blurRad="50800" dist="38100" dir="8100000" algn="tr" rotWithShape="0">
              <a:prstClr val="black">
                <a:alpha val="40000"/>
              </a:prstClr>
            </a:outerShdw>
          </a:effectLst>
        </p:spPr>
        <p:txBody>
          <a:bodyPr wrap="square" rtlCol="1">
            <a:spAutoFit/>
          </a:bodyPr>
          <a:lstStyle/>
          <a:p>
            <a:pPr algn="ctr"/>
            <a:r>
              <a:rPr lang="en-US" sz="5200" b="1" dirty="0">
                <a:latin typeface="Alef" panose="00000500000000000000" pitchFamily="2" charset="-79"/>
                <a:cs typeface="Alef" panose="00000500000000000000" pitchFamily="2" charset="-79"/>
              </a:rPr>
              <a:t>Conclusion</a:t>
            </a:r>
            <a:endParaRPr lang="he-IL" sz="5200" b="1" dirty="0">
              <a:latin typeface="Alef" panose="00000500000000000000" pitchFamily="2" charset="-79"/>
              <a:cs typeface="Alef" panose="00000500000000000000" pitchFamily="2" charset="-79"/>
            </a:endParaRPr>
          </a:p>
        </p:txBody>
      </p:sp>
      <p:sp>
        <p:nvSpPr>
          <p:cNvPr id="28" name="מלבן: פינות מעוגלות 9">
            <a:extLst>
              <a:ext uri="{FF2B5EF4-FFF2-40B4-BE49-F238E27FC236}">
                <a16:creationId xmlns:a16="http://schemas.microsoft.com/office/drawing/2014/main" id="{87633AE5-05B6-436C-8AB4-8057A3B444CE}"/>
              </a:ext>
            </a:extLst>
          </p:cNvPr>
          <p:cNvSpPr/>
          <p:nvPr/>
        </p:nvSpPr>
        <p:spPr>
          <a:xfrm>
            <a:off x="13874967" y="34398391"/>
            <a:ext cx="11322682" cy="1420979"/>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lvl="0" rtl="1"/>
            <a:r>
              <a:rPr lang="en-US" sz="4000" b="1" u="sng" dirty="0">
                <a:solidFill>
                  <a:schemeClr val="tx1"/>
                </a:solidFill>
                <a:latin typeface="Alef" panose="00000500000000000000" pitchFamily="2" charset="-79"/>
                <a:cs typeface="Alef" panose="00000500000000000000" pitchFamily="2" charset="-79"/>
              </a:rPr>
              <a:t>Time series data:</a:t>
            </a:r>
            <a:endParaRPr lang="he-IL" sz="4000" b="1" u="sng" dirty="0">
              <a:solidFill>
                <a:schemeClr val="tx1"/>
              </a:solidFill>
              <a:latin typeface="Alef" panose="00000500000000000000" pitchFamily="2" charset="-79"/>
              <a:cs typeface="Alef" panose="00000500000000000000" pitchFamily="2" charset="-79"/>
            </a:endParaRPr>
          </a:p>
          <a:p>
            <a:pPr lvl="0" rtl="1"/>
            <a:r>
              <a:rPr lang="en-US" sz="3600" dirty="0">
                <a:solidFill>
                  <a:schemeClr val="tx1"/>
                </a:solidFill>
                <a:cs typeface="Alef" panose="00000500000000000000" pitchFamily="2" charset="-79"/>
              </a:rPr>
              <a:t>EUR/USD gate in the year 2019 with 1 minute span</a:t>
            </a:r>
            <a:endParaRPr lang="he-IL" sz="3600" dirty="0">
              <a:solidFill>
                <a:schemeClr val="tx1"/>
              </a:solidFill>
              <a:cs typeface="Alef" panose="00000500000000000000" pitchFamily="2" charset="-79"/>
            </a:endParaRPr>
          </a:p>
          <a:p>
            <a:pPr lvl="0" rtl="1"/>
            <a:r>
              <a:rPr lang="en-US" sz="3600" dirty="0">
                <a:hlinkClick r:id="rId6"/>
              </a:rPr>
              <a:t>http://www.histdata.com/download-free-forex-historical-data/?/metatrader/1-minute-bar-quotes/eurusd/2019</a:t>
            </a:r>
            <a:endParaRPr lang="en-US" sz="3600" dirty="0">
              <a:solidFill>
                <a:schemeClr val="tx1"/>
              </a:solidFill>
              <a:latin typeface="Alef" panose="00000500000000000000" pitchFamily="2" charset="-79"/>
              <a:cs typeface="Alef" panose="00000500000000000000" pitchFamily="2" charset="-79"/>
            </a:endParaRPr>
          </a:p>
          <a:p>
            <a:pPr algn="r" rtl="1"/>
            <a:endParaRPr lang="he-IL" sz="3800" dirty="0">
              <a:solidFill>
                <a:schemeClr val="tx1"/>
              </a:solidFill>
              <a:latin typeface="Alef" panose="00000500000000000000" pitchFamily="2" charset="-79"/>
              <a:cs typeface="Alef" panose="00000500000000000000" pitchFamily="2" charset="-79"/>
            </a:endParaRPr>
          </a:p>
          <a:p>
            <a:pPr algn="r" rtl="1"/>
            <a:r>
              <a:rPr lang="he-IL" sz="3800" dirty="0">
                <a:solidFill>
                  <a:schemeClr val="tx1"/>
                </a:solidFill>
                <a:latin typeface="Alef" panose="00000500000000000000" pitchFamily="2" charset="-79"/>
                <a:cs typeface="Alef" panose="00000500000000000000" pitchFamily="2" charset="-79"/>
              </a:rPr>
              <a:t> </a:t>
            </a:r>
          </a:p>
        </p:txBody>
      </p:sp>
      <p:sp>
        <p:nvSpPr>
          <p:cNvPr id="11" name="TextBox 10">
            <a:extLst>
              <a:ext uri="{FF2B5EF4-FFF2-40B4-BE49-F238E27FC236}">
                <a16:creationId xmlns:a16="http://schemas.microsoft.com/office/drawing/2014/main" id="{04DDB08D-2A6C-48D6-A5C2-9EB41B098EDF}"/>
              </a:ext>
            </a:extLst>
          </p:cNvPr>
          <p:cNvSpPr txBox="1"/>
          <p:nvPr/>
        </p:nvSpPr>
        <p:spPr>
          <a:xfrm>
            <a:off x="18679688" y="13144585"/>
            <a:ext cx="619125" cy="307777"/>
          </a:xfrm>
          <a:prstGeom prst="rect">
            <a:avLst/>
          </a:prstGeom>
          <a:noFill/>
        </p:spPr>
        <p:txBody>
          <a:bodyPr wrap="square" rtlCol="0">
            <a:spAutoFit/>
          </a:bodyPr>
          <a:lstStyle/>
          <a:p>
            <a:r>
              <a:rPr lang="en-US" sz="1400" dirty="0"/>
              <a:t>[:100]</a:t>
            </a:r>
          </a:p>
        </p:txBody>
      </p:sp>
      <p:pic>
        <p:nvPicPr>
          <p:cNvPr id="24" name="Picture 23">
            <a:extLst>
              <a:ext uri="{FF2B5EF4-FFF2-40B4-BE49-F238E27FC236}">
                <a16:creationId xmlns:a16="http://schemas.microsoft.com/office/drawing/2014/main" id="{D02E9740-C7AC-4D04-B9A1-D4F183AD4CA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875798" y="15504478"/>
            <a:ext cx="14321851" cy="4990041"/>
          </a:xfrm>
          <a:prstGeom prst="rect">
            <a:avLst/>
          </a:prstGeom>
        </p:spPr>
      </p:pic>
      <p:pic>
        <p:nvPicPr>
          <p:cNvPr id="25" name="Picture 24">
            <a:extLst>
              <a:ext uri="{FF2B5EF4-FFF2-40B4-BE49-F238E27FC236}">
                <a16:creationId xmlns:a16="http://schemas.microsoft.com/office/drawing/2014/main" id="{B243EB0F-DEB3-4E45-9CBC-EB59C950E8F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964438" y="10977886"/>
            <a:ext cx="14235537" cy="3894628"/>
          </a:xfrm>
          <a:prstGeom prst="rect">
            <a:avLst/>
          </a:prstGeom>
        </p:spPr>
      </p:pic>
      <p:pic>
        <p:nvPicPr>
          <p:cNvPr id="26" name="Picture 25">
            <a:extLst>
              <a:ext uri="{FF2B5EF4-FFF2-40B4-BE49-F238E27FC236}">
                <a16:creationId xmlns:a16="http://schemas.microsoft.com/office/drawing/2014/main" id="{A7C1E576-63C5-4AEE-9C55-5A1B0A04FAF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962113" y="6421684"/>
            <a:ext cx="14235536" cy="3918150"/>
          </a:xfrm>
          <a:prstGeom prst="rect">
            <a:avLst/>
          </a:prstGeom>
        </p:spPr>
      </p:pic>
      <p:sp>
        <p:nvSpPr>
          <p:cNvPr id="19" name="TextBox 18">
            <a:extLst>
              <a:ext uri="{FF2B5EF4-FFF2-40B4-BE49-F238E27FC236}">
                <a16:creationId xmlns:a16="http://schemas.microsoft.com/office/drawing/2014/main" id="{57643FC7-201E-4619-9589-BB9E4158072B}"/>
              </a:ext>
            </a:extLst>
          </p:cNvPr>
          <p:cNvSpPr txBox="1"/>
          <p:nvPr/>
        </p:nvSpPr>
        <p:spPr>
          <a:xfrm>
            <a:off x="18679688" y="18389351"/>
            <a:ext cx="867276" cy="307777"/>
          </a:xfrm>
          <a:prstGeom prst="rect">
            <a:avLst/>
          </a:prstGeom>
          <a:noFill/>
        </p:spPr>
        <p:txBody>
          <a:bodyPr wrap="square" rtlCol="0">
            <a:spAutoFit/>
          </a:bodyPr>
          <a:lstStyle/>
          <a:p>
            <a:r>
              <a:rPr lang="en-US" sz="1400" dirty="0"/>
              <a:t>[:100]</a:t>
            </a:r>
          </a:p>
        </p:txBody>
      </p:sp>
    </p:spTree>
    <p:extLst>
      <p:ext uri="{BB962C8B-B14F-4D97-AF65-F5344CB8AC3E}">
        <p14:creationId xmlns:p14="http://schemas.microsoft.com/office/powerpoint/2010/main" val="31847069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1440</TotalTime>
  <Words>975</Words>
  <Application>Microsoft Office PowerPoint</Application>
  <PresentationFormat>Custom</PresentationFormat>
  <Paragraphs>103</Paragraphs>
  <Slides>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Alef</vt:lpstr>
      <vt:lpstr>Arial</vt:lpstr>
      <vt:lpstr>Calibri</vt:lpstr>
      <vt:lpstr>Calibri Light</vt:lpstr>
      <vt:lpstr>Cambria Math</vt:lpstr>
      <vt:lpstr>Wingdings</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Tal Ladijinski</dc:creator>
  <cp:lastModifiedBy>swd` 56df</cp:lastModifiedBy>
  <cp:revision>134</cp:revision>
  <dcterms:created xsi:type="dcterms:W3CDTF">2019-01-27T10:54:29Z</dcterms:created>
  <dcterms:modified xsi:type="dcterms:W3CDTF">2020-07-05T07:13:38Z</dcterms:modified>
</cp:coreProperties>
</file>