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65E6-1BAC-4144-B36A-B9EE69F77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E3D73-B048-40CA-8FCD-1287DFC10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DD58-C322-4BDD-8AF5-40A00F0A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2C28-4DC5-4A0B-AF5E-808D79C39621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6FDC-1904-4664-9A30-4CAF50E7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5DE52-CEA4-47D4-AFB8-6EEDB4C2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D3DA-D56E-42D4-8AB0-393E1819D6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376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66AF-0E8A-4435-9D80-0BECCADF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66E09-9CE2-4039-A010-9DA39D699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C66F-33A2-44A6-9B14-2F6CE274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2C28-4DC5-4A0B-AF5E-808D79C39621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46D5-FCDC-453F-9A8F-10F59B45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91BB8-EF55-40BF-8E0B-38C8F90D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D3DA-D56E-42D4-8AB0-393E1819D6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402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1A7AB-3384-4762-B08C-22E838547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01C0-A0F8-42F9-A575-539EE7B34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EE8E-E496-44AF-9A57-8F16FF75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2C28-4DC5-4A0B-AF5E-808D79C39621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2554-E828-4C91-8122-8DD058F5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9EDA-9F73-4A17-BDB4-A100B545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D3DA-D56E-42D4-8AB0-393E1819D6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613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4790-7E31-4131-8DAF-EAE4A261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1D47-1E1D-41BF-96C1-9C8D4990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607B7-598F-4501-869A-FA724506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2C28-4DC5-4A0B-AF5E-808D79C39621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42F2-41D4-4E9B-BE7E-86957051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6877-FF65-45AB-9BF5-96DAD446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D3DA-D56E-42D4-8AB0-393E1819D6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827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563B-183E-4CCA-A279-4F7C0890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2801F-87E1-4079-AB8B-5ED25092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56FC-06D6-49E7-A849-811E9340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2C28-4DC5-4A0B-AF5E-808D79C39621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ECF68-ED1F-42C1-88CE-E91F825E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53B2-0D8E-426F-B510-0E6C50D5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D3DA-D56E-42D4-8AB0-393E1819D6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1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2EB3-2C6D-415A-BCED-8571AA56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C9E3-3432-4023-B0F0-995721129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C17F0-7658-4043-B617-336E36817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274F3-A476-4083-BE86-0FE19801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2C28-4DC5-4A0B-AF5E-808D79C39621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4EB8E-DED6-4A00-B4CF-0B0F4DB1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30CF5-2F6E-46D0-8458-520AF666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D3DA-D56E-42D4-8AB0-393E1819D6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127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E2F0-E9BE-4C97-A710-5E92BDF6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9DFD9-CC9F-418B-93F7-574DA3EAD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D8148-AB38-4320-BA4E-29F5E289E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1B145-D149-45C5-BCEE-C698C73D7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3D72C-4E45-4605-8BD7-EA270CA1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655A1-01FB-42D8-AFAB-AF6C8BF6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2C28-4DC5-4A0B-AF5E-808D79C39621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1057D-8194-404A-BA25-B10F972A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75A0C-BD8D-460C-B342-B0773A76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D3DA-D56E-42D4-8AB0-393E1819D6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12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E499-0BE0-4FEE-9A4F-EE354962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2D337-F449-412C-8CF1-F282CD55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2C28-4DC5-4A0B-AF5E-808D79C39621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648F3-D3AF-4B41-B732-D409D60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F60F1-DE40-45A0-A57F-969AB4E5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D3DA-D56E-42D4-8AB0-393E1819D6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432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A3D35-E35C-4BD9-B2A0-1EB90044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2C28-4DC5-4A0B-AF5E-808D79C39621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B6197-3549-4AC7-AD66-4F6FF51F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F40B0-3275-4E18-8567-EE676660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D3DA-D56E-42D4-8AB0-393E1819D6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90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1C16-31E1-4FFF-94E2-B005B4E5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23CD-1681-4600-9B38-F19D5BA4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EFD95-9693-4D9B-AE45-934DA6138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81BB3-974A-44EF-BFEE-46B9147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2C28-4DC5-4A0B-AF5E-808D79C39621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994C-E0FC-4C18-AF02-0C81B4FC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38B5-ED6F-433D-AA08-F15C34ED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D3DA-D56E-42D4-8AB0-393E1819D6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553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A3AB-8CFB-4F90-BA7E-0B36A1E6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000CB-76D9-4B0D-8CDF-74CA95956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984A7-69EE-4200-8DB8-348403AA2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B6916-752A-4D16-B150-D9C3B459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2C28-4DC5-4A0B-AF5E-808D79C39621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E919F-A648-473F-A6DC-B923D98C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5A8AC-7B02-4DE7-A0A9-43C8C516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DD3DA-D56E-42D4-8AB0-393E1819D6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330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5E61D-7251-4D9D-92DA-87C0DC5D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43DEA-B541-4634-95DC-2585FAF5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06E1-B4E9-4F56-8B24-FFCAE218F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02C28-4DC5-4A0B-AF5E-808D79C39621}" type="datetimeFigureOut">
              <a:rPr lang="he-IL" smtClean="0"/>
              <a:t>כ"ו/סיון/תשפ"א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0674-0828-415D-9864-5461B06C2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73F9-B7A3-47A1-A829-1856E38DA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DD3DA-D56E-42D4-8AB0-393E1819D6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47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2AD33-4E26-4A13-9DF0-2EE3BC39D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552" y="1765607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Bosser</a:t>
            </a:r>
            <a: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Project</a:t>
            </a:r>
            <a:endParaRPr lang="he-IL" sz="6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0458B-1947-411E-AC7D-FC17A6F70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Bar Doitch,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Ofir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Cohen, Tal Levi,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Ohad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Yaakov.</a:t>
            </a:r>
            <a:endParaRPr lang="he-IL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5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2438-AB6E-455E-8714-AE145C6D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Changes since start of project: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78C2-9CFC-4276-8956-BB1D7F8B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major change since the start of the project is:</a:t>
            </a:r>
          </a:p>
          <a:p>
            <a:pPr marL="0" indent="0">
              <a:buNone/>
            </a:pPr>
            <a:r>
              <a:rPr lang="en-US" dirty="0"/>
              <a:t>Two weeks ago we had a several misunderstandings with our first client, the college provide us a new client with a few new requests. </a:t>
            </a:r>
          </a:p>
          <a:p>
            <a:r>
              <a:rPr lang="en-US" dirty="0"/>
              <a:t>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Accessible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5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51E2-5125-4519-9C51-67D508C7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Risks:</a:t>
            </a:r>
            <a:endParaRPr lang="he-IL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3975332-BC7E-42B3-B9CD-2E659FFAD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381929"/>
              </p:ext>
            </p:extLst>
          </p:nvPr>
        </p:nvGraphicFramePr>
        <p:xfrm>
          <a:off x="1230085" y="1365191"/>
          <a:ext cx="9731829" cy="500638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06444">
                  <a:extLst>
                    <a:ext uri="{9D8B030D-6E8A-4147-A177-3AD203B41FA5}">
                      <a16:colId xmlns:a16="http://schemas.microsoft.com/office/drawing/2014/main" val="1647369229"/>
                    </a:ext>
                  </a:extLst>
                </a:gridCol>
                <a:gridCol w="1673747">
                  <a:extLst>
                    <a:ext uri="{9D8B030D-6E8A-4147-A177-3AD203B41FA5}">
                      <a16:colId xmlns:a16="http://schemas.microsoft.com/office/drawing/2014/main" val="195558687"/>
                    </a:ext>
                  </a:extLst>
                </a:gridCol>
                <a:gridCol w="929820">
                  <a:extLst>
                    <a:ext uri="{9D8B030D-6E8A-4147-A177-3AD203B41FA5}">
                      <a16:colId xmlns:a16="http://schemas.microsoft.com/office/drawing/2014/main" val="3561173362"/>
                    </a:ext>
                  </a:extLst>
                </a:gridCol>
                <a:gridCol w="2992111">
                  <a:extLst>
                    <a:ext uri="{9D8B030D-6E8A-4147-A177-3AD203B41FA5}">
                      <a16:colId xmlns:a16="http://schemas.microsoft.com/office/drawing/2014/main" val="3489727614"/>
                    </a:ext>
                  </a:extLst>
                </a:gridCol>
                <a:gridCol w="953660">
                  <a:extLst>
                    <a:ext uri="{9D8B030D-6E8A-4147-A177-3AD203B41FA5}">
                      <a16:colId xmlns:a16="http://schemas.microsoft.com/office/drawing/2014/main" val="2908126621"/>
                    </a:ext>
                  </a:extLst>
                </a:gridCol>
                <a:gridCol w="1876047">
                  <a:extLst>
                    <a:ext uri="{9D8B030D-6E8A-4147-A177-3AD203B41FA5}">
                      <a16:colId xmlns:a16="http://schemas.microsoft.com/office/drawing/2014/main" val="1192886280"/>
                    </a:ext>
                  </a:extLst>
                </a:gridCol>
              </a:tblGrid>
              <a:tr h="27453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Risk's type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Risk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</a:rPr>
                        <a:t>Likely to occur</a:t>
                      </a:r>
                    </a:p>
                    <a:p>
                      <a:pPr algn="ctr"/>
                      <a:endParaRPr lang="en-US" sz="1200" b="1" dirty="0">
                        <a:effectLst/>
                      </a:endParaRP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Response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dirty="0">
                          <a:effectLst/>
                        </a:rPr>
                        <a:t>Severity</a:t>
                      </a:r>
                      <a:endParaRPr lang="he-IL" sz="1200" b="1" dirty="0"/>
                    </a:p>
                  </a:txBody>
                  <a:tcPr marL="37674" marR="37674" marT="18837" marB="1883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Actually happened</a:t>
                      </a:r>
                      <a:endParaRPr lang="he-IL" sz="1200" b="1" dirty="0"/>
                    </a:p>
                  </a:txBody>
                  <a:tcPr marL="37674" marR="37674" marT="18837" marB="1883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76502"/>
                  </a:ext>
                </a:extLst>
              </a:tr>
              <a:tr h="945969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</a:rPr>
                        <a:t>Technology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</a:rPr>
                        <a:t>New technology and unfamiliar environment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Medium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Training and knowledge, getting familiar with the development tools before start working on it.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Happened what we expected. We getting familiar with development during work. 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995090"/>
                  </a:ext>
                </a:extLst>
              </a:tr>
              <a:tr h="94596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Schedules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Tight Schedules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Medium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Building an effective schedule management plan, set goals and divide tasks between the team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Medium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We build an effective schedule, and we manage to keep it up.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425056"/>
                  </a:ext>
                </a:extLst>
              </a:tr>
              <a:tr h="778612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</a:rPr>
                        <a:t>Customer expectations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</a:rPr>
                        <a:t>Customer's Requirements are not clearly defined and understood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</a:rPr>
                        <a:t>Defining clear boundaries and work closely with the customer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Medium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Customer expectation were high and can not be realistic . The work with this customer ended.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04416"/>
                  </a:ext>
                </a:extLst>
              </a:tr>
              <a:tr h="961492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Resources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Providing a new platform that doesn’t exist, we cannot rely on resources that already in use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Low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knowing the needs and capabilities of our system and get inspired by existing systems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Medium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Our use cases were clearly defined. We managed to handle this risk.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88375"/>
                  </a:ext>
                </a:extLst>
              </a:tr>
              <a:tr h="7786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Team members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Lack of coordination and schedules between group members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Medium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Set up a weekly meetings and a member team that can divide tasks between the team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Low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We set up weekly meetings and divided tasks.</a:t>
                      </a:r>
                    </a:p>
                  </a:txBody>
                  <a:tcPr marL="51017" marR="51017" marT="23546" marB="23546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21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34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A8B3-30E2-4164-B621-7F2D4E10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Testing :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74A9-3944-4428-B28A-704A29EC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2400" dirty="0"/>
              <a:t>Check toolbar functionality- </a:t>
            </a:r>
          </a:p>
          <a:p>
            <a:pPr marL="0" indent="0" algn="ctr">
              <a:buNone/>
            </a:pPr>
            <a:r>
              <a:rPr lang="en-US" sz="1400" dirty="0"/>
              <a:t>Test steps: 1.Lunch application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success</a:t>
            </a:r>
            <a:r>
              <a:rPr lang="en-US" sz="1400" dirty="0"/>
              <a:t> </a:t>
            </a:r>
          </a:p>
          <a:p>
            <a:pPr marL="0" indent="0" algn="ctr">
              <a:buNone/>
            </a:pPr>
            <a:r>
              <a:rPr lang="en-US" sz="1400" dirty="0"/>
              <a:t>                    2.Click on ‘Artists’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success</a:t>
            </a:r>
            <a:endParaRPr lang="en-US" sz="1400" dirty="0"/>
          </a:p>
          <a:p>
            <a:pPr marL="0" indent="0" algn="ctr">
              <a:buNone/>
            </a:pPr>
            <a:r>
              <a:rPr lang="en-US" sz="1400" dirty="0"/>
              <a:t>                   3.Click on any artist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success</a:t>
            </a:r>
            <a:endParaRPr lang="en-US" sz="1400" dirty="0"/>
          </a:p>
          <a:p>
            <a:pPr marL="0" indent="0" algn="ctr">
              <a:buNone/>
            </a:pPr>
            <a:r>
              <a:rPr lang="en-US" sz="1400" dirty="0"/>
              <a:t>                   4.Click on sign in  </a:t>
            </a:r>
            <a:r>
              <a:rPr lang="en-US" sz="1400" dirty="0">
                <a:solidFill>
                  <a:srgbClr val="FF0000"/>
                </a:solidFill>
              </a:rPr>
              <a:t>failed (incorrect URL)</a:t>
            </a:r>
          </a:p>
          <a:p>
            <a:pPr marL="0" indent="0" algn="ctr">
              <a:buNone/>
            </a:pPr>
            <a:r>
              <a:rPr lang="en-US" sz="1400" b="1" dirty="0"/>
              <a:t>How we fixed it? We added ‘/’ in this URL link path </a:t>
            </a:r>
          </a:p>
          <a:p>
            <a:pPr marL="0" indent="0" algn="ctr">
              <a:buNone/>
            </a:pPr>
            <a:endParaRPr lang="en-US" sz="1400" b="1" dirty="0"/>
          </a:p>
          <a:p>
            <a:pPr marL="0" indent="0" algn="ctr">
              <a:buNone/>
            </a:pPr>
            <a:endParaRPr lang="en-US" sz="1400" b="1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Supporting responsive site-</a:t>
            </a:r>
          </a:p>
          <a:p>
            <a:pPr marL="0" indent="0" algn="ctr">
              <a:buNone/>
            </a:pPr>
            <a:r>
              <a:rPr lang="en-US" sz="1400" dirty="0"/>
              <a:t>Test steps: 1.Lunch application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success</a:t>
            </a:r>
            <a:endParaRPr lang="en-US" sz="1400" dirty="0"/>
          </a:p>
          <a:p>
            <a:pPr marL="0" indent="0" algn="ctr">
              <a:buNone/>
            </a:pPr>
            <a:r>
              <a:rPr lang="en-US" sz="1400" dirty="0"/>
              <a:t>                                                                                                       2.Check functionality for different devices. (side bar for iPhone 6,7,8 </a:t>
            </a:r>
            <a:r>
              <a:rPr lang="en-US" sz="1400" dirty="0">
                <a:solidFill>
                  <a:srgbClr val="FF0000"/>
                </a:solidFill>
              </a:rPr>
              <a:t>failed </a:t>
            </a:r>
            <a:r>
              <a:rPr lang="en-US" sz="1400" dirty="0"/>
              <a:t>)</a:t>
            </a:r>
          </a:p>
          <a:p>
            <a:pPr marL="0" indent="0" algn="ctr">
              <a:buNone/>
            </a:pPr>
            <a:r>
              <a:rPr lang="en-US" sz="1400" b="1" dirty="0"/>
              <a:t>How we fixed it? We added cases in CSS file.</a:t>
            </a:r>
          </a:p>
          <a:p>
            <a:pPr marL="0" indent="0" algn="ctr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1400" dirty="0"/>
              <a:t>    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893EFF9-F477-41D4-97F5-5B5A2845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80" y="3423037"/>
            <a:ext cx="3956437" cy="43619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67EE704-C4C4-4023-BF3D-48BFF3B7AB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86" b="17433"/>
          <a:stretch/>
        </p:blipFill>
        <p:spPr>
          <a:xfrm>
            <a:off x="899819" y="3841897"/>
            <a:ext cx="4222141" cy="19877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90F4E50-C140-4BBB-899A-938EC95CC6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646" b="17549"/>
          <a:stretch/>
        </p:blipFill>
        <p:spPr>
          <a:xfrm>
            <a:off x="6461759" y="3853065"/>
            <a:ext cx="4222142" cy="232006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6DCA00A4-B1AF-4B86-B5D9-E16096B8D70B}"/>
              </a:ext>
            </a:extLst>
          </p:cNvPr>
          <p:cNvCxnSpPr>
            <a:cxnSpLocks/>
          </p:cNvCxnSpPr>
          <p:nvPr/>
        </p:nvCxnSpPr>
        <p:spPr>
          <a:xfrm flipV="1">
            <a:off x="5461990" y="3941286"/>
            <a:ext cx="6597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0977-9802-4B02-8E80-A58B3BBA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What did we learn as a team?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5C93-5803-4A6A-950E-6BC62F67B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 learn as a team that is very important to know every member strengths and weaknesses at the beginning of the project.</a:t>
            </a:r>
          </a:p>
          <a:p>
            <a:pPr marL="0" indent="0" algn="ctr">
              <a:buNone/>
            </a:pPr>
            <a:r>
              <a:rPr lang="en-US" dirty="0"/>
              <a:t>Also, it is very important to know how to divide our time properly and to be focus on the project purpose. </a:t>
            </a:r>
          </a:p>
          <a:p>
            <a:pPr marL="0" indent="0" algn="ctr">
              <a:buNone/>
            </a:pPr>
            <a:r>
              <a:rPr lang="en-US" dirty="0"/>
              <a:t>Learn how to work with new platforms (GitHub, React, Firebase).</a:t>
            </a:r>
          </a:p>
          <a:p>
            <a:pPr marL="0" indent="0" algn="ctr">
              <a:buNone/>
            </a:pPr>
            <a:r>
              <a:rPr lang="en-US" dirty="0"/>
              <a:t>Listen to each other, be patience, help and support each other.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578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04AA688A572644B2CD8A575C380899" ma:contentTypeVersion="2" ma:contentTypeDescription="Create a new document." ma:contentTypeScope="" ma:versionID="3bf09b744cbff5b1da0eb10b75717b25">
  <xsd:schema xmlns:xsd="http://www.w3.org/2001/XMLSchema" xmlns:xs="http://www.w3.org/2001/XMLSchema" xmlns:p="http://schemas.microsoft.com/office/2006/metadata/properties" xmlns:ns3="471a2510-e4af-408a-84f3-d85dbfd412bd" targetNamespace="http://schemas.microsoft.com/office/2006/metadata/properties" ma:root="true" ma:fieldsID="7a25c76bb8f853104fcdf3d88c285d44" ns3:_="">
    <xsd:import namespace="471a2510-e4af-408a-84f3-d85dbfd412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a2510-e4af-408a-84f3-d85dbfd412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33A71C-48A4-466B-B927-BC12D1878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1a2510-e4af-408a-84f3-d85dbfd412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96465A-6716-4305-BA4E-3225BE17E691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471a2510-e4af-408a-84f3-d85dbfd412bd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12E2E3E-45BF-452E-AF08-4667EFEB62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447</Words>
  <Application>Microsoft Office PowerPoint</Application>
  <PresentationFormat>מסך רחב</PresentationFormat>
  <Paragraphs>65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Bosser Project</vt:lpstr>
      <vt:lpstr>Changes since start of project:</vt:lpstr>
      <vt:lpstr>Risks:</vt:lpstr>
      <vt:lpstr>Testing :</vt:lpstr>
      <vt:lpstr>What did we learn as a team?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Bosser Project</dc:title>
  <dc:creator>Mobileye Security Control Center</dc:creator>
  <cp:lastModifiedBy>בר דויטש</cp:lastModifiedBy>
  <cp:revision>25</cp:revision>
  <dcterms:created xsi:type="dcterms:W3CDTF">2021-06-03T02:29:48Z</dcterms:created>
  <dcterms:modified xsi:type="dcterms:W3CDTF">2021-06-06T06:54:34Z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0x0101004204AA688A572644B2CD8A575C380899</vt:lpwstr>
  </property>
</Properties>
</file>