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E39569-162F-4257-99AA-54BD497F47D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DE4AD5-4FE1-48F4-9215-65999D3C921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5EEE00-BD90-49C7-A45C-66364778059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129503-9C3A-48B8-B09F-F626C9F6FEC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D46C5D-CD91-4A19-8BFA-3754AC3B10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732E49-6C7E-455B-AE1E-E041681BC1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9A0386-958E-408B-9E64-AB6743E5FDF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7DFB62-6CDE-4B5C-ABA5-20B32786FF7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90C72D-F1E4-4E31-8BCC-3C761DF513F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C3C48F-DDE5-4D1F-B1A2-BF2F80A4F7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ED93D2-598D-4E25-A385-F4704201D5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D4CAC2-DA13-4467-9344-741BD3A9DD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L" sz="4400" spc="-1" strike="noStrike">
                <a:latin typeface="Arial"/>
              </a:rPr>
              <a:t>Click to edit the title text format</a:t>
            </a:r>
            <a:endParaRPr b="0" lang="en-IL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3200" spc="-1" strike="noStrike">
                <a:latin typeface="Arial"/>
              </a:rPr>
              <a:t>Click to edit the outline text format</a:t>
            </a:r>
            <a:endParaRPr b="0" lang="en-I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L" sz="2800" spc="-1" strike="noStrike">
                <a:latin typeface="Arial"/>
              </a:rPr>
              <a:t>Second Outline Level</a:t>
            </a:r>
            <a:endParaRPr b="0" lang="en-I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400" spc="-1" strike="noStrike">
                <a:latin typeface="Arial"/>
              </a:rPr>
              <a:t>Third Outline Level</a:t>
            </a:r>
            <a:endParaRPr b="0" lang="en-I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L" sz="2000" spc="-1" strike="noStrike">
                <a:latin typeface="Arial"/>
              </a:rPr>
              <a:t>Fourth Outline Level</a:t>
            </a:r>
            <a:endParaRPr b="0" lang="en-I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000" spc="-1" strike="noStrike">
                <a:latin typeface="Arial"/>
              </a:rPr>
              <a:t>Fifth Outline Level</a:t>
            </a:r>
            <a:endParaRPr b="0" lang="en-I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000" spc="-1" strike="noStrike">
                <a:latin typeface="Arial"/>
              </a:rPr>
              <a:t>Sixth Outline Level</a:t>
            </a:r>
            <a:endParaRPr b="0" lang="en-I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000" spc="-1" strike="noStrike">
                <a:latin typeface="Arial"/>
              </a:rPr>
              <a:t>Seventh Outline Level</a:t>
            </a:r>
            <a:endParaRPr b="0" lang="en-IL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L" sz="1400" spc="-1" strike="noStrike">
                <a:latin typeface="Times New Roman"/>
              </a:defRPr>
            </a:lvl1pPr>
          </a:lstStyle>
          <a:p>
            <a:r>
              <a:rPr b="0" lang="en-IL" sz="1400" spc="-1" strike="noStrike">
                <a:latin typeface="Times New Roman"/>
              </a:rPr>
              <a:t>&lt;date/time&gt;</a:t>
            </a:r>
            <a:endParaRPr b="0" lang="en-IL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L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L" sz="1400" spc="-1" strike="noStrike">
                <a:latin typeface="Times New Roman"/>
              </a:rPr>
              <a:t>&lt;footer&gt;</a:t>
            </a:r>
            <a:endParaRPr b="0" lang="en-IL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L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23558EA-870A-478C-9531-F8BC5D6A95BA}" type="slidenum">
              <a:rPr b="0" lang="en-IL" sz="1400" spc="-1" strike="noStrike">
                <a:latin typeface="Times New Roman"/>
              </a:rPr>
              <a:t>&lt;number&gt;</a:t>
            </a:fld>
            <a:endParaRPr b="0" lang="en-IL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0800" y="386640"/>
            <a:ext cx="10079640" cy="464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10800" y="520200"/>
            <a:ext cx="10079640" cy="438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10800" y="390600"/>
            <a:ext cx="10079640" cy="464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214920" y="-124200"/>
            <a:ext cx="967176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10800" y="617760"/>
            <a:ext cx="10079640" cy="4185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10800" y="479520"/>
            <a:ext cx="10079640" cy="446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10800" y="-12240"/>
            <a:ext cx="10079640" cy="544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10800" y="-25560"/>
            <a:ext cx="10079640" cy="547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10800" y="100800"/>
            <a:ext cx="10079640" cy="521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2024-11-26T22:57:18Z</dcterms:created>
  <dc:creator/>
  <dc:description/>
  <dc:language>en-IL</dc:language>
  <cp:lastModifiedBy/>
  <dcterms:modified xsi:type="dcterms:W3CDTF">2024-11-28T11:17:44Z</dcterms:modified>
  <cp:revision>3</cp:revision>
  <dc:subject/>
  <dc:title/>
</cp:coreProperties>
</file>