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C2BC0D-5B14-40CA-A9FA-EE62AE13C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58A23F-300F-44DC-B05D-155E79ED19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79C7D-4EBF-4FAF-B9CD-A40B06EA18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1AD36-6CCB-4BE9-8139-37C58A0C44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0B9CED-E5E6-4955-AD24-EA6D121840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CA2EE8-B375-44EE-8984-C27A611EC6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5F256E-F09C-400E-9F47-19DA95DDD6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FCB0BE-07D4-45B0-BCD7-F861EDC6F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EA90A0-E67B-4767-A028-B440BD8AE8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367E4D-35B7-4AD8-8A3F-39525F5D06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6152B1-45FC-464D-A460-F1E642F29C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290DE4-9020-4DB4-B28D-AB01975968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4FBFB11-6D4D-46B9-A07A-CA9D71F4F731}" type="slidenum">
              <a:rPr b="0" lang="en-IL" sz="1400" spc="-1" strike="noStrike">
                <a:latin typeface="Times New Roman"/>
              </a:rPr>
              <a:t>&lt;number&gt;</a:t>
            </a:fld>
            <a:endParaRPr b="0" lang="en-I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 </a:t>
            </a:r>
            <a:r>
              <a:rPr b="0" lang="en-IL" sz="4400" spc="-1" strike="noStrike">
                <a:latin typeface="Arial"/>
              </a:rPr>
              <a:t>OAUTH </a:t>
            </a:r>
            <a:r>
              <a:rPr b="0" lang="hi-IN" sz="4400" spc="-1" strike="noStrike">
                <a:latin typeface="Arial"/>
              </a:rPr>
              <a:t>עולם ה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i-IN" sz="4400" spc="-1" strike="noStrike">
                <a:latin typeface="Arial"/>
              </a:rPr>
              <a:t>הרעיון הבסיסי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290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יש משאב מוגן בסיסמא (קוד בגיטהאב)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אפליקציה רוצה גישה אליו (כדי לנתח אותו)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לא רוצים לתת את הסיסמא של גיטהאב לאפליקציה 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נרשמת לגיטהאב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מבקשת מאיתנו לעשות לוגין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מפנה אותנו לגיטהאב לאשר לה גישה לקוד שלנו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אנחנו מזדהים עם הסיסמא שלנו לגיטהאב ומאשרים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מקבלת קוד מגיטהאב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מקבלת גישה זמנית ומוגבלת למשאב שלנו ע"י טוקן עם </a:t>
            </a:r>
            <a:r>
              <a:rPr b="0" lang="en-IL" sz="3200" spc="-1" strike="noStrike">
                <a:latin typeface="Arial"/>
              </a:rPr>
              <a:t>scope</a:t>
            </a:r>
            <a:r>
              <a:rPr b="0" lang="en-IL" sz="3200" spc="-1" strike="noStrike">
                <a:latin typeface="Arial"/>
              </a:rPr>
              <a:t> (הרשאות)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הכל ממומש ע"י </a:t>
            </a:r>
            <a:r>
              <a:rPr b="0" lang="en-IL" sz="3200" spc="-1" strike="noStrike">
                <a:latin typeface="Arial"/>
              </a:rPr>
              <a:t>REST API</a:t>
            </a: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i-IN" sz="4400" spc="-1" strike="noStrike">
                <a:latin typeface="Arial"/>
              </a:rPr>
              <a:t>בעלי תפקידים</a:t>
            </a:r>
            <a:r>
              <a:rPr b="0" lang="en-IL" sz="4400" spc="-1" strike="noStrike">
                <a:latin typeface="Arial"/>
              </a:rPr>
              <a:t> </a:t>
            </a:r>
            <a:r>
              <a:rPr b="0" lang="en-IL" sz="4400" spc="-1" strike="noStrike">
                <a:latin typeface="Arial"/>
              </a:rPr>
              <a:t>roles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360" y="1326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יש משאב מוגן בסיסמא (קוד בגיטהאב) 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r>
              <a:rPr b="1" lang="en-IL" sz="3200" spc="-1" strike="noStrike" u="sng">
                <a:uFillTx/>
                <a:latin typeface="Arial"/>
              </a:rPr>
              <a:t>RESOURCE</a:t>
            </a:r>
            <a:r>
              <a:rPr b="0" lang="en-IL" sz="3200" spc="-1" strike="noStrike">
                <a:latin typeface="Arial"/>
              </a:rPr>
              <a:t>	</a:t>
            </a:r>
            <a:r>
              <a:rPr b="0" lang="en-IL" sz="3200" spc="-1" strike="noStrike">
                <a:latin typeface="Arial"/>
              </a:rPr>
              <a:t>	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אפליקציה רוצה גישה אליו (כדי לנתח אותו) </a:t>
            </a:r>
            <a:r>
              <a:rPr b="1" lang="en-IL" sz="3200" spc="-1" strike="noStrike" u="sng">
                <a:uFillTx/>
                <a:latin typeface="Arial"/>
              </a:rPr>
              <a:t>CLIENT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לא רוצים לתת את הסיסמא של גיטהאב לאפליקציה 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נרשמת לגיטהאב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מפנה אותנו לגיטהאב לאשר לה גישה לקוד שלנו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אנחנו מזדהים עם הסיסמא שלנו לגיטהאב ומאשרים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מקבלת </a:t>
            </a:r>
            <a:r>
              <a:rPr b="0" lang="en-IL" sz="3200" spc="-1" strike="noStrike">
                <a:latin typeface="Arial"/>
              </a:rPr>
              <a:t>token</a:t>
            </a:r>
            <a:r>
              <a:rPr b="0" lang="en-IL" sz="3200" spc="-1" strike="noStrike">
                <a:latin typeface="Arial"/>
              </a:rPr>
              <a:t> מגיטהאב </a:t>
            </a:r>
            <a:r>
              <a:rPr b="1" lang="en-IL" sz="3200" spc="-1" strike="noStrike" u="sng">
                <a:uFillTx/>
                <a:latin typeface="Arial"/>
              </a:rPr>
              <a:t>AUTHORIZATION SERVER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האפליקציה מקבלת גישה זמנית למשאב שלנו </a:t>
            </a:r>
            <a:r>
              <a:rPr b="1" lang="en-IL" sz="3200" spc="-1" strike="noStrike" u="sng">
                <a:uFillTx/>
                <a:latin typeface="Arial"/>
              </a:rPr>
              <a:t>RESOURCE SERVER</a:t>
            </a: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720" y="2268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i-IN" sz="4400" spc="-1" strike="noStrike">
                <a:latin typeface="Arial"/>
              </a:rPr>
              <a:t>איך מקבלים את הטוקן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900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יש כמה </a:t>
            </a:r>
            <a:r>
              <a:rPr b="0" lang="en-IL" sz="3200" spc="-1" strike="noStrike">
                <a:latin typeface="Arial"/>
              </a:rPr>
              <a:t>grant types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קובע איך </a:t>
            </a:r>
            <a:r>
              <a:rPr b="0" lang="en-IL" sz="3200" spc="-1" strike="noStrike">
                <a:latin typeface="Arial"/>
              </a:rPr>
              <a:t>auth server</a:t>
            </a:r>
            <a:r>
              <a:rPr b="0" lang="en-IL" sz="3200" spc="-1" strike="noStrike">
                <a:latin typeface="Arial"/>
              </a:rPr>
              <a:t> יוודא את הבקשה 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למשל </a:t>
            </a:r>
            <a:r>
              <a:rPr b="0" lang="en-IL" sz="3200" spc="-1" strike="noStrike">
                <a:latin typeface="Arial"/>
              </a:rPr>
              <a:t>authorization code</a:t>
            </a:r>
            <a:r>
              <a:rPr b="0" lang="en-IL" sz="3200" spc="-1" strike="noStrike">
                <a:latin typeface="Arial"/>
              </a:rPr>
              <a:t>: הקליינט מקבל קוד אחרי ההזדהות ומחליף אותו בטוקן (כדי לא לחשוף את הטוקן </a:t>
            </a:r>
            <a:r>
              <a:rPr b="0" lang="hi-IN" sz="3200" spc="-1" strike="noStrike">
                <a:latin typeface="Arial"/>
              </a:rPr>
              <a:t>למשתמש)</a:t>
            </a:r>
            <a:endParaRPr b="0" lang="en-IL" sz="3200" spc="-1" strike="noStrike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- הקליינט צריך להזדהות כדי לקבל את הטוקן עם הסיסמא שלו (אפשר שיטות אחרות)</a:t>
            </a: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247400" y="-2880"/>
            <a:ext cx="7598160" cy="56696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114480" y="5682960"/>
            <a:ext cx="9864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L" sz="1800" spc="-1" strike="noStrike">
                <a:latin typeface="Arial"/>
              </a:rPr>
              <a:t>https://architectxchange.com/wp-content/uploads/2020/10/OAuthWebServerFlow-1024x777.png</a:t>
            </a:r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Open ID </a:t>
            </a:r>
            <a:r>
              <a:rPr b="0" lang="hi-IN" sz="4400" spc="-1" strike="noStrike">
                <a:latin typeface="Arial"/>
              </a:rPr>
              <a:t>הזדהות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2023-07-04T21:20:18Z</dcterms:created>
  <dc:creator/>
  <dc:description/>
  <dc:language>en-IL</dc:language>
  <cp:lastModifiedBy/>
  <dcterms:modified xsi:type="dcterms:W3CDTF">2023-07-05T09:17:20Z</dcterms:modified>
  <cp:revision>9</cp:revision>
  <dc:subject/>
  <dc:title/>
</cp:coreProperties>
</file>