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8D302-9BD4-40AD-803D-F201548DFB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7B670-F485-4CC4-B025-A0333C635D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5DDE6-0333-4A43-A20A-78C0828A70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005AE5-4484-4610-B88B-83532A132E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7EA1FF-59F1-405A-A362-F2C6FDAA6C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DC32E2-6DCD-4395-8CE0-20F83B5E3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8210D-4F84-43EB-8B93-07CC08A505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18EC5A-DED1-480C-9F49-813B88BFF3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B4AF6-8F38-4E95-BB64-C553AFDEBA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E8EA17-0D57-4024-A7DF-7950835D15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E41152-B675-4F6E-9051-0F3B847D1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48173-3C88-4071-8A6A-57B3DCA098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78C252-CB65-42B3-9767-D5A3EF04A0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BF66D-234F-431E-9508-3148C4ED73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23980-D54C-4F0A-A521-FF56CFF396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94481B-1DF7-4A95-8775-D65D8EC3E2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979B1-D807-4217-B795-7E4B70876D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94CEE-648D-4DD0-809A-3D3A2C5ADF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A0794-0021-46ED-86CA-850AE94080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F6DBD-A18F-41BB-8F31-7682DC3A8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9B320B-815D-43D5-8B61-361FF9D0AE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0B39DA-B46F-440E-8393-15A8AFD583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B2759-33A2-421A-8B15-28B949174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F139B-F960-41B9-8BD5-9D62B630A5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609265-7AE1-4764-8B3A-D1F12D7C4E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149E48-F452-4FF0-A1EC-FA45598180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Principles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Evaluating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Quantitative methods (e.g., OCTAVE, FAIR)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Qualitative methods (e.g., Risk Matrix, Heat Map)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Mitigating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Mitigating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Implementing security controls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Reducing vulnerabilities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Transferring risk through insurance or contracts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Protecting and Defending Assets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Physical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Physical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Access control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Environmental protection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Incident response planning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Network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Network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Firewalls, intrusion detection systems (IDS), antivirus software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Virtual Private Networks (VPN)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Encryption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Security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 reviews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Input validation and output encoding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Access control and authentication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72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Principles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Confidentiality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Integrity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Availability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Security Management Plans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Security Management Plans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Developing a security plan to address organizational risks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Allocating resources and responsibilities for its implementation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Regularly reviewing, testing, and updating the plan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Managing Incidents and Operations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Preparation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Preparation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Defining incident response roles and responsibilities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Developing an incident management policy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Detection and Analysis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Detection and Analysis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Monitoring systems for signs of attacks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Analyzing threats, vulnerabilities, and risks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Containment, Eradication, and Recovery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6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Containment, Eradication, and Recovery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Limiting the impact of incidents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Eliminating the root cause of attacks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Restoring affected systems and data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Reporting and Lessons Learned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Principles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Authenticity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Non-Repudiation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Accountability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6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Reporting and Lessons Learned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95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Documenting incident details for future analysis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Sharing knowledge with teams, stakeholders, and the organization to improve security practices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Governance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Information Security Governance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Establishing organizational policies, roles, and responsibilities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Defining the information security framework (e.g., ISO 27001, NIST)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Implementing a risk management program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Ensuring compliance with legal and regulatory requirements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Risk Management and Compliance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Identifying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Identifying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Threat assessment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Vulnerability analysis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Impact assessment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# B. Evaluating Risks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en-IL</dc:language>
  <cp:lastModifiedBy/>
  <dcterms:modified xsi:type="dcterms:W3CDTF">2024-04-02T16:18:36Z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