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1D318B-7046-4AF6-A3B5-CAB4E109BF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AFF2F2-493E-4A23-99F3-55C7B42EDA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3F28F1-4FFB-42B5-A03A-BF9ABCBDA9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7D2E82-41C0-4C49-A892-E81B3E5D1D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48ECEB-4131-4DA6-A0A6-47A2E0C8D0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4F578E-BEFE-4AE3-B452-16988100BB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58E26-9614-429D-B022-A7A5CEFABC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7BDF2C-ADB8-49F9-B18D-EBB288F9CA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1E08CD-12C1-46FC-81B5-E8357A80A2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DB96EB-5D88-44BB-B96D-D0F8510FE9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E68EDB-A8A6-4D18-9924-25D1FF4006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16A4F8-B047-4882-8FC3-5A7E7C4D19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DAEC2D-8084-4343-80CF-BF71D2072E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EAEA36-0D9A-4BE0-8DCE-F93C29D7C5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C8FCA6-13C3-436A-A42C-6F99A8C398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7E7F4F-A58A-40FA-A00F-F6EFD93EC8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0011B4-B7CB-4447-B73F-212EDB8D73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689C2C-4D76-4BB9-BA54-404FCBDD57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345F2D-7BEA-466E-8EAC-44B3C4413A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34E242-2AD0-456B-B092-EC73E11CC8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52ADEC-1AA8-47F2-8BDD-A8227B5F02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03C87C-B741-4E14-9FC6-BA97A56B08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357515-21ED-4426-B0B9-8C223E1FDA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CE9448-5E8D-4F4C-8CD9-18805EE878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L" sz="1800" spc="-1" strike="noStrike">
                <a:latin typeface="Arial"/>
              </a:rPr>
              <a:t>Click to edit the title text format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 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362ED2-7195-44A8-A1C6-DCAE4ABB0EB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26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 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2DA1B6-C1CF-4D96-B186-4082A9109C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STRIDE Threat Modeling with Risk Assessment: A Software Architect's Perspective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400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3: Identify the Threat Agents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Threat agents are the specific methods or techniques that adversaries can use to target our assets. </a:t>
            </a:r>
            <a:endParaRPr b="0" lang="en-IL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Using STRIDE, we consider: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Spoofing</a:t>
            </a:r>
            <a:endParaRPr b="0" lang="en-IL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Tampering</a:t>
            </a:r>
            <a:endParaRPr b="0" lang="en-IL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Repudiation</a:t>
            </a:r>
            <a:endParaRPr b="0" lang="en-IL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Information Disclosure</a:t>
            </a:r>
            <a:endParaRPr b="0" lang="en-IL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Denial of Service</a:t>
            </a:r>
            <a:endParaRPr b="0" lang="en-IL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Elevation of Privilege</a:t>
            </a:r>
            <a:endParaRPr b="0" lang="en-I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4: Perform a Risk Assessment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7200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4: Perform a Risk Assessment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each threat agent identified, we assess the risk level based on the likelihood of occurrence and impact. 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IL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Our goal is to prioritize threats for remediation.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Spoofing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Spoofing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Tampering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Tampering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Repudiation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Repudiation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Information Disclosure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Information Disclosure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Denial of Service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Denial of Service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Elevation of Privilege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Elevation of Privilege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Likelihood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Impact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- Risk Level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Based on our risk assessment, we prioritize threats with high impact and medium to high likelihood. Our software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architect now has a clear understanding of potential threats to the banking application and can allocate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resources accordingly for mitigation efforts.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STRIDE is a threat modeling methodology used to identify and prioritize potential threats in a system.</a:t>
            </a:r>
            <a:endParaRPr b="0" lang="en-IL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L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this presentation, we will walk through the STRIDE model step-by-step as a software architect performs threat modeling on an interesting example project.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Project: A Banking Application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br>
              <a:rPr sz="4400"/>
            </a:b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Project: A Banking Application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Our hypothetical banking application is a web-based platform that allows users to:</a:t>
            </a:r>
            <a:endParaRPr b="0" lang="en-IL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view their account balances, </a:t>
            </a:r>
            <a:endParaRPr b="0" lang="en-IL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transfer funds between accounts, and </a:t>
            </a:r>
            <a:endParaRPr b="0" lang="en-IL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bill payments online.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1: Identify the Assets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1: Identify the Assets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3444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Assets are the components of our system that have value or can be exploited if compromised. 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our banking application: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1. User accounts and sensitive data (e.g., names, addresses, account balances)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 Application codebase and configuration files</a:t>
            </a: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 External APIs and services</a:t>
            </a: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 Network infrastructure (e.g., firewalls, load balancers)</a:t>
            </a: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 Physical servers and storage devices</a:t>
            </a:r>
            <a:br>
              <a:rPr sz="2000"/>
            </a:br>
            <a:br>
              <a:rPr sz="2000"/>
            </a:b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2: Identify the Adversaries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Step 2: Identify the Adversaries</a:t>
            </a:r>
            <a:br>
              <a:rPr sz="4400"/>
            </a:br>
            <a:endParaRPr b="0" lang="en-IL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IL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Adversaries are entities that could potentially exploit our system for malicious purposes. In a banking application, adversaries might include: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1. Hackers seeking financial gain or to disrupt services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 Insiders with authorized access but ill intentions</a:t>
            </a:r>
            <a:endParaRPr b="0" lang="en-IL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 Social engineering attackers (e.g., phishing emails)</a:t>
            </a:r>
            <a:br>
              <a:rPr sz="2000"/>
            </a:br>
            <a:endParaRPr b="0" lang="en-I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en-IL</dc:language>
  <cp:lastModifiedBy/>
  <dcterms:modified xsi:type="dcterms:W3CDTF">2024-04-02T16:20:20Z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