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6BED87-B41F-4E74-85AE-6261069955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31C985-CFD2-48BE-97A0-71E2C17F21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6566F4-D196-4836-9E60-0157C34C05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5BD883-4FBC-4223-9A87-C9C4B0914C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D25943-1BC4-4CA7-9DB7-F4310AD02F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294697-5F36-4303-9DA7-7B6773FC6B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73B78F-0A78-41B9-A3CF-A8CFED16FA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0E915A-78FA-4E7F-B3D3-B9A542708D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DEB29E-59BA-46E3-B3FF-998EA62CBE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0F81DD-0E8D-4B95-99C7-D66784F665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B286F2-EE75-42F5-9691-4340C6B2B1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D10642-7D8F-49C1-90EC-9C642FD21F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2A18C5-6DE5-4B2D-B0C4-00134CE940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FFC0D2-889E-4981-A7AF-7804FACB07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6737F3-84F6-4690-B12D-0D3C5946AE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0F724D-A767-4565-82E4-C3A5CA4DB6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3B1B98-3B18-4223-B3AA-564666DAB5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FAF966-4CB2-413F-8220-825A63F71D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E034C7-8949-42F5-8ED1-C94BC64A1F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67E9EA-AFE2-40B7-AD0D-E9F41602AC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4FC98C-F734-4D48-A994-EBD5B6DAD2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026417-3768-40BA-8E2F-1C5881D4C1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8F45BE-D787-4ED5-9064-0D85DF51F9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AE5560-E396-4579-B6D3-7DFFDD0DDA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9DDC83-7921-47E4-9F9B-FCA0C6191F7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C73973-272C-4C1B-9253-E26A9C80A37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STRIDE Threat Modeling with Risk Assessment: A Software Architect's Perspective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2: Identify the Adversaries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Adversaries are entities that could potentially exploit our system for malicious purposes. In a banking application, adversaries might include: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1. Hackers seeking financial gain or to disrupt services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 Insiders with authorized access but ill intentions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 Social engineering attackers (e.g., phishing emails)</a:t>
            </a: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540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3: Identify the Threat Agents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Threat agents are the specific methods or techniques that adversaries can use to target our assets.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Using STRIDE, we consider: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Spoofing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Tampering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Repudiation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Information Disclosure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Denial of Service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Elevation of Privilege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4: Perform a Risk Assessment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720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4: Perform a Risk Assessment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each threat agent identified, we assess the risk level based on the likelihood of occurrence and impact.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Our goal is to prioritize threats for remediation.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Spoofing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Spoofing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Likelihood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Impact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Risk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Tampering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Tampering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Likelihood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Impact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Risk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Repudiation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Repudiation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Likelihood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Impact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Risk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STRIDE Threat Modeling with Risk Assessment: A Software Architect's Perspective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Information Disclosure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Information Disclosure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Likelihood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Impact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Risk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Denial of Service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Denial of Service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Likelihood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Impact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Risk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Elevation of Privilege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Elevation of Privilege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Likelihood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Impact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Risk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Based on our risk assessment, we prioritize threats with high impact and medium to high likelihood. Our software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architect now has a clear understanding of potential threats to the banking application and can allocate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resources accordingly for mitigation efforts.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STRIDE is a threat modeling methodology used to identify and prioritize potential threats in a system.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this presentation, we will walk through the STRIDE model step-by-step as a software architect performs threat modeling on an interesting example project.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Project: A Banking Application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br>
              <a:rPr sz="4400"/>
            </a:b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Project: A Banking Application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Our hypothetical banking application is a web-based platform that allows users to: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view their account balances,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transfer funds between accounts, and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make bill payments online.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1: Identify the Assets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1: Identify the Assets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3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Assets are the components of our system that have value or can be exploited if compromised.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our banking application: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1. User accounts and sensitive data (e.g., names, addresses, account balances)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 Application codebase and configuration files</a:t>
            </a: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 External APIs and services</a:t>
            </a: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4. Network infrastructure (e.g., firewalls, load balancers)</a:t>
            </a: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 Physical servers and storage devices</a:t>
            </a:r>
            <a:br>
              <a:rPr sz="2000"/>
            </a:b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2: Identify the Adversaries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en-IL</dc:language>
  <cp:lastModifiedBy/>
  <dcterms:modified xsi:type="dcterms:W3CDTF">2024-04-02T11:29:47Z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