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558DF-A056-45E0-80E6-BD05A6CF80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55C41A-79FA-4A51-86E5-C83E4BC79A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3726C-44DA-46A2-A127-28642AF683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924114-085C-4F57-998E-147DF849A3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C365B2-8276-4356-BA28-B61C7AA9AA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5F1994-C6B1-42C0-8797-F4C7CBBF9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5423EE-1E9B-4373-897E-EED261237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E9009A-9BB9-498D-9D6D-F05258368E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E87580-507D-413F-AC28-A7C0F65C06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371D44-21B4-47BC-A16D-760BE44AFF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4E3535-901F-4CCE-A3DF-7E55B7740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A2577-1E32-48A1-8DBB-7D1110EE7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5BC67A-4C3C-44D7-BC84-84611B5261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797A62-306F-4CC7-B480-F2D02FE7EF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9FD201-29B9-41EE-9025-E8CBBB5AD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1A04F4-C00B-4D6B-92D0-6D3E943C13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301B58-C4B9-44B2-8177-EC84EDE3D2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1D919-5358-4CDF-9BE5-2085CFA42D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FE7C7-AC9A-4A28-8224-3582FA5974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943FAD-C17D-42F2-A005-FDFC85FFFF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2189C-E063-414F-AA55-EE77DEACBD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FAE64-D444-478B-9AB9-6CC6F3D86B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027000-5CC2-4F28-B0A1-86EB7F600B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92C98-BB7D-4120-838E-323257BE5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45072A-7C50-4726-90A8-DC245BFF82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03A4C8-B733-4DC8-83B3-0A6194F660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7960" y="2670480"/>
            <a:ext cx="849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Principles of Secure Development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Logging and Monitoring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Logging and Monitoring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333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Log all important events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Monitor system metrics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real-time alerts and notifications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Set up regular reports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Store logs securely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DON’T LOG SECRETS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System Configuration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System Configuration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Follow the Principle of Least Privilege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Apply Security Patches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Don’t leak secrets to production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Cryptographic Practices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Cryptographic Practices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Choose strong cryptography algorithms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Secure key exchange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Hash data for storage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Encrypt data in transit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Input Validation and Output Encoding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45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Input Validation and Output Encoding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Validate user input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Encode output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input validation libraries and frameworks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Remember input from other clients (API)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Threat Modeling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Threat Modeling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Understand and Minimize your attack surface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Perform threat modeling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Prioritize and mitigate risks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and test security controls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Security by Design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Security by Design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Security is an essential part of software development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Integrate security into the entire SDLC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Define and follow a secure coding standard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Consider threat modeling and risk assessment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Regularly review and update your application’s security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Identity and Access Control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Identity and Access Control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375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Strong Authentication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Role Based Access Control (RBAC)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Least Privilege Principle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Securely manage session tokens and cookies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Use OAuth or similar protocols</a:t>
            </a:r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Secrets Management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Secrets Management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Encrypt all secrets (except the keys…)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Limit access to secrets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Monitor for unauthorized access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a secure key management system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Regularly rotate and update secrets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Error Handling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Error Handling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 proper error handling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error handlers for intrusion detection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Remember that exception handling is critical to Availability (CIA...)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en-IL</dc:language>
  <cp:lastModifiedBy/>
  <dcterms:modified xsi:type="dcterms:W3CDTF">2024-04-02T12:21:28Z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