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99" d="100"/>
          <a:sy n="99" d="100"/>
        </p:scale>
        <p:origin x="108"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01594E13-DB11-4587-AE7D-8413337D82E6}" type="datetimeFigureOut">
              <a:rPr lang="en-US" smtClean="0"/>
              <a:t>6/18/2020</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E47BE64C-FAE3-43B7-A796-6ADD1B371C0F}" type="slidenum">
              <a:rPr lang="en-US" smtClean="0"/>
              <a:t>‹#›</a:t>
            </a:fld>
            <a:endParaRPr lang="en-US"/>
          </a:p>
        </p:txBody>
      </p:sp>
    </p:spTree>
    <p:extLst>
      <p:ext uri="{BB962C8B-B14F-4D97-AF65-F5344CB8AC3E}">
        <p14:creationId xmlns:p14="http://schemas.microsoft.com/office/powerpoint/2010/main" val="225789716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E47BE64C-FAE3-43B7-A796-6ADD1B371C0F}" type="slidenum">
              <a:rPr lang="en-US" smtClean="0"/>
              <a:t>1</a:t>
            </a:fld>
            <a:endParaRPr lang="en-US"/>
          </a:p>
        </p:txBody>
      </p:sp>
    </p:spTree>
    <p:extLst>
      <p:ext uri="{BB962C8B-B14F-4D97-AF65-F5344CB8AC3E}">
        <p14:creationId xmlns:p14="http://schemas.microsoft.com/office/powerpoint/2010/main" val="2679319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E47BE64C-FAE3-43B7-A796-6ADD1B371C0F}" type="slidenum">
              <a:rPr lang="en-US" smtClean="0"/>
              <a:t>3</a:t>
            </a:fld>
            <a:endParaRPr lang="en-US"/>
          </a:p>
        </p:txBody>
      </p:sp>
    </p:spTree>
    <p:extLst>
      <p:ext uri="{BB962C8B-B14F-4D97-AF65-F5344CB8AC3E}">
        <p14:creationId xmlns:p14="http://schemas.microsoft.com/office/powerpoint/2010/main" val="2860837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E66BD4-6381-4087-BF89-3DF76AFD1411}"/>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8141E6D0-A364-44E9-A357-E18D4C3654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27831D6C-27D8-4BD2-8A4D-094D108330DB}"/>
              </a:ext>
            </a:extLst>
          </p:cNvPr>
          <p:cNvSpPr>
            <a:spLocks noGrp="1"/>
          </p:cNvSpPr>
          <p:nvPr>
            <p:ph type="dt" sz="half" idx="10"/>
          </p:nvPr>
        </p:nvSpPr>
        <p:spPr/>
        <p:txBody>
          <a:bodyPr/>
          <a:lstStyle/>
          <a:p>
            <a:fld id="{77F68356-6DD2-4885-9094-09D036AA6F11}" type="datetimeFigureOut">
              <a:rPr lang="en-US" smtClean="0"/>
              <a:t>6/18/2020</a:t>
            </a:fld>
            <a:endParaRPr lang="en-US"/>
          </a:p>
        </p:txBody>
      </p:sp>
      <p:sp>
        <p:nvSpPr>
          <p:cNvPr id="5" name="מציין מיקום של כותרת תחתונה 4">
            <a:extLst>
              <a:ext uri="{FF2B5EF4-FFF2-40B4-BE49-F238E27FC236}">
                <a16:creationId xmlns:a16="http://schemas.microsoft.com/office/drawing/2014/main" id="{C0E2910A-6C4B-45AD-A404-A9AC41C12734}"/>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C979D974-FBB9-4E9C-89BC-D0DC2242CFAB}"/>
              </a:ext>
            </a:extLst>
          </p:cNvPr>
          <p:cNvSpPr>
            <a:spLocks noGrp="1"/>
          </p:cNvSpPr>
          <p:nvPr>
            <p:ph type="sldNum" sz="quarter" idx="12"/>
          </p:nvPr>
        </p:nvSpPr>
        <p:spPr/>
        <p:txBody>
          <a:bodyPr/>
          <a:lstStyle/>
          <a:p>
            <a:fld id="{5CE44840-0926-4D8F-B129-E996AE6D8D07}" type="slidenum">
              <a:rPr lang="en-US" smtClean="0"/>
              <a:t>‹#›</a:t>
            </a:fld>
            <a:endParaRPr lang="en-US"/>
          </a:p>
        </p:txBody>
      </p:sp>
    </p:spTree>
    <p:extLst>
      <p:ext uri="{BB962C8B-B14F-4D97-AF65-F5344CB8AC3E}">
        <p14:creationId xmlns:p14="http://schemas.microsoft.com/office/powerpoint/2010/main" val="40399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CA2838C-6A98-47B1-9AED-F21C52D58530}"/>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F77BBFC2-F2AF-46E0-94F6-1FA794E9F6A0}"/>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FEEF3FF1-7961-4B6F-9906-F6FA0183F0FF}"/>
              </a:ext>
            </a:extLst>
          </p:cNvPr>
          <p:cNvSpPr>
            <a:spLocks noGrp="1"/>
          </p:cNvSpPr>
          <p:nvPr>
            <p:ph type="dt" sz="half" idx="10"/>
          </p:nvPr>
        </p:nvSpPr>
        <p:spPr/>
        <p:txBody>
          <a:bodyPr/>
          <a:lstStyle/>
          <a:p>
            <a:fld id="{77F68356-6DD2-4885-9094-09D036AA6F11}" type="datetimeFigureOut">
              <a:rPr lang="en-US" smtClean="0"/>
              <a:t>6/18/2020</a:t>
            </a:fld>
            <a:endParaRPr lang="en-US"/>
          </a:p>
        </p:txBody>
      </p:sp>
      <p:sp>
        <p:nvSpPr>
          <p:cNvPr id="5" name="מציין מיקום של כותרת תחתונה 4">
            <a:extLst>
              <a:ext uri="{FF2B5EF4-FFF2-40B4-BE49-F238E27FC236}">
                <a16:creationId xmlns:a16="http://schemas.microsoft.com/office/drawing/2014/main" id="{F55D88F5-F2F0-4CE1-B970-8E389C0017CB}"/>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B22E8C02-173D-4471-86B6-B8CEAFB29F12}"/>
              </a:ext>
            </a:extLst>
          </p:cNvPr>
          <p:cNvSpPr>
            <a:spLocks noGrp="1"/>
          </p:cNvSpPr>
          <p:nvPr>
            <p:ph type="sldNum" sz="quarter" idx="12"/>
          </p:nvPr>
        </p:nvSpPr>
        <p:spPr/>
        <p:txBody>
          <a:bodyPr/>
          <a:lstStyle/>
          <a:p>
            <a:fld id="{5CE44840-0926-4D8F-B129-E996AE6D8D07}" type="slidenum">
              <a:rPr lang="en-US" smtClean="0"/>
              <a:t>‹#›</a:t>
            </a:fld>
            <a:endParaRPr lang="en-US"/>
          </a:p>
        </p:txBody>
      </p:sp>
    </p:spTree>
    <p:extLst>
      <p:ext uri="{BB962C8B-B14F-4D97-AF65-F5344CB8AC3E}">
        <p14:creationId xmlns:p14="http://schemas.microsoft.com/office/powerpoint/2010/main" val="925093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92898397-9D5F-4240-8D59-5E7C15CFA2DC}"/>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AF6231CE-73C1-4D3D-BBD1-3E1ABAD06C8D}"/>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C55B3FFE-66AD-4BB1-8A3F-D9292D813ADF}"/>
              </a:ext>
            </a:extLst>
          </p:cNvPr>
          <p:cNvSpPr>
            <a:spLocks noGrp="1"/>
          </p:cNvSpPr>
          <p:nvPr>
            <p:ph type="dt" sz="half" idx="10"/>
          </p:nvPr>
        </p:nvSpPr>
        <p:spPr/>
        <p:txBody>
          <a:bodyPr/>
          <a:lstStyle/>
          <a:p>
            <a:fld id="{77F68356-6DD2-4885-9094-09D036AA6F11}" type="datetimeFigureOut">
              <a:rPr lang="en-US" smtClean="0"/>
              <a:t>6/18/2020</a:t>
            </a:fld>
            <a:endParaRPr lang="en-US"/>
          </a:p>
        </p:txBody>
      </p:sp>
      <p:sp>
        <p:nvSpPr>
          <p:cNvPr id="5" name="מציין מיקום של כותרת תחתונה 4">
            <a:extLst>
              <a:ext uri="{FF2B5EF4-FFF2-40B4-BE49-F238E27FC236}">
                <a16:creationId xmlns:a16="http://schemas.microsoft.com/office/drawing/2014/main" id="{374FE378-8F7A-467A-9559-3AF4F3748110}"/>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F9D17AA2-7ED7-48A9-8AAB-1687B0D930E6}"/>
              </a:ext>
            </a:extLst>
          </p:cNvPr>
          <p:cNvSpPr>
            <a:spLocks noGrp="1"/>
          </p:cNvSpPr>
          <p:nvPr>
            <p:ph type="sldNum" sz="quarter" idx="12"/>
          </p:nvPr>
        </p:nvSpPr>
        <p:spPr/>
        <p:txBody>
          <a:bodyPr/>
          <a:lstStyle/>
          <a:p>
            <a:fld id="{5CE44840-0926-4D8F-B129-E996AE6D8D07}" type="slidenum">
              <a:rPr lang="en-US" smtClean="0"/>
              <a:t>‹#›</a:t>
            </a:fld>
            <a:endParaRPr lang="en-US"/>
          </a:p>
        </p:txBody>
      </p:sp>
    </p:spTree>
    <p:extLst>
      <p:ext uri="{BB962C8B-B14F-4D97-AF65-F5344CB8AC3E}">
        <p14:creationId xmlns:p14="http://schemas.microsoft.com/office/powerpoint/2010/main" val="162847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71B360F-16BB-4269-A8FB-E6B535C47539}"/>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51D3A668-C349-449C-A742-160998FD018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D88803A3-5DBC-45E0-A485-91C756903151}"/>
              </a:ext>
            </a:extLst>
          </p:cNvPr>
          <p:cNvSpPr>
            <a:spLocks noGrp="1"/>
          </p:cNvSpPr>
          <p:nvPr>
            <p:ph type="dt" sz="half" idx="10"/>
          </p:nvPr>
        </p:nvSpPr>
        <p:spPr/>
        <p:txBody>
          <a:bodyPr/>
          <a:lstStyle/>
          <a:p>
            <a:fld id="{77F68356-6DD2-4885-9094-09D036AA6F11}" type="datetimeFigureOut">
              <a:rPr lang="en-US" smtClean="0"/>
              <a:t>6/18/2020</a:t>
            </a:fld>
            <a:endParaRPr lang="en-US"/>
          </a:p>
        </p:txBody>
      </p:sp>
      <p:sp>
        <p:nvSpPr>
          <p:cNvPr id="5" name="מציין מיקום של כותרת תחתונה 4">
            <a:extLst>
              <a:ext uri="{FF2B5EF4-FFF2-40B4-BE49-F238E27FC236}">
                <a16:creationId xmlns:a16="http://schemas.microsoft.com/office/drawing/2014/main" id="{94E0C973-DF74-4AB4-A4C3-2340026709AB}"/>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43898704-99E2-4438-A100-D7DF761C45FF}"/>
              </a:ext>
            </a:extLst>
          </p:cNvPr>
          <p:cNvSpPr>
            <a:spLocks noGrp="1"/>
          </p:cNvSpPr>
          <p:nvPr>
            <p:ph type="sldNum" sz="quarter" idx="12"/>
          </p:nvPr>
        </p:nvSpPr>
        <p:spPr/>
        <p:txBody>
          <a:bodyPr/>
          <a:lstStyle/>
          <a:p>
            <a:fld id="{5CE44840-0926-4D8F-B129-E996AE6D8D07}" type="slidenum">
              <a:rPr lang="en-US" smtClean="0"/>
              <a:t>‹#›</a:t>
            </a:fld>
            <a:endParaRPr lang="en-US"/>
          </a:p>
        </p:txBody>
      </p:sp>
    </p:spTree>
    <p:extLst>
      <p:ext uri="{BB962C8B-B14F-4D97-AF65-F5344CB8AC3E}">
        <p14:creationId xmlns:p14="http://schemas.microsoft.com/office/powerpoint/2010/main" val="772837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C0DC730-59DE-492D-9010-61025B152333}"/>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F6154106-CC5F-4F3F-8F76-6249FAE555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E65D0363-D0D1-4909-9186-64E93D4DFBD3}"/>
              </a:ext>
            </a:extLst>
          </p:cNvPr>
          <p:cNvSpPr>
            <a:spLocks noGrp="1"/>
          </p:cNvSpPr>
          <p:nvPr>
            <p:ph type="dt" sz="half" idx="10"/>
          </p:nvPr>
        </p:nvSpPr>
        <p:spPr/>
        <p:txBody>
          <a:bodyPr/>
          <a:lstStyle/>
          <a:p>
            <a:fld id="{77F68356-6DD2-4885-9094-09D036AA6F11}" type="datetimeFigureOut">
              <a:rPr lang="en-US" smtClean="0"/>
              <a:t>6/18/2020</a:t>
            </a:fld>
            <a:endParaRPr lang="en-US"/>
          </a:p>
        </p:txBody>
      </p:sp>
      <p:sp>
        <p:nvSpPr>
          <p:cNvPr id="5" name="מציין מיקום של כותרת תחתונה 4">
            <a:extLst>
              <a:ext uri="{FF2B5EF4-FFF2-40B4-BE49-F238E27FC236}">
                <a16:creationId xmlns:a16="http://schemas.microsoft.com/office/drawing/2014/main" id="{7682637D-2285-4EB5-847D-BBFC91B0DBA0}"/>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0AF7F8C7-A81E-46BA-8E62-2E7E5DD10774}"/>
              </a:ext>
            </a:extLst>
          </p:cNvPr>
          <p:cNvSpPr>
            <a:spLocks noGrp="1"/>
          </p:cNvSpPr>
          <p:nvPr>
            <p:ph type="sldNum" sz="quarter" idx="12"/>
          </p:nvPr>
        </p:nvSpPr>
        <p:spPr/>
        <p:txBody>
          <a:bodyPr/>
          <a:lstStyle/>
          <a:p>
            <a:fld id="{5CE44840-0926-4D8F-B129-E996AE6D8D07}" type="slidenum">
              <a:rPr lang="en-US" smtClean="0"/>
              <a:t>‹#›</a:t>
            </a:fld>
            <a:endParaRPr lang="en-US"/>
          </a:p>
        </p:txBody>
      </p:sp>
    </p:spTree>
    <p:extLst>
      <p:ext uri="{BB962C8B-B14F-4D97-AF65-F5344CB8AC3E}">
        <p14:creationId xmlns:p14="http://schemas.microsoft.com/office/powerpoint/2010/main" val="289248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DBCE60-CA8B-4BDB-9682-4D937074243A}"/>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BDB52C75-8E10-4371-8F02-37C7249A8E50}"/>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8F684D23-EE71-4808-9B9E-EAD78BF93FF7}"/>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285130A7-8B6C-4D90-8740-BE20583A40AF}"/>
              </a:ext>
            </a:extLst>
          </p:cNvPr>
          <p:cNvSpPr>
            <a:spLocks noGrp="1"/>
          </p:cNvSpPr>
          <p:nvPr>
            <p:ph type="dt" sz="half" idx="10"/>
          </p:nvPr>
        </p:nvSpPr>
        <p:spPr/>
        <p:txBody>
          <a:bodyPr/>
          <a:lstStyle/>
          <a:p>
            <a:fld id="{77F68356-6DD2-4885-9094-09D036AA6F11}" type="datetimeFigureOut">
              <a:rPr lang="en-US" smtClean="0"/>
              <a:t>6/18/2020</a:t>
            </a:fld>
            <a:endParaRPr lang="en-US"/>
          </a:p>
        </p:txBody>
      </p:sp>
      <p:sp>
        <p:nvSpPr>
          <p:cNvPr id="6" name="מציין מיקום של כותרת תחתונה 5">
            <a:extLst>
              <a:ext uri="{FF2B5EF4-FFF2-40B4-BE49-F238E27FC236}">
                <a16:creationId xmlns:a16="http://schemas.microsoft.com/office/drawing/2014/main" id="{E6D86929-4C24-48F7-890D-BC498571EA6B}"/>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C8F4ABDB-2AB2-4246-9D14-B9248BF20725}"/>
              </a:ext>
            </a:extLst>
          </p:cNvPr>
          <p:cNvSpPr>
            <a:spLocks noGrp="1"/>
          </p:cNvSpPr>
          <p:nvPr>
            <p:ph type="sldNum" sz="quarter" idx="12"/>
          </p:nvPr>
        </p:nvSpPr>
        <p:spPr/>
        <p:txBody>
          <a:bodyPr/>
          <a:lstStyle/>
          <a:p>
            <a:fld id="{5CE44840-0926-4D8F-B129-E996AE6D8D07}" type="slidenum">
              <a:rPr lang="en-US" smtClean="0"/>
              <a:t>‹#›</a:t>
            </a:fld>
            <a:endParaRPr lang="en-US"/>
          </a:p>
        </p:txBody>
      </p:sp>
    </p:spTree>
    <p:extLst>
      <p:ext uri="{BB962C8B-B14F-4D97-AF65-F5344CB8AC3E}">
        <p14:creationId xmlns:p14="http://schemas.microsoft.com/office/powerpoint/2010/main" val="2506002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803428-116D-4A27-98A6-30E2ACFC0A78}"/>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2F1B039A-F7BB-41A3-83FF-F4424ED4AF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5F39ED21-DF3E-4D35-9F4B-4F7CC5961F59}"/>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1936958F-CA98-44DB-81DC-F8D780B00D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51E9CFB-8BE3-480C-AA22-1460A304F35C}"/>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2F7B990E-3362-42D3-ABC9-6A6079111700}"/>
              </a:ext>
            </a:extLst>
          </p:cNvPr>
          <p:cNvSpPr>
            <a:spLocks noGrp="1"/>
          </p:cNvSpPr>
          <p:nvPr>
            <p:ph type="dt" sz="half" idx="10"/>
          </p:nvPr>
        </p:nvSpPr>
        <p:spPr/>
        <p:txBody>
          <a:bodyPr/>
          <a:lstStyle/>
          <a:p>
            <a:fld id="{77F68356-6DD2-4885-9094-09D036AA6F11}" type="datetimeFigureOut">
              <a:rPr lang="en-US" smtClean="0"/>
              <a:t>6/18/2020</a:t>
            </a:fld>
            <a:endParaRPr lang="en-US"/>
          </a:p>
        </p:txBody>
      </p:sp>
      <p:sp>
        <p:nvSpPr>
          <p:cNvPr id="8" name="מציין מיקום של כותרת תחתונה 7">
            <a:extLst>
              <a:ext uri="{FF2B5EF4-FFF2-40B4-BE49-F238E27FC236}">
                <a16:creationId xmlns:a16="http://schemas.microsoft.com/office/drawing/2014/main" id="{3AFE88F5-19E2-4377-A4E4-CD1A0E594CED}"/>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CFA0A385-3DAA-4BC2-AC99-220BB06B185F}"/>
              </a:ext>
            </a:extLst>
          </p:cNvPr>
          <p:cNvSpPr>
            <a:spLocks noGrp="1"/>
          </p:cNvSpPr>
          <p:nvPr>
            <p:ph type="sldNum" sz="quarter" idx="12"/>
          </p:nvPr>
        </p:nvSpPr>
        <p:spPr/>
        <p:txBody>
          <a:bodyPr/>
          <a:lstStyle/>
          <a:p>
            <a:fld id="{5CE44840-0926-4D8F-B129-E996AE6D8D07}" type="slidenum">
              <a:rPr lang="en-US" smtClean="0"/>
              <a:t>‹#›</a:t>
            </a:fld>
            <a:endParaRPr lang="en-US"/>
          </a:p>
        </p:txBody>
      </p:sp>
    </p:spTree>
    <p:extLst>
      <p:ext uri="{BB962C8B-B14F-4D97-AF65-F5344CB8AC3E}">
        <p14:creationId xmlns:p14="http://schemas.microsoft.com/office/powerpoint/2010/main" val="3335853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88239FB-D3D2-40C7-A0E8-9B8915045C3E}"/>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7D20125E-6A2C-4C39-BB2A-6A06389EFD8F}"/>
              </a:ext>
            </a:extLst>
          </p:cNvPr>
          <p:cNvSpPr>
            <a:spLocks noGrp="1"/>
          </p:cNvSpPr>
          <p:nvPr>
            <p:ph type="dt" sz="half" idx="10"/>
          </p:nvPr>
        </p:nvSpPr>
        <p:spPr/>
        <p:txBody>
          <a:bodyPr/>
          <a:lstStyle/>
          <a:p>
            <a:fld id="{77F68356-6DD2-4885-9094-09D036AA6F11}" type="datetimeFigureOut">
              <a:rPr lang="en-US" smtClean="0"/>
              <a:t>6/18/2020</a:t>
            </a:fld>
            <a:endParaRPr lang="en-US"/>
          </a:p>
        </p:txBody>
      </p:sp>
      <p:sp>
        <p:nvSpPr>
          <p:cNvPr id="4" name="מציין מיקום של כותרת תחתונה 3">
            <a:extLst>
              <a:ext uri="{FF2B5EF4-FFF2-40B4-BE49-F238E27FC236}">
                <a16:creationId xmlns:a16="http://schemas.microsoft.com/office/drawing/2014/main" id="{B44661A5-BB78-49B1-8BFE-FBB0185CF121}"/>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2C28DE83-F1EA-4137-8984-7A78F3086979}"/>
              </a:ext>
            </a:extLst>
          </p:cNvPr>
          <p:cNvSpPr>
            <a:spLocks noGrp="1"/>
          </p:cNvSpPr>
          <p:nvPr>
            <p:ph type="sldNum" sz="quarter" idx="12"/>
          </p:nvPr>
        </p:nvSpPr>
        <p:spPr/>
        <p:txBody>
          <a:bodyPr/>
          <a:lstStyle/>
          <a:p>
            <a:fld id="{5CE44840-0926-4D8F-B129-E996AE6D8D07}" type="slidenum">
              <a:rPr lang="en-US" smtClean="0"/>
              <a:t>‹#›</a:t>
            </a:fld>
            <a:endParaRPr lang="en-US"/>
          </a:p>
        </p:txBody>
      </p:sp>
    </p:spTree>
    <p:extLst>
      <p:ext uri="{BB962C8B-B14F-4D97-AF65-F5344CB8AC3E}">
        <p14:creationId xmlns:p14="http://schemas.microsoft.com/office/powerpoint/2010/main" val="1404852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B4F2693C-1758-4707-94D2-FDF324C13F4A}"/>
              </a:ext>
            </a:extLst>
          </p:cNvPr>
          <p:cNvSpPr>
            <a:spLocks noGrp="1"/>
          </p:cNvSpPr>
          <p:nvPr>
            <p:ph type="dt" sz="half" idx="10"/>
          </p:nvPr>
        </p:nvSpPr>
        <p:spPr/>
        <p:txBody>
          <a:bodyPr/>
          <a:lstStyle/>
          <a:p>
            <a:fld id="{77F68356-6DD2-4885-9094-09D036AA6F11}" type="datetimeFigureOut">
              <a:rPr lang="en-US" smtClean="0"/>
              <a:t>6/18/2020</a:t>
            </a:fld>
            <a:endParaRPr lang="en-US"/>
          </a:p>
        </p:txBody>
      </p:sp>
      <p:sp>
        <p:nvSpPr>
          <p:cNvPr id="3" name="מציין מיקום של כותרת תחתונה 2">
            <a:extLst>
              <a:ext uri="{FF2B5EF4-FFF2-40B4-BE49-F238E27FC236}">
                <a16:creationId xmlns:a16="http://schemas.microsoft.com/office/drawing/2014/main" id="{D701821C-E92A-4656-BE94-A25853316DF4}"/>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C99E5A2B-E40E-4F1E-AAAD-D98F7328483B}"/>
              </a:ext>
            </a:extLst>
          </p:cNvPr>
          <p:cNvSpPr>
            <a:spLocks noGrp="1"/>
          </p:cNvSpPr>
          <p:nvPr>
            <p:ph type="sldNum" sz="quarter" idx="12"/>
          </p:nvPr>
        </p:nvSpPr>
        <p:spPr/>
        <p:txBody>
          <a:bodyPr/>
          <a:lstStyle/>
          <a:p>
            <a:fld id="{5CE44840-0926-4D8F-B129-E996AE6D8D07}" type="slidenum">
              <a:rPr lang="en-US" smtClean="0"/>
              <a:t>‹#›</a:t>
            </a:fld>
            <a:endParaRPr lang="en-US"/>
          </a:p>
        </p:txBody>
      </p:sp>
    </p:spTree>
    <p:extLst>
      <p:ext uri="{BB962C8B-B14F-4D97-AF65-F5344CB8AC3E}">
        <p14:creationId xmlns:p14="http://schemas.microsoft.com/office/powerpoint/2010/main" val="288998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AF5BC2-6DBD-4076-BFED-1EFD8B041011}"/>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6FC5D316-5646-4647-8293-ADBAF0A65B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5C0CCADD-BCF7-48DE-A1A4-CC45A2AB3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7B0FE50B-AF13-4D1B-BFDB-A509EC8B40C5}"/>
              </a:ext>
            </a:extLst>
          </p:cNvPr>
          <p:cNvSpPr>
            <a:spLocks noGrp="1"/>
          </p:cNvSpPr>
          <p:nvPr>
            <p:ph type="dt" sz="half" idx="10"/>
          </p:nvPr>
        </p:nvSpPr>
        <p:spPr/>
        <p:txBody>
          <a:bodyPr/>
          <a:lstStyle/>
          <a:p>
            <a:fld id="{77F68356-6DD2-4885-9094-09D036AA6F11}" type="datetimeFigureOut">
              <a:rPr lang="en-US" smtClean="0"/>
              <a:t>6/18/2020</a:t>
            </a:fld>
            <a:endParaRPr lang="en-US"/>
          </a:p>
        </p:txBody>
      </p:sp>
      <p:sp>
        <p:nvSpPr>
          <p:cNvPr id="6" name="מציין מיקום של כותרת תחתונה 5">
            <a:extLst>
              <a:ext uri="{FF2B5EF4-FFF2-40B4-BE49-F238E27FC236}">
                <a16:creationId xmlns:a16="http://schemas.microsoft.com/office/drawing/2014/main" id="{85D71B37-4EFB-4BCF-BCBF-7644B2591CEB}"/>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F05415CC-F984-469D-BB75-1224D9E3120B}"/>
              </a:ext>
            </a:extLst>
          </p:cNvPr>
          <p:cNvSpPr>
            <a:spLocks noGrp="1"/>
          </p:cNvSpPr>
          <p:nvPr>
            <p:ph type="sldNum" sz="quarter" idx="12"/>
          </p:nvPr>
        </p:nvSpPr>
        <p:spPr/>
        <p:txBody>
          <a:bodyPr/>
          <a:lstStyle/>
          <a:p>
            <a:fld id="{5CE44840-0926-4D8F-B129-E996AE6D8D07}" type="slidenum">
              <a:rPr lang="en-US" smtClean="0"/>
              <a:t>‹#›</a:t>
            </a:fld>
            <a:endParaRPr lang="en-US"/>
          </a:p>
        </p:txBody>
      </p:sp>
    </p:spTree>
    <p:extLst>
      <p:ext uri="{BB962C8B-B14F-4D97-AF65-F5344CB8AC3E}">
        <p14:creationId xmlns:p14="http://schemas.microsoft.com/office/powerpoint/2010/main" val="273757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33B2335-9E8F-4F89-8A10-55FC1EEEFBA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CA809095-4168-4069-B327-615D3CC326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817EE46F-1800-48D3-B542-A1758C342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3F9011F-971A-49F8-A772-333C716FDDCC}"/>
              </a:ext>
            </a:extLst>
          </p:cNvPr>
          <p:cNvSpPr>
            <a:spLocks noGrp="1"/>
          </p:cNvSpPr>
          <p:nvPr>
            <p:ph type="dt" sz="half" idx="10"/>
          </p:nvPr>
        </p:nvSpPr>
        <p:spPr/>
        <p:txBody>
          <a:bodyPr/>
          <a:lstStyle/>
          <a:p>
            <a:fld id="{77F68356-6DD2-4885-9094-09D036AA6F11}" type="datetimeFigureOut">
              <a:rPr lang="en-US" smtClean="0"/>
              <a:t>6/18/2020</a:t>
            </a:fld>
            <a:endParaRPr lang="en-US"/>
          </a:p>
        </p:txBody>
      </p:sp>
      <p:sp>
        <p:nvSpPr>
          <p:cNvPr id="6" name="מציין מיקום של כותרת תחתונה 5">
            <a:extLst>
              <a:ext uri="{FF2B5EF4-FFF2-40B4-BE49-F238E27FC236}">
                <a16:creationId xmlns:a16="http://schemas.microsoft.com/office/drawing/2014/main" id="{134AC07A-E96E-480D-986C-299358172804}"/>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AF5B8F4D-C863-4A70-BFE2-CCD1C2F1E86F}"/>
              </a:ext>
            </a:extLst>
          </p:cNvPr>
          <p:cNvSpPr>
            <a:spLocks noGrp="1"/>
          </p:cNvSpPr>
          <p:nvPr>
            <p:ph type="sldNum" sz="quarter" idx="12"/>
          </p:nvPr>
        </p:nvSpPr>
        <p:spPr/>
        <p:txBody>
          <a:bodyPr/>
          <a:lstStyle/>
          <a:p>
            <a:fld id="{5CE44840-0926-4D8F-B129-E996AE6D8D07}" type="slidenum">
              <a:rPr lang="en-US" smtClean="0"/>
              <a:t>‹#›</a:t>
            </a:fld>
            <a:endParaRPr lang="en-US"/>
          </a:p>
        </p:txBody>
      </p:sp>
    </p:spTree>
    <p:extLst>
      <p:ext uri="{BB962C8B-B14F-4D97-AF65-F5344CB8AC3E}">
        <p14:creationId xmlns:p14="http://schemas.microsoft.com/office/powerpoint/2010/main" val="270041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C23FAFD7-D946-48F9-B29E-443418E550F8}"/>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66FACD5D-8F06-4B75-ACA7-F862D032BF62}"/>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118BE0BA-4C81-4393-B186-F224C63195A9}"/>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7F68356-6DD2-4885-9094-09D036AA6F11}" type="datetimeFigureOut">
              <a:rPr lang="en-US" smtClean="0"/>
              <a:t>6/18/2020</a:t>
            </a:fld>
            <a:endParaRPr lang="en-US"/>
          </a:p>
        </p:txBody>
      </p:sp>
      <p:sp>
        <p:nvSpPr>
          <p:cNvPr id="5" name="מציין מיקום של כותרת תחתונה 4">
            <a:extLst>
              <a:ext uri="{FF2B5EF4-FFF2-40B4-BE49-F238E27FC236}">
                <a16:creationId xmlns:a16="http://schemas.microsoft.com/office/drawing/2014/main" id="{3B720A21-FED8-47A9-BDCD-5FDC62D53A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0B204B5F-B498-49E8-8C51-F5D580B91E91}"/>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5CE44840-0926-4D8F-B129-E996AE6D8D07}" type="slidenum">
              <a:rPr lang="en-US" smtClean="0"/>
              <a:t>‹#›</a:t>
            </a:fld>
            <a:endParaRPr lang="en-US"/>
          </a:p>
        </p:txBody>
      </p:sp>
    </p:spTree>
    <p:extLst>
      <p:ext uri="{BB962C8B-B14F-4D97-AF65-F5344CB8AC3E}">
        <p14:creationId xmlns:p14="http://schemas.microsoft.com/office/powerpoint/2010/main" val="3797518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grpSp>
        <p:nvGrpSpPr>
          <p:cNvPr id="10" name="קבוצה 9">
            <a:extLst>
              <a:ext uri="{FF2B5EF4-FFF2-40B4-BE49-F238E27FC236}">
                <a16:creationId xmlns:a16="http://schemas.microsoft.com/office/drawing/2014/main" id="{E7C048B7-CDE7-48B4-ACC9-D921B923CFD7}"/>
              </a:ext>
            </a:extLst>
          </p:cNvPr>
          <p:cNvGrpSpPr/>
          <p:nvPr/>
        </p:nvGrpSpPr>
        <p:grpSpPr>
          <a:xfrm>
            <a:off x="83127" y="166254"/>
            <a:ext cx="12025746" cy="960584"/>
            <a:chOff x="83127" y="3087251"/>
            <a:chExt cx="12025746" cy="960584"/>
          </a:xfrm>
        </p:grpSpPr>
        <p:sp>
          <p:nvSpPr>
            <p:cNvPr id="4" name="מלבן: פינות מעוגלות 3">
              <a:extLst>
                <a:ext uri="{FF2B5EF4-FFF2-40B4-BE49-F238E27FC236}">
                  <a16:creationId xmlns:a16="http://schemas.microsoft.com/office/drawing/2014/main" id="{E254A27D-A2CB-4EE2-864B-0B1817DF8A26}"/>
                </a:ext>
              </a:extLst>
            </p:cNvPr>
            <p:cNvSpPr/>
            <p:nvPr/>
          </p:nvSpPr>
          <p:spPr>
            <a:xfrm>
              <a:off x="83127" y="3087254"/>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-70,000&lt;&gt;-10,000</a:t>
              </a:r>
            </a:p>
          </p:txBody>
        </p:sp>
        <p:sp>
          <p:nvSpPr>
            <p:cNvPr id="5" name="מלבן: פינות מעוגלות 4">
              <a:extLst>
                <a:ext uri="{FF2B5EF4-FFF2-40B4-BE49-F238E27FC236}">
                  <a16:creationId xmlns:a16="http://schemas.microsoft.com/office/drawing/2014/main" id="{A77AEEC2-6660-428A-99CA-E326F90C1F46}"/>
                </a:ext>
              </a:extLst>
            </p:cNvPr>
            <p:cNvSpPr/>
            <p:nvPr/>
          </p:nvSpPr>
          <p:spPr>
            <a:xfrm>
              <a:off x="2087418" y="3087254"/>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-10,000&lt;&gt;-3,000</a:t>
              </a:r>
            </a:p>
          </p:txBody>
        </p:sp>
        <p:sp>
          <p:nvSpPr>
            <p:cNvPr id="6" name="מלבן: פינות מעוגלות 5">
              <a:extLst>
                <a:ext uri="{FF2B5EF4-FFF2-40B4-BE49-F238E27FC236}">
                  <a16:creationId xmlns:a16="http://schemas.microsoft.com/office/drawing/2014/main" id="{9DD9AA00-0F1D-47CA-AA1A-9541EB67D0D8}"/>
                </a:ext>
              </a:extLst>
            </p:cNvPr>
            <p:cNvSpPr/>
            <p:nvPr/>
          </p:nvSpPr>
          <p:spPr>
            <a:xfrm>
              <a:off x="4091709" y="3087253"/>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-3,000&lt;&gt;-1,000</a:t>
              </a:r>
            </a:p>
          </p:txBody>
        </p:sp>
        <p:sp>
          <p:nvSpPr>
            <p:cNvPr id="7" name="מלבן: פינות מעוגלות 6">
              <a:extLst>
                <a:ext uri="{FF2B5EF4-FFF2-40B4-BE49-F238E27FC236}">
                  <a16:creationId xmlns:a16="http://schemas.microsoft.com/office/drawing/2014/main" id="{98C7AC5F-C6BA-43B3-B05C-3BB47043BF17}"/>
                </a:ext>
              </a:extLst>
            </p:cNvPr>
            <p:cNvSpPr/>
            <p:nvPr/>
          </p:nvSpPr>
          <p:spPr>
            <a:xfrm>
              <a:off x="6096000" y="3087253"/>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-1,000&lt;&gt;-900</a:t>
              </a:r>
            </a:p>
          </p:txBody>
        </p:sp>
        <p:sp>
          <p:nvSpPr>
            <p:cNvPr id="8" name="מלבן: פינות מעוגלות 7">
              <a:extLst>
                <a:ext uri="{FF2B5EF4-FFF2-40B4-BE49-F238E27FC236}">
                  <a16:creationId xmlns:a16="http://schemas.microsoft.com/office/drawing/2014/main" id="{6BF12105-C510-40ED-A853-FBE64A92A671}"/>
                </a:ext>
              </a:extLst>
            </p:cNvPr>
            <p:cNvSpPr/>
            <p:nvPr/>
          </p:nvSpPr>
          <p:spPr>
            <a:xfrm>
              <a:off x="8100291" y="3087252"/>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-900&lt;&gt;-800</a:t>
              </a:r>
            </a:p>
          </p:txBody>
        </p:sp>
        <p:sp>
          <p:nvSpPr>
            <p:cNvPr id="9" name="מלבן: פינות מעוגלות 8">
              <a:extLst>
                <a:ext uri="{FF2B5EF4-FFF2-40B4-BE49-F238E27FC236}">
                  <a16:creationId xmlns:a16="http://schemas.microsoft.com/office/drawing/2014/main" id="{237F21D5-37AF-4835-A6BE-7FC718DB7A8D}"/>
                </a:ext>
              </a:extLst>
            </p:cNvPr>
            <p:cNvSpPr/>
            <p:nvPr/>
          </p:nvSpPr>
          <p:spPr>
            <a:xfrm>
              <a:off x="10104582" y="3087251"/>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-800&lt;&gt;-700</a:t>
              </a:r>
            </a:p>
          </p:txBody>
        </p:sp>
      </p:grpSp>
      <p:grpSp>
        <p:nvGrpSpPr>
          <p:cNvPr id="11" name="קבוצה 10">
            <a:extLst>
              <a:ext uri="{FF2B5EF4-FFF2-40B4-BE49-F238E27FC236}">
                <a16:creationId xmlns:a16="http://schemas.microsoft.com/office/drawing/2014/main" id="{00AD3A3E-2C56-4E32-A3BB-B177BA7E8F13}"/>
              </a:ext>
            </a:extLst>
          </p:cNvPr>
          <p:cNvGrpSpPr/>
          <p:nvPr/>
        </p:nvGrpSpPr>
        <p:grpSpPr>
          <a:xfrm>
            <a:off x="83127" y="1281558"/>
            <a:ext cx="12025746" cy="960584"/>
            <a:chOff x="83127" y="3087251"/>
            <a:chExt cx="12025746" cy="960584"/>
          </a:xfrm>
        </p:grpSpPr>
        <p:sp>
          <p:nvSpPr>
            <p:cNvPr id="12" name="מלבן: פינות מעוגלות 11">
              <a:extLst>
                <a:ext uri="{FF2B5EF4-FFF2-40B4-BE49-F238E27FC236}">
                  <a16:creationId xmlns:a16="http://schemas.microsoft.com/office/drawing/2014/main" id="{D7F0D624-1F33-4CAB-B4C4-D7D2B0A3EB18}"/>
                </a:ext>
              </a:extLst>
            </p:cNvPr>
            <p:cNvSpPr/>
            <p:nvPr/>
          </p:nvSpPr>
          <p:spPr>
            <a:xfrm>
              <a:off x="83127" y="3087254"/>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-700&lt;&gt;-600</a:t>
              </a:r>
            </a:p>
          </p:txBody>
        </p:sp>
        <p:sp>
          <p:nvSpPr>
            <p:cNvPr id="13" name="מלבן: פינות מעוגלות 12">
              <a:extLst>
                <a:ext uri="{FF2B5EF4-FFF2-40B4-BE49-F238E27FC236}">
                  <a16:creationId xmlns:a16="http://schemas.microsoft.com/office/drawing/2014/main" id="{4C6E779B-3E33-4100-ACBD-E35EBCA3B534}"/>
                </a:ext>
              </a:extLst>
            </p:cNvPr>
            <p:cNvSpPr/>
            <p:nvPr/>
          </p:nvSpPr>
          <p:spPr>
            <a:xfrm>
              <a:off x="2087418" y="3087254"/>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-600&lt;&gt;-500</a:t>
              </a:r>
            </a:p>
          </p:txBody>
        </p:sp>
        <p:sp>
          <p:nvSpPr>
            <p:cNvPr id="14" name="מלבן: פינות מעוגלות 13">
              <a:extLst>
                <a:ext uri="{FF2B5EF4-FFF2-40B4-BE49-F238E27FC236}">
                  <a16:creationId xmlns:a16="http://schemas.microsoft.com/office/drawing/2014/main" id="{7521C0D4-68D0-43E2-8CBB-064A730D9D6C}"/>
                </a:ext>
              </a:extLst>
            </p:cNvPr>
            <p:cNvSpPr/>
            <p:nvPr/>
          </p:nvSpPr>
          <p:spPr>
            <a:xfrm>
              <a:off x="4091709" y="3087253"/>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-500&lt;&gt;-400</a:t>
              </a:r>
            </a:p>
          </p:txBody>
        </p:sp>
        <p:sp>
          <p:nvSpPr>
            <p:cNvPr id="15" name="מלבן: פינות מעוגלות 14">
              <a:extLst>
                <a:ext uri="{FF2B5EF4-FFF2-40B4-BE49-F238E27FC236}">
                  <a16:creationId xmlns:a16="http://schemas.microsoft.com/office/drawing/2014/main" id="{53469105-9A50-4CA8-A49E-3109B0F39404}"/>
                </a:ext>
              </a:extLst>
            </p:cNvPr>
            <p:cNvSpPr/>
            <p:nvPr/>
          </p:nvSpPr>
          <p:spPr>
            <a:xfrm>
              <a:off x="6096000" y="3087253"/>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-400&lt;&gt;-300</a:t>
              </a:r>
            </a:p>
          </p:txBody>
        </p:sp>
        <p:sp>
          <p:nvSpPr>
            <p:cNvPr id="16" name="מלבן: פינות מעוגלות 15">
              <a:extLst>
                <a:ext uri="{FF2B5EF4-FFF2-40B4-BE49-F238E27FC236}">
                  <a16:creationId xmlns:a16="http://schemas.microsoft.com/office/drawing/2014/main" id="{60BA0800-1025-4841-85E4-CB0F57C9E17E}"/>
                </a:ext>
              </a:extLst>
            </p:cNvPr>
            <p:cNvSpPr/>
            <p:nvPr/>
          </p:nvSpPr>
          <p:spPr>
            <a:xfrm>
              <a:off x="8100291" y="3087252"/>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-300&lt;&gt;-200</a:t>
              </a:r>
            </a:p>
          </p:txBody>
        </p:sp>
        <p:sp>
          <p:nvSpPr>
            <p:cNvPr id="17" name="מלבן: פינות מעוגלות 16">
              <a:extLst>
                <a:ext uri="{FF2B5EF4-FFF2-40B4-BE49-F238E27FC236}">
                  <a16:creationId xmlns:a16="http://schemas.microsoft.com/office/drawing/2014/main" id="{DFB60164-9EE2-4AA8-BF18-5FA0354FEA5B}"/>
                </a:ext>
              </a:extLst>
            </p:cNvPr>
            <p:cNvSpPr/>
            <p:nvPr/>
          </p:nvSpPr>
          <p:spPr>
            <a:xfrm>
              <a:off x="10104582" y="3087251"/>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-200&lt;&gt;-100</a:t>
              </a:r>
            </a:p>
          </p:txBody>
        </p:sp>
      </p:grpSp>
      <p:grpSp>
        <p:nvGrpSpPr>
          <p:cNvPr id="18" name="קבוצה 17">
            <a:extLst>
              <a:ext uri="{FF2B5EF4-FFF2-40B4-BE49-F238E27FC236}">
                <a16:creationId xmlns:a16="http://schemas.microsoft.com/office/drawing/2014/main" id="{25BBA036-0689-4E66-A5BE-3E8AF9B90C9E}"/>
              </a:ext>
            </a:extLst>
          </p:cNvPr>
          <p:cNvGrpSpPr/>
          <p:nvPr/>
        </p:nvGrpSpPr>
        <p:grpSpPr>
          <a:xfrm>
            <a:off x="83127" y="2396861"/>
            <a:ext cx="12025746" cy="960584"/>
            <a:chOff x="83127" y="3087251"/>
            <a:chExt cx="12025746" cy="960584"/>
          </a:xfrm>
        </p:grpSpPr>
        <p:sp>
          <p:nvSpPr>
            <p:cNvPr id="19" name="מלבן: פינות מעוגלות 18">
              <a:extLst>
                <a:ext uri="{FF2B5EF4-FFF2-40B4-BE49-F238E27FC236}">
                  <a16:creationId xmlns:a16="http://schemas.microsoft.com/office/drawing/2014/main" id="{61011043-A55C-4C49-B48B-74F574016967}"/>
                </a:ext>
              </a:extLst>
            </p:cNvPr>
            <p:cNvSpPr/>
            <p:nvPr/>
          </p:nvSpPr>
          <p:spPr>
            <a:xfrm>
              <a:off x="83127" y="3087254"/>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-100&lt;&gt;0</a:t>
              </a:r>
            </a:p>
          </p:txBody>
        </p:sp>
        <p:sp>
          <p:nvSpPr>
            <p:cNvPr id="20" name="מלבן: פינות מעוגלות 19">
              <a:extLst>
                <a:ext uri="{FF2B5EF4-FFF2-40B4-BE49-F238E27FC236}">
                  <a16:creationId xmlns:a16="http://schemas.microsoft.com/office/drawing/2014/main" id="{4E83B8D3-77BA-452C-A28E-C60B962B780B}"/>
                </a:ext>
              </a:extLst>
            </p:cNvPr>
            <p:cNvSpPr/>
            <p:nvPr/>
          </p:nvSpPr>
          <p:spPr>
            <a:xfrm>
              <a:off x="2087418" y="3087254"/>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0&lt;&gt;100</a:t>
              </a:r>
            </a:p>
          </p:txBody>
        </p:sp>
        <p:sp>
          <p:nvSpPr>
            <p:cNvPr id="21" name="מלבן: פינות מעוגלות 20">
              <a:extLst>
                <a:ext uri="{FF2B5EF4-FFF2-40B4-BE49-F238E27FC236}">
                  <a16:creationId xmlns:a16="http://schemas.microsoft.com/office/drawing/2014/main" id="{7A08F48C-EE31-465E-9ECA-3EE03606A5DF}"/>
                </a:ext>
              </a:extLst>
            </p:cNvPr>
            <p:cNvSpPr/>
            <p:nvPr/>
          </p:nvSpPr>
          <p:spPr>
            <a:xfrm>
              <a:off x="4091709" y="3087253"/>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100&lt;&gt;200</a:t>
              </a:r>
            </a:p>
          </p:txBody>
        </p:sp>
        <p:sp>
          <p:nvSpPr>
            <p:cNvPr id="22" name="מלבן: פינות מעוגלות 21">
              <a:extLst>
                <a:ext uri="{FF2B5EF4-FFF2-40B4-BE49-F238E27FC236}">
                  <a16:creationId xmlns:a16="http://schemas.microsoft.com/office/drawing/2014/main" id="{EF2DA103-36CC-478A-8DE3-D9EC0C7F3497}"/>
                </a:ext>
              </a:extLst>
            </p:cNvPr>
            <p:cNvSpPr/>
            <p:nvPr/>
          </p:nvSpPr>
          <p:spPr>
            <a:xfrm>
              <a:off x="6096000" y="3087253"/>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200&lt;&gt;300</a:t>
              </a:r>
            </a:p>
          </p:txBody>
        </p:sp>
        <p:sp>
          <p:nvSpPr>
            <p:cNvPr id="23" name="מלבן: פינות מעוגלות 22">
              <a:extLst>
                <a:ext uri="{FF2B5EF4-FFF2-40B4-BE49-F238E27FC236}">
                  <a16:creationId xmlns:a16="http://schemas.microsoft.com/office/drawing/2014/main" id="{E5C43F21-342E-4AEC-95CE-AB283A42A841}"/>
                </a:ext>
              </a:extLst>
            </p:cNvPr>
            <p:cNvSpPr/>
            <p:nvPr/>
          </p:nvSpPr>
          <p:spPr>
            <a:xfrm>
              <a:off x="8100291" y="3087252"/>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300&lt;&gt;400</a:t>
              </a:r>
            </a:p>
          </p:txBody>
        </p:sp>
        <p:sp>
          <p:nvSpPr>
            <p:cNvPr id="24" name="מלבן: פינות מעוגלות 23">
              <a:extLst>
                <a:ext uri="{FF2B5EF4-FFF2-40B4-BE49-F238E27FC236}">
                  <a16:creationId xmlns:a16="http://schemas.microsoft.com/office/drawing/2014/main" id="{BD3F8BCA-B53A-438D-A2E7-45B444000DBB}"/>
                </a:ext>
              </a:extLst>
            </p:cNvPr>
            <p:cNvSpPr/>
            <p:nvPr/>
          </p:nvSpPr>
          <p:spPr>
            <a:xfrm>
              <a:off x="10104582" y="3087251"/>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400&lt;&gt;500</a:t>
              </a:r>
            </a:p>
          </p:txBody>
        </p:sp>
      </p:grpSp>
      <p:grpSp>
        <p:nvGrpSpPr>
          <p:cNvPr id="25" name="קבוצה 24">
            <a:extLst>
              <a:ext uri="{FF2B5EF4-FFF2-40B4-BE49-F238E27FC236}">
                <a16:creationId xmlns:a16="http://schemas.microsoft.com/office/drawing/2014/main" id="{00346519-1AA4-406B-8D30-B3C8A1988239}"/>
              </a:ext>
            </a:extLst>
          </p:cNvPr>
          <p:cNvGrpSpPr/>
          <p:nvPr/>
        </p:nvGrpSpPr>
        <p:grpSpPr>
          <a:xfrm>
            <a:off x="83127" y="3512163"/>
            <a:ext cx="12025746" cy="960584"/>
            <a:chOff x="83127" y="3087251"/>
            <a:chExt cx="12025746" cy="960584"/>
          </a:xfrm>
        </p:grpSpPr>
        <p:sp>
          <p:nvSpPr>
            <p:cNvPr id="26" name="מלבן: פינות מעוגלות 25">
              <a:extLst>
                <a:ext uri="{FF2B5EF4-FFF2-40B4-BE49-F238E27FC236}">
                  <a16:creationId xmlns:a16="http://schemas.microsoft.com/office/drawing/2014/main" id="{7C2DD7B3-2693-49A2-80FE-45B5F1A998C6}"/>
                </a:ext>
              </a:extLst>
            </p:cNvPr>
            <p:cNvSpPr/>
            <p:nvPr/>
          </p:nvSpPr>
          <p:spPr>
            <a:xfrm>
              <a:off x="83127" y="3087254"/>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500&lt;&gt;600</a:t>
              </a:r>
            </a:p>
          </p:txBody>
        </p:sp>
        <p:sp>
          <p:nvSpPr>
            <p:cNvPr id="27" name="מלבן: פינות מעוגלות 26">
              <a:extLst>
                <a:ext uri="{FF2B5EF4-FFF2-40B4-BE49-F238E27FC236}">
                  <a16:creationId xmlns:a16="http://schemas.microsoft.com/office/drawing/2014/main" id="{38250F37-70B6-4A29-9F8F-CDCF770FD3FF}"/>
                </a:ext>
              </a:extLst>
            </p:cNvPr>
            <p:cNvSpPr/>
            <p:nvPr/>
          </p:nvSpPr>
          <p:spPr>
            <a:xfrm>
              <a:off x="2087418" y="3087254"/>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600&lt;&gt;700</a:t>
              </a:r>
            </a:p>
          </p:txBody>
        </p:sp>
        <p:sp>
          <p:nvSpPr>
            <p:cNvPr id="28" name="מלבן: פינות מעוגלות 27">
              <a:extLst>
                <a:ext uri="{FF2B5EF4-FFF2-40B4-BE49-F238E27FC236}">
                  <a16:creationId xmlns:a16="http://schemas.microsoft.com/office/drawing/2014/main" id="{8887D663-996F-45EC-BE9A-17BE08D4FE8B}"/>
                </a:ext>
              </a:extLst>
            </p:cNvPr>
            <p:cNvSpPr/>
            <p:nvPr/>
          </p:nvSpPr>
          <p:spPr>
            <a:xfrm>
              <a:off x="4091709" y="3087253"/>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700&lt;&gt;800</a:t>
              </a:r>
            </a:p>
          </p:txBody>
        </p:sp>
        <p:sp>
          <p:nvSpPr>
            <p:cNvPr id="29" name="מלבן: פינות מעוגלות 28">
              <a:extLst>
                <a:ext uri="{FF2B5EF4-FFF2-40B4-BE49-F238E27FC236}">
                  <a16:creationId xmlns:a16="http://schemas.microsoft.com/office/drawing/2014/main" id="{0537213E-AF2E-4776-88F7-E9A275A51913}"/>
                </a:ext>
              </a:extLst>
            </p:cNvPr>
            <p:cNvSpPr/>
            <p:nvPr/>
          </p:nvSpPr>
          <p:spPr>
            <a:xfrm>
              <a:off x="6096000" y="3087253"/>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800&lt;&gt;900</a:t>
              </a:r>
            </a:p>
          </p:txBody>
        </p:sp>
        <p:sp>
          <p:nvSpPr>
            <p:cNvPr id="30" name="מלבן: פינות מעוגלות 29">
              <a:extLst>
                <a:ext uri="{FF2B5EF4-FFF2-40B4-BE49-F238E27FC236}">
                  <a16:creationId xmlns:a16="http://schemas.microsoft.com/office/drawing/2014/main" id="{720578BD-226A-4212-ABC1-A80C401B43C5}"/>
                </a:ext>
              </a:extLst>
            </p:cNvPr>
            <p:cNvSpPr/>
            <p:nvPr/>
          </p:nvSpPr>
          <p:spPr>
            <a:xfrm>
              <a:off x="8100291" y="3087252"/>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900&lt;&gt;1,000</a:t>
              </a:r>
            </a:p>
          </p:txBody>
        </p:sp>
        <p:sp>
          <p:nvSpPr>
            <p:cNvPr id="31" name="מלבן: פינות מעוגלות 30">
              <a:extLst>
                <a:ext uri="{FF2B5EF4-FFF2-40B4-BE49-F238E27FC236}">
                  <a16:creationId xmlns:a16="http://schemas.microsoft.com/office/drawing/2014/main" id="{92052A23-E36F-4B6A-BD7C-817859F511F8}"/>
                </a:ext>
              </a:extLst>
            </p:cNvPr>
            <p:cNvSpPr/>
            <p:nvPr/>
          </p:nvSpPr>
          <p:spPr>
            <a:xfrm>
              <a:off x="10104582" y="3087251"/>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1,000&lt;&gt;1,100</a:t>
              </a:r>
            </a:p>
          </p:txBody>
        </p:sp>
      </p:grpSp>
      <p:grpSp>
        <p:nvGrpSpPr>
          <p:cNvPr id="32" name="קבוצה 31">
            <a:extLst>
              <a:ext uri="{FF2B5EF4-FFF2-40B4-BE49-F238E27FC236}">
                <a16:creationId xmlns:a16="http://schemas.microsoft.com/office/drawing/2014/main" id="{BA5E403C-14BF-4B0C-ADDF-963D9E658A28}"/>
              </a:ext>
            </a:extLst>
          </p:cNvPr>
          <p:cNvGrpSpPr/>
          <p:nvPr/>
        </p:nvGrpSpPr>
        <p:grpSpPr>
          <a:xfrm>
            <a:off x="83127" y="4627464"/>
            <a:ext cx="12025746" cy="960584"/>
            <a:chOff x="83127" y="3087251"/>
            <a:chExt cx="12025746" cy="960584"/>
          </a:xfrm>
        </p:grpSpPr>
        <p:sp>
          <p:nvSpPr>
            <p:cNvPr id="33" name="מלבן: פינות מעוגלות 32">
              <a:extLst>
                <a:ext uri="{FF2B5EF4-FFF2-40B4-BE49-F238E27FC236}">
                  <a16:creationId xmlns:a16="http://schemas.microsoft.com/office/drawing/2014/main" id="{1E47488E-6E7D-408C-9C83-1661F2ACA2F9}"/>
                </a:ext>
              </a:extLst>
            </p:cNvPr>
            <p:cNvSpPr/>
            <p:nvPr/>
          </p:nvSpPr>
          <p:spPr>
            <a:xfrm>
              <a:off x="83127" y="3087254"/>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1,100&lt;&gt;1,200</a:t>
              </a:r>
            </a:p>
          </p:txBody>
        </p:sp>
        <p:sp>
          <p:nvSpPr>
            <p:cNvPr id="34" name="מלבן: פינות מעוגלות 33">
              <a:extLst>
                <a:ext uri="{FF2B5EF4-FFF2-40B4-BE49-F238E27FC236}">
                  <a16:creationId xmlns:a16="http://schemas.microsoft.com/office/drawing/2014/main" id="{6FD7C702-7042-4C56-B2B6-76ED3EE90190}"/>
                </a:ext>
              </a:extLst>
            </p:cNvPr>
            <p:cNvSpPr/>
            <p:nvPr/>
          </p:nvSpPr>
          <p:spPr>
            <a:xfrm>
              <a:off x="2087418" y="3087254"/>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1,200&lt;&gt;1,300</a:t>
              </a:r>
            </a:p>
          </p:txBody>
        </p:sp>
        <p:sp>
          <p:nvSpPr>
            <p:cNvPr id="35" name="מלבן: פינות מעוגלות 34">
              <a:extLst>
                <a:ext uri="{FF2B5EF4-FFF2-40B4-BE49-F238E27FC236}">
                  <a16:creationId xmlns:a16="http://schemas.microsoft.com/office/drawing/2014/main" id="{B9C83BA2-CAF4-43CB-9334-71A35C5E2E44}"/>
                </a:ext>
              </a:extLst>
            </p:cNvPr>
            <p:cNvSpPr/>
            <p:nvPr/>
          </p:nvSpPr>
          <p:spPr>
            <a:xfrm>
              <a:off x="4091709" y="3087253"/>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1,300&lt;&gt;1,400</a:t>
              </a:r>
            </a:p>
          </p:txBody>
        </p:sp>
        <p:sp>
          <p:nvSpPr>
            <p:cNvPr id="36" name="מלבן: פינות מעוגלות 35">
              <a:extLst>
                <a:ext uri="{FF2B5EF4-FFF2-40B4-BE49-F238E27FC236}">
                  <a16:creationId xmlns:a16="http://schemas.microsoft.com/office/drawing/2014/main" id="{8EE821F8-38F8-4742-9993-48400EA3467F}"/>
                </a:ext>
              </a:extLst>
            </p:cNvPr>
            <p:cNvSpPr/>
            <p:nvPr/>
          </p:nvSpPr>
          <p:spPr>
            <a:xfrm>
              <a:off x="6096000" y="3087253"/>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1,400&lt;&gt;1,500</a:t>
              </a:r>
            </a:p>
          </p:txBody>
        </p:sp>
        <p:sp>
          <p:nvSpPr>
            <p:cNvPr id="37" name="מלבן: פינות מעוגלות 36">
              <a:extLst>
                <a:ext uri="{FF2B5EF4-FFF2-40B4-BE49-F238E27FC236}">
                  <a16:creationId xmlns:a16="http://schemas.microsoft.com/office/drawing/2014/main" id="{BD590812-E6A5-4785-80C6-12F781832D4B}"/>
                </a:ext>
              </a:extLst>
            </p:cNvPr>
            <p:cNvSpPr/>
            <p:nvPr/>
          </p:nvSpPr>
          <p:spPr>
            <a:xfrm>
              <a:off x="8100291" y="3087252"/>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1,500&lt;&gt;1,600</a:t>
              </a:r>
            </a:p>
          </p:txBody>
        </p:sp>
        <p:sp>
          <p:nvSpPr>
            <p:cNvPr id="38" name="מלבן: פינות מעוגלות 37">
              <a:hlinkClick r:id="rId3" action="ppaction://hlinksldjump"/>
              <a:extLst>
                <a:ext uri="{FF2B5EF4-FFF2-40B4-BE49-F238E27FC236}">
                  <a16:creationId xmlns:a16="http://schemas.microsoft.com/office/drawing/2014/main" id="{12FE10F9-AF37-44EA-A71F-F05F5EDC41AE}"/>
                </a:ext>
              </a:extLst>
            </p:cNvPr>
            <p:cNvSpPr/>
            <p:nvPr/>
          </p:nvSpPr>
          <p:spPr>
            <a:xfrm>
              <a:off x="10104582" y="3087251"/>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1,600&lt;&gt;1,700</a:t>
              </a:r>
            </a:p>
          </p:txBody>
        </p:sp>
      </p:grpSp>
      <p:grpSp>
        <p:nvGrpSpPr>
          <p:cNvPr id="39" name="קבוצה 38">
            <a:extLst>
              <a:ext uri="{FF2B5EF4-FFF2-40B4-BE49-F238E27FC236}">
                <a16:creationId xmlns:a16="http://schemas.microsoft.com/office/drawing/2014/main" id="{76B6E9A6-D369-454A-B249-49E36FF812CA}"/>
              </a:ext>
            </a:extLst>
          </p:cNvPr>
          <p:cNvGrpSpPr/>
          <p:nvPr/>
        </p:nvGrpSpPr>
        <p:grpSpPr>
          <a:xfrm>
            <a:off x="2087418" y="5742764"/>
            <a:ext cx="8017164" cy="960582"/>
            <a:chOff x="83127" y="3087253"/>
            <a:chExt cx="8017164" cy="960582"/>
          </a:xfrm>
        </p:grpSpPr>
        <p:sp>
          <p:nvSpPr>
            <p:cNvPr id="40" name="מלבן: פינות מעוגלות 39">
              <a:extLst>
                <a:ext uri="{FF2B5EF4-FFF2-40B4-BE49-F238E27FC236}">
                  <a16:creationId xmlns:a16="http://schemas.microsoft.com/office/drawing/2014/main" id="{1AF69997-97C6-4D35-B74F-B0548149F9E9}"/>
                </a:ext>
              </a:extLst>
            </p:cNvPr>
            <p:cNvSpPr/>
            <p:nvPr/>
          </p:nvSpPr>
          <p:spPr>
            <a:xfrm>
              <a:off x="83127" y="3087254"/>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1,700&lt;&gt;1,800</a:t>
              </a:r>
            </a:p>
          </p:txBody>
        </p:sp>
        <p:sp>
          <p:nvSpPr>
            <p:cNvPr id="41" name="מלבן: פינות מעוגלות 40">
              <a:extLst>
                <a:ext uri="{FF2B5EF4-FFF2-40B4-BE49-F238E27FC236}">
                  <a16:creationId xmlns:a16="http://schemas.microsoft.com/office/drawing/2014/main" id="{BADD964B-CC9E-424F-B871-BEF93C12C403}"/>
                </a:ext>
              </a:extLst>
            </p:cNvPr>
            <p:cNvSpPr/>
            <p:nvPr/>
          </p:nvSpPr>
          <p:spPr>
            <a:xfrm>
              <a:off x="2087418" y="3087254"/>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1,800&lt;&gt;1,900</a:t>
              </a:r>
            </a:p>
          </p:txBody>
        </p:sp>
        <p:sp>
          <p:nvSpPr>
            <p:cNvPr id="42" name="מלבן: פינות מעוגלות 41">
              <a:extLst>
                <a:ext uri="{FF2B5EF4-FFF2-40B4-BE49-F238E27FC236}">
                  <a16:creationId xmlns:a16="http://schemas.microsoft.com/office/drawing/2014/main" id="{CA53DA78-97CE-4461-8D6E-FC182C635A13}"/>
                </a:ext>
              </a:extLst>
            </p:cNvPr>
            <p:cNvSpPr/>
            <p:nvPr/>
          </p:nvSpPr>
          <p:spPr>
            <a:xfrm>
              <a:off x="4091709" y="3087253"/>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1,900&lt;&gt;2,000</a:t>
              </a:r>
            </a:p>
          </p:txBody>
        </p:sp>
        <p:sp>
          <p:nvSpPr>
            <p:cNvPr id="43" name="מלבן: פינות מעוגלות 42">
              <a:extLst>
                <a:ext uri="{FF2B5EF4-FFF2-40B4-BE49-F238E27FC236}">
                  <a16:creationId xmlns:a16="http://schemas.microsoft.com/office/drawing/2014/main" id="{1D1C92B4-59CF-4861-BB07-2E1578D1B4CD}"/>
                </a:ext>
              </a:extLst>
            </p:cNvPr>
            <p:cNvSpPr/>
            <p:nvPr/>
          </p:nvSpPr>
          <p:spPr>
            <a:xfrm>
              <a:off x="6096000" y="3087253"/>
              <a:ext cx="2004291" cy="960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2,000&lt;&gt;2,020</a:t>
              </a:r>
            </a:p>
          </p:txBody>
        </p:sp>
      </p:grpSp>
    </p:spTree>
    <p:extLst>
      <p:ext uri="{BB962C8B-B14F-4D97-AF65-F5344CB8AC3E}">
        <p14:creationId xmlns:p14="http://schemas.microsoft.com/office/powerpoint/2010/main" val="3008182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cxnSp>
        <p:nvCxnSpPr>
          <p:cNvPr id="3" name="מחבר חץ ישר 2">
            <a:extLst>
              <a:ext uri="{FF2B5EF4-FFF2-40B4-BE49-F238E27FC236}">
                <a16:creationId xmlns:a16="http://schemas.microsoft.com/office/drawing/2014/main" id="{E830FB54-FBC7-4282-AD4F-158E66414E0C}"/>
              </a:ext>
            </a:extLst>
          </p:cNvPr>
          <p:cNvCxnSpPr>
            <a:cxnSpLocks/>
          </p:cNvCxnSpPr>
          <p:nvPr/>
        </p:nvCxnSpPr>
        <p:spPr>
          <a:xfrm>
            <a:off x="0" y="3429000"/>
            <a:ext cx="12192000" cy="0"/>
          </a:xfrm>
          <a:prstGeom prst="straightConnector1">
            <a:avLst/>
          </a:prstGeom>
          <a:ln w="76200">
            <a:solidFill>
              <a:schemeClr val="accent4">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תיבת טקסט 8">
            <a:extLst>
              <a:ext uri="{FF2B5EF4-FFF2-40B4-BE49-F238E27FC236}">
                <a16:creationId xmlns:a16="http://schemas.microsoft.com/office/drawing/2014/main" id="{68C0ECA5-4409-4DFF-8121-492942A88FF3}"/>
              </a:ext>
            </a:extLst>
          </p:cNvPr>
          <p:cNvSpPr txBox="1"/>
          <p:nvPr/>
        </p:nvSpPr>
        <p:spPr>
          <a:xfrm>
            <a:off x="0" y="3574473"/>
            <a:ext cx="710451" cy="369332"/>
          </a:xfrm>
          <a:prstGeom prst="rect">
            <a:avLst/>
          </a:prstGeom>
          <a:noFill/>
        </p:spPr>
        <p:txBody>
          <a:bodyPr wrap="none" rtlCol="0">
            <a:spAutoFit/>
          </a:bodyPr>
          <a:lstStyle/>
          <a:p>
            <a:r>
              <a:rPr lang="en-US" dirty="0"/>
              <a:t>1,600</a:t>
            </a:r>
          </a:p>
        </p:txBody>
      </p:sp>
      <p:sp>
        <p:nvSpPr>
          <p:cNvPr id="10" name="תיבת טקסט 9">
            <a:extLst>
              <a:ext uri="{FF2B5EF4-FFF2-40B4-BE49-F238E27FC236}">
                <a16:creationId xmlns:a16="http://schemas.microsoft.com/office/drawing/2014/main" id="{5947376D-52B8-4AD7-8C6F-E9D63F5F3608}"/>
              </a:ext>
            </a:extLst>
          </p:cNvPr>
          <p:cNvSpPr txBox="1"/>
          <p:nvPr/>
        </p:nvSpPr>
        <p:spPr>
          <a:xfrm>
            <a:off x="11481549" y="3574473"/>
            <a:ext cx="710451" cy="369332"/>
          </a:xfrm>
          <a:prstGeom prst="rect">
            <a:avLst/>
          </a:prstGeom>
          <a:noFill/>
        </p:spPr>
        <p:txBody>
          <a:bodyPr wrap="none" rtlCol="0">
            <a:spAutoFit/>
          </a:bodyPr>
          <a:lstStyle/>
          <a:p>
            <a:r>
              <a:rPr lang="en-US" dirty="0"/>
              <a:t>1,700</a:t>
            </a:r>
          </a:p>
        </p:txBody>
      </p:sp>
      <p:sp>
        <p:nvSpPr>
          <p:cNvPr id="11" name="תיבת טקסט 10">
            <a:extLst>
              <a:ext uri="{FF2B5EF4-FFF2-40B4-BE49-F238E27FC236}">
                <a16:creationId xmlns:a16="http://schemas.microsoft.com/office/drawing/2014/main" id="{A1EF9281-2C84-45F4-BE26-2C6C71707C8F}"/>
              </a:ext>
            </a:extLst>
          </p:cNvPr>
          <p:cNvSpPr txBox="1"/>
          <p:nvPr/>
        </p:nvSpPr>
        <p:spPr>
          <a:xfrm>
            <a:off x="5740774" y="3574473"/>
            <a:ext cx="710451" cy="369332"/>
          </a:xfrm>
          <a:prstGeom prst="rect">
            <a:avLst/>
          </a:prstGeom>
          <a:noFill/>
        </p:spPr>
        <p:txBody>
          <a:bodyPr wrap="none" rtlCol="0">
            <a:spAutoFit/>
          </a:bodyPr>
          <a:lstStyle/>
          <a:p>
            <a:r>
              <a:rPr lang="en-US" dirty="0"/>
              <a:t>1,650</a:t>
            </a:r>
          </a:p>
        </p:txBody>
      </p:sp>
      <p:sp>
        <p:nvSpPr>
          <p:cNvPr id="12" name="תיבת טקסט 11">
            <a:extLst>
              <a:ext uri="{FF2B5EF4-FFF2-40B4-BE49-F238E27FC236}">
                <a16:creationId xmlns:a16="http://schemas.microsoft.com/office/drawing/2014/main" id="{03006526-5745-40C1-A1FF-ABF50C762B0E}"/>
              </a:ext>
            </a:extLst>
          </p:cNvPr>
          <p:cNvSpPr txBox="1"/>
          <p:nvPr/>
        </p:nvSpPr>
        <p:spPr>
          <a:xfrm>
            <a:off x="2515161" y="3574473"/>
            <a:ext cx="710451" cy="369332"/>
          </a:xfrm>
          <a:prstGeom prst="rect">
            <a:avLst/>
          </a:prstGeom>
          <a:noFill/>
        </p:spPr>
        <p:txBody>
          <a:bodyPr wrap="none" rtlCol="0">
            <a:spAutoFit/>
          </a:bodyPr>
          <a:lstStyle/>
          <a:p>
            <a:r>
              <a:rPr lang="en-US" dirty="0"/>
              <a:t>1,625</a:t>
            </a:r>
          </a:p>
        </p:txBody>
      </p:sp>
      <p:sp>
        <p:nvSpPr>
          <p:cNvPr id="13" name="תיבת טקסט 12">
            <a:extLst>
              <a:ext uri="{FF2B5EF4-FFF2-40B4-BE49-F238E27FC236}">
                <a16:creationId xmlns:a16="http://schemas.microsoft.com/office/drawing/2014/main" id="{E25BC3FE-E810-459A-8879-AF7A179E8DF2}"/>
              </a:ext>
            </a:extLst>
          </p:cNvPr>
          <p:cNvSpPr txBox="1"/>
          <p:nvPr/>
        </p:nvSpPr>
        <p:spPr>
          <a:xfrm>
            <a:off x="8611161" y="3574473"/>
            <a:ext cx="710451" cy="369332"/>
          </a:xfrm>
          <a:prstGeom prst="rect">
            <a:avLst/>
          </a:prstGeom>
          <a:noFill/>
        </p:spPr>
        <p:txBody>
          <a:bodyPr wrap="none" rtlCol="0">
            <a:spAutoFit/>
          </a:bodyPr>
          <a:lstStyle/>
          <a:p>
            <a:r>
              <a:rPr lang="en-US" dirty="0"/>
              <a:t>1,725</a:t>
            </a:r>
          </a:p>
        </p:txBody>
      </p:sp>
      <p:sp>
        <p:nvSpPr>
          <p:cNvPr id="14" name="אליפסה 13">
            <a:extLst>
              <a:ext uri="{FF2B5EF4-FFF2-40B4-BE49-F238E27FC236}">
                <a16:creationId xmlns:a16="http://schemas.microsoft.com/office/drawing/2014/main" id="{1A130259-84AA-42C5-8DA1-0572C7522BFC}"/>
              </a:ext>
            </a:extLst>
          </p:cNvPr>
          <p:cNvSpPr/>
          <p:nvPr/>
        </p:nvSpPr>
        <p:spPr>
          <a:xfrm>
            <a:off x="7394033" y="3288152"/>
            <a:ext cx="274320" cy="2743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קבוצה 1">
            <a:extLst>
              <a:ext uri="{FF2B5EF4-FFF2-40B4-BE49-F238E27FC236}">
                <a16:creationId xmlns:a16="http://schemas.microsoft.com/office/drawing/2014/main" id="{1F667D46-28FC-4041-81C7-FEF96A175484}"/>
              </a:ext>
            </a:extLst>
          </p:cNvPr>
          <p:cNvGrpSpPr/>
          <p:nvPr/>
        </p:nvGrpSpPr>
        <p:grpSpPr>
          <a:xfrm>
            <a:off x="5918385" y="110777"/>
            <a:ext cx="3188670" cy="2983406"/>
            <a:chOff x="5918385" y="110777"/>
            <a:chExt cx="3188670" cy="2983406"/>
          </a:xfrm>
        </p:grpSpPr>
        <p:grpSp>
          <p:nvGrpSpPr>
            <p:cNvPr id="20" name="קבוצה 19">
              <a:extLst>
                <a:ext uri="{FF2B5EF4-FFF2-40B4-BE49-F238E27FC236}">
                  <a16:creationId xmlns:a16="http://schemas.microsoft.com/office/drawing/2014/main" id="{40BD8493-10AD-4ED1-BDDB-C26B3C5273B2}"/>
                </a:ext>
              </a:extLst>
            </p:cNvPr>
            <p:cNvGrpSpPr/>
            <p:nvPr/>
          </p:nvGrpSpPr>
          <p:grpSpPr>
            <a:xfrm>
              <a:off x="5918385" y="110777"/>
              <a:ext cx="3188670" cy="2983406"/>
              <a:chOff x="5918385" y="110777"/>
              <a:chExt cx="3188670" cy="2983406"/>
            </a:xfrm>
          </p:grpSpPr>
          <p:sp>
            <p:nvSpPr>
              <p:cNvPr id="15" name="מלבן: פינות מעוגלות 14">
                <a:extLst>
                  <a:ext uri="{FF2B5EF4-FFF2-40B4-BE49-F238E27FC236}">
                    <a16:creationId xmlns:a16="http://schemas.microsoft.com/office/drawing/2014/main" id="{3234DA01-F85B-44D6-8BC7-3E60DA9E65B6}"/>
                  </a:ext>
                </a:extLst>
              </p:cNvPr>
              <p:cNvSpPr/>
              <p:nvPr/>
            </p:nvSpPr>
            <p:spPr>
              <a:xfrm>
                <a:off x="5955329" y="110777"/>
                <a:ext cx="3151726" cy="2983406"/>
              </a:xfrm>
              <a:prstGeom prst="roundRect">
                <a:avLst>
                  <a:gd name="adj" fmla="val 20692"/>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b="1" dirty="0">
                  <a:solidFill>
                    <a:schemeClr val="tx1"/>
                  </a:solidFill>
                </a:endParaRPr>
              </a:p>
            </p:txBody>
          </p:sp>
          <p:sp>
            <p:nvSpPr>
              <p:cNvPr id="16" name="תיבת טקסט 15">
                <a:extLst>
                  <a:ext uri="{FF2B5EF4-FFF2-40B4-BE49-F238E27FC236}">
                    <a16:creationId xmlns:a16="http://schemas.microsoft.com/office/drawing/2014/main" id="{229387D3-BCF1-4AE4-ACD4-115BD5D38F84}"/>
                  </a:ext>
                </a:extLst>
              </p:cNvPr>
              <p:cNvSpPr txBox="1"/>
              <p:nvPr/>
            </p:nvSpPr>
            <p:spPr>
              <a:xfrm>
                <a:off x="5918385" y="277978"/>
                <a:ext cx="3151726" cy="1754326"/>
              </a:xfrm>
              <a:prstGeom prst="rect">
                <a:avLst/>
              </a:prstGeom>
              <a:noFill/>
            </p:spPr>
            <p:txBody>
              <a:bodyPr wrap="square" rtlCol="0">
                <a:spAutoFit/>
              </a:bodyPr>
              <a:lstStyle/>
              <a:p>
                <a:r>
                  <a:rPr lang="he-IL" sz="1200" b="1" dirty="0"/>
                  <a:t>המהפכה המהוללת נמשכה כשנה, משנת 1688 עד שנת 1689 ובמהלכה הודח המלך האנגלי הקתולי ג'יימס השני, והומלכו בתו מרי השנייה ובעלה ויליאם השלישי, הפרוטסטנטים.</a:t>
                </a:r>
                <a:endParaRPr lang="en-US" sz="1200" b="1" dirty="0"/>
              </a:p>
              <a:p>
                <a:r>
                  <a:rPr lang="he-IL" sz="1200" b="1" dirty="0"/>
                  <a:t>לאירוע זה מתייחסים לעיתים כ"מהפכה ללא שפיכות דמים", אף שהשתוללו בסקוטלנד ובאירלנד קרבות קשים לאחר שג'יימס השני עזב את אנגליה.</a:t>
                </a:r>
                <a:endParaRPr lang="en-US" sz="1200" b="1" dirty="0"/>
              </a:p>
              <a:p>
                <a:endParaRPr lang="en-US" sz="1200" dirty="0"/>
              </a:p>
            </p:txBody>
          </p:sp>
          <p:pic>
            <p:nvPicPr>
              <p:cNvPr id="18" name="תמונה 17">
                <a:extLst>
                  <a:ext uri="{FF2B5EF4-FFF2-40B4-BE49-F238E27FC236}">
                    <a16:creationId xmlns:a16="http://schemas.microsoft.com/office/drawing/2014/main" id="{D14017CC-9694-4D10-BC38-48EAA65F9C73}"/>
                  </a:ext>
                </a:extLst>
              </p:cNvPr>
              <p:cNvPicPr>
                <a:picLocks noChangeAspect="1"/>
              </p:cNvPicPr>
              <p:nvPr/>
            </p:nvPicPr>
            <p:blipFill rotWithShape="1">
              <a:blip r:embed="rId2">
                <a:extLst>
                  <a:ext uri="{28A0092B-C50C-407E-A947-70E740481C1C}">
                    <a14:useLocalDpi xmlns:a14="http://schemas.microsoft.com/office/drawing/2010/main" val="0"/>
                  </a:ext>
                </a:extLst>
              </a:blip>
              <a:srcRect l="31253" r="36532" b="59461"/>
              <a:stretch/>
            </p:blipFill>
            <p:spPr>
              <a:xfrm>
                <a:off x="8038698" y="2032304"/>
                <a:ext cx="724553" cy="729400"/>
              </a:xfrm>
              <a:prstGeom prst="snipRoundRect">
                <a:avLst>
                  <a:gd name="adj1" fmla="val 0"/>
                  <a:gd name="adj2" fmla="val 22846"/>
                </a:avLst>
              </a:prstGeom>
              <a:ln w="38100" cap="sq">
                <a:solidFill>
                  <a:schemeClr val="tx1"/>
                </a:solidFill>
              </a:ln>
              <a:effectLst>
                <a:outerShdw blurRad="50800" dist="38100" dir="2700000" algn="tl" rotWithShape="0">
                  <a:prstClr val="black">
                    <a:alpha val="40000"/>
                  </a:prstClr>
                </a:outerShdw>
              </a:effectLst>
            </p:spPr>
          </p:pic>
          <p:sp>
            <p:nvSpPr>
              <p:cNvPr id="19" name="תיבת טקסט 18">
                <a:extLst>
                  <a:ext uri="{FF2B5EF4-FFF2-40B4-BE49-F238E27FC236}">
                    <a16:creationId xmlns:a16="http://schemas.microsoft.com/office/drawing/2014/main" id="{FE64E136-2FEB-441F-9187-A41830451567}"/>
                  </a:ext>
                </a:extLst>
              </p:cNvPr>
              <p:cNvSpPr txBox="1"/>
              <p:nvPr/>
            </p:nvSpPr>
            <p:spPr>
              <a:xfrm>
                <a:off x="6368911" y="2199505"/>
                <a:ext cx="1354858" cy="369332"/>
              </a:xfrm>
              <a:prstGeom prst="rect">
                <a:avLst/>
              </a:prstGeom>
              <a:noFill/>
            </p:spPr>
            <p:txBody>
              <a:bodyPr wrap="none" rtlCol="0">
                <a:spAutoFit/>
              </a:bodyPr>
              <a:lstStyle/>
              <a:p>
                <a:r>
                  <a:rPr lang="he-IL" dirty="0"/>
                  <a:t>על ידי: </a:t>
                </a:r>
                <a:r>
                  <a:rPr lang="he-IL" dirty="0">
                    <a:latin typeface="Guttman Yad-Brush" panose="02010401010101010101" pitchFamily="2" charset="-79"/>
                    <a:cs typeface="Guttman Yad-Brush" panose="02010401010101010101" pitchFamily="2" charset="-79"/>
                  </a:rPr>
                  <a:t>זאוס</a:t>
                </a:r>
                <a:endParaRPr lang="en-US" dirty="0">
                  <a:cs typeface="Guttman Yad-Brush" panose="02010401010101010101" pitchFamily="2" charset="-79"/>
                </a:endParaRPr>
              </a:p>
            </p:txBody>
          </p:sp>
        </p:grpSp>
        <p:sp>
          <p:nvSpPr>
            <p:cNvPr id="21" name="לחצן פעולה: מסמך 20">
              <a:hlinkClick r:id="rId3" action="ppaction://hlinksldjump" highlightClick="1"/>
              <a:extLst>
                <a:ext uri="{FF2B5EF4-FFF2-40B4-BE49-F238E27FC236}">
                  <a16:creationId xmlns:a16="http://schemas.microsoft.com/office/drawing/2014/main" id="{51A6953C-20C0-4A8D-86FE-A73E034C5643}"/>
                </a:ext>
              </a:extLst>
            </p:cNvPr>
            <p:cNvSpPr/>
            <p:nvPr/>
          </p:nvSpPr>
          <p:spPr>
            <a:xfrm>
              <a:off x="6342789" y="2577038"/>
              <a:ext cx="365760" cy="369332"/>
            </a:xfrm>
            <a:prstGeom prst="actionButtonDocumen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692710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50"/>
                                        <p:tgtEl>
                                          <p:spTgt spid="2"/>
                                        </p:tgtEl>
                                      </p:cBhvr>
                                    </p:animEffect>
                                    <p:anim calcmode="lin" valueType="num">
                                      <p:cBhvr>
                                        <p:cTn id="8" dur="350" fill="hold"/>
                                        <p:tgtEl>
                                          <p:spTgt spid="2"/>
                                        </p:tgtEl>
                                        <p:attrNameLst>
                                          <p:attrName>ppt_x</p:attrName>
                                        </p:attrNameLst>
                                      </p:cBhvr>
                                      <p:tavLst>
                                        <p:tav tm="0">
                                          <p:val>
                                            <p:strVal val="#ppt_x"/>
                                          </p:val>
                                        </p:tav>
                                        <p:tav tm="100000">
                                          <p:val>
                                            <p:strVal val="#ppt_x"/>
                                          </p:val>
                                        </p:tav>
                                      </p:tavLst>
                                    </p:anim>
                                    <p:anim calcmode="lin" valueType="num">
                                      <p:cBhvr>
                                        <p:cTn id="9" dur="3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1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2A0F952D-A223-4D0A-921A-688BB6BF23E2}"/>
              </a:ext>
            </a:extLst>
          </p:cNvPr>
          <p:cNvSpPr txBox="1"/>
          <p:nvPr/>
        </p:nvSpPr>
        <p:spPr>
          <a:xfrm>
            <a:off x="7556597" y="5743852"/>
            <a:ext cx="184731" cy="369332"/>
          </a:xfrm>
          <a:prstGeom prst="rect">
            <a:avLst/>
          </a:prstGeom>
          <a:noFill/>
        </p:spPr>
        <p:txBody>
          <a:bodyPr wrap="none" rtlCol="0">
            <a:spAutoFit/>
          </a:bodyPr>
          <a:lstStyle/>
          <a:p>
            <a:endParaRPr lang="en-US"/>
          </a:p>
        </p:txBody>
      </p:sp>
      <p:sp>
        <p:nvSpPr>
          <p:cNvPr id="14" name="מלבן 13">
            <a:extLst>
              <a:ext uri="{FF2B5EF4-FFF2-40B4-BE49-F238E27FC236}">
                <a16:creationId xmlns:a16="http://schemas.microsoft.com/office/drawing/2014/main" id="{42DC2C13-7587-40BE-8BA0-A44C6572EE5F}"/>
              </a:ext>
            </a:extLst>
          </p:cNvPr>
          <p:cNvSpPr/>
          <p:nvPr/>
        </p:nvSpPr>
        <p:spPr>
          <a:xfrm>
            <a:off x="2698811" y="-72984"/>
            <a:ext cx="9493189" cy="7003969"/>
          </a:xfrm>
          <a:prstGeom prst="rect">
            <a:avLst/>
          </a:prstGeom>
        </p:spPr>
        <p:txBody>
          <a:bodyPr wrap="square">
            <a:spAutoFit/>
          </a:bodyPr>
          <a:lstStyle/>
          <a:p>
            <a:pPr>
              <a:lnSpc>
                <a:spcPct val="107000"/>
              </a:lnSpc>
              <a:spcAft>
                <a:spcPts val="800"/>
              </a:spcAft>
            </a:pPr>
            <a:r>
              <a:rPr lang="he-IL" sz="2400" b="1" dirty="0">
                <a:latin typeface="Calibri" panose="020F0502020204030204" pitchFamily="34" charset="0"/>
                <a:ea typeface="Calibri" panose="020F0502020204030204" pitchFamily="34" charset="0"/>
              </a:rPr>
              <a:t>המהפכה המהוללת </a:t>
            </a:r>
            <a:r>
              <a:rPr lang="he-IL" dirty="0">
                <a:latin typeface="Calibri" panose="020F0502020204030204" pitchFamily="34" charset="0"/>
                <a:ea typeface="Calibri" panose="020F0502020204030204" pitchFamily="34" charset="0"/>
              </a:rPr>
              <a:t>נמשכה כשנה, משנת 1688 עד שנת 1689 ובמהלכה הודח המלך האנגלי הקתולי ג'יימס השני, והומלכו בתו מרי השנייה ובעלה ויליאם השלישי, הפרוטסטנטים. לאירוע זה מתייחסים לעיתים כ"מהפכה ללא שפיכות דמים", אף שהשתוללו בסקוטלנד ובאירלנד קרבות קשים לאחר שג'יימס השני עזב את אנגליה.</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he-IL" dirty="0">
                <a:latin typeface="Calibri" panose="020F0502020204030204" pitchFamily="34" charset="0"/>
                <a:ea typeface="Calibri" panose="020F0502020204030204" pitchFamily="34" charset="0"/>
              </a:rPr>
              <a:t>לאחר שובו של בית סטיוארט לכס המלכות באנגליה, שנלקח </a:t>
            </a:r>
            <a:r>
              <a:rPr lang="he-IL" dirty="0" err="1">
                <a:latin typeface="Calibri" panose="020F0502020204030204" pitchFamily="34" charset="0"/>
                <a:ea typeface="Calibri" panose="020F0502020204030204" pitchFamily="34" charset="0"/>
              </a:rPr>
              <a:t>מצ'ארלס</a:t>
            </a:r>
            <a:r>
              <a:rPr lang="he-IL" dirty="0">
                <a:latin typeface="Calibri" panose="020F0502020204030204" pitchFamily="34" charset="0"/>
                <a:ea typeface="Calibri" panose="020F0502020204030204" pitchFamily="34" charset="0"/>
              </a:rPr>
              <a:t> הראשון על ידי אוליבר </a:t>
            </a:r>
            <a:r>
              <a:rPr lang="he-IL" dirty="0" err="1">
                <a:latin typeface="Calibri" panose="020F0502020204030204" pitchFamily="34" charset="0"/>
                <a:ea typeface="Calibri" panose="020F0502020204030204" pitchFamily="34" charset="0"/>
              </a:rPr>
              <a:t>קרומוול</a:t>
            </a:r>
            <a:r>
              <a:rPr lang="he-IL" dirty="0">
                <a:latin typeface="Calibri" panose="020F0502020204030204" pitchFamily="34" charset="0"/>
                <a:ea typeface="Calibri" panose="020F0502020204030204" pitchFamily="34" charset="0"/>
              </a:rPr>
              <a:t>, שלט באנגליה המלך צ'ארלס השני לבית סטיוארט, שהיה קל דעת. למלך לא היו ילדים חוקיים שיכולים היו להמשיך את שושלת המלוכה הפרוטסטנטית, ועל פי חוקי אנגליה היה היורש אחיו, ג'יימס, דוכס יורק, אשר היה קתולי. ג'יימס היה איש עקרונות אמיץ ותקיף, שעוד בשנת 1673 ויתר על כהונתו כמפקד הצי האנגלי, וזאת בשל חוק שהצהיר כי אין אדם יכול לשאת בתפקיד כלשהו אלא אם כן יצהיר שאינו מאמין כי במהלך אכילת לחם הקודש (בזמן טקס המיסה) משתנים הלחם והיין לבשרו ודמו של ישו (אמונה בסיסית בדת הקתולית). ג'יימס העדיף לוותר על משרתו, ולא להתכחש לאמונתו.</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he-IL" dirty="0">
                <a:latin typeface="Calibri" panose="020F0502020204030204" pitchFamily="34" charset="0"/>
                <a:ea typeface="Calibri" panose="020F0502020204030204" pitchFamily="34" charset="0"/>
              </a:rPr>
              <a:t>בה בעת הגיע בצרפת לואי ה-14 לשיא עוצמתו. מלחמה התחוללה ביבשת בין צרפת להולנד, ובהולנד עלה מנהיג חדש, ויליאם </a:t>
            </a:r>
            <a:r>
              <a:rPr lang="he-IL" dirty="0" err="1">
                <a:latin typeface="Calibri" panose="020F0502020204030204" pitchFamily="34" charset="0"/>
                <a:ea typeface="Calibri" panose="020F0502020204030204" pitchFamily="34" charset="0"/>
              </a:rPr>
              <a:t>מאוראנז</a:t>
            </a:r>
            <a:r>
              <a:rPr lang="he-IL" dirty="0">
                <a:latin typeface="Calibri" panose="020F0502020204030204" pitchFamily="34" charset="0"/>
                <a:ea typeface="Calibri" panose="020F0502020204030204" pitchFamily="34" charset="0"/>
              </a:rPr>
              <a:t>', והוא הושיע את הולנד מכיבוש צרפתי במעשה אמיץ כאשר פתח את הסכרים ומנע את התקדמות הפולשים אל תוך ארצו. ויליאם </a:t>
            </a:r>
            <a:r>
              <a:rPr lang="he-IL" dirty="0" err="1">
                <a:latin typeface="Calibri" panose="020F0502020204030204" pitchFamily="34" charset="0"/>
                <a:ea typeface="Calibri" panose="020F0502020204030204" pitchFamily="34" charset="0"/>
              </a:rPr>
              <a:t>מאוראנז</a:t>
            </a:r>
            <a:r>
              <a:rPr lang="he-IL" dirty="0">
                <a:latin typeface="Calibri" panose="020F0502020204030204" pitchFamily="34" charset="0"/>
                <a:ea typeface="Calibri" panose="020F0502020204030204" pitchFamily="34" charset="0"/>
              </a:rPr>
              <a:t>', הנשוי לבתו של ג'יימס, מרי, נעשה עתה האיש שכל פרוטסטנט ברחבי היבשת נושא אליו את עיניו.</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he-IL" dirty="0">
                <a:latin typeface="Calibri" panose="020F0502020204030204" pitchFamily="34" charset="0"/>
                <a:ea typeface="Calibri" panose="020F0502020204030204" pitchFamily="34" charset="0"/>
              </a:rPr>
              <a:t>ב-1685 המלך צ'ארלס עמד למות. בפני העם האנגלי עמדו שתי אפשרויות: להכתיר עליהם מלך קתולי (בניגוד לאמונה הבסיסית של רוב העם, ובניגוד לנטייה ההיסטורית באנגליה, ולבריתותיה של אנגליה ברחבי אירופה), או להידרדר למלחמת אזרחים, וזאת דור אחד לאחר מלחמת אזרחים עקובה מדם. היה ידוע כי עם מותו של ג'יימס תירשנה אותו בנותיו, מרי (הנשואה </a:t>
            </a:r>
            <a:r>
              <a:rPr lang="he-IL" dirty="0" err="1">
                <a:latin typeface="Calibri" panose="020F0502020204030204" pitchFamily="34" charset="0"/>
                <a:ea typeface="Calibri" panose="020F0502020204030204" pitchFamily="34" charset="0"/>
              </a:rPr>
              <a:t>לויליאם</a:t>
            </a:r>
            <a:r>
              <a:rPr lang="he-IL" dirty="0">
                <a:latin typeface="Calibri" panose="020F0502020204030204" pitchFamily="34" charset="0"/>
                <a:ea typeface="Calibri" panose="020F0502020204030204" pitchFamily="34" charset="0"/>
              </a:rPr>
              <a:t> </a:t>
            </a:r>
            <a:r>
              <a:rPr lang="he-IL" dirty="0" err="1">
                <a:latin typeface="Calibri" panose="020F0502020204030204" pitchFamily="34" charset="0"/>
                <a:ea typeface="Calibri" panose="020F0502020204030204" pitchFamily="34" charset="0"/>
              </a:rPr>
              <a:t>מאוראנז</a:t>
            </a:r>
            <a:r>
              <a:rPr lang="he-IL" dirty="0">
                <a:latin typeface="Calibri" panose="020F0502020204030204" pitchFamily="34" charset="0"/>
                <a:ea typeface="Calibri" panose="020F0502020204030204" pitchFamily="34" charset="0"/>
              </a:rPr>
              <a:t>'), ואן, בעלות הנטייה הפרוטסטנטית. נראה כי אם יעלה ג'יימס לכס המלוכה, כי אז תהיה זו אך תקופה קצרה של שלטון מלך קתולי, ועם מותו ישוב לכס מלך (או מלכה) פרוטסטנטים. צ'ארלס עשה ככל יכולתו בימיו האחרונים כדי להרגיע את הרוחות, והטיל את מלוא כובד משקלו על מנת שאחיו יירש אותו</a:t>
            </a:r>
            <a:r>
              <a:rPr lang="en-US" dirty="0">
                <a:latin typeface="Calibri" panose="020F0502020204030204" pitchFamily="34" charset="0"/>
                <a:ea typeface="Calibri" panose="020F050202020403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p:txBody>
      </p:sp>
      <p:pic>
        <p:nvPicPr>
          <p:cNvPr id="15" name="תמונה 14">
            <a:extLst>
              <a:ext uri="{FF2B5EF4-FFF2-40B4-BE49-F238E27FC236}">
                <a16:creationId xmlns:a16="http://schemas.microsoft.com/office/drawing/2014/main" id="{3BAB4456-7A48-480A-99EB-C56BF9442FCA}"/>
              </a:ext>
            </a:extLst>
          </p:cNvPr>
          <p:cNvPicPr>
            <a:picLocks noChangeAspect="1"/>
          </p:cNvPicPr>
          <p:nvPr/>
        </p:nvPicPr>
        <p:blipFill rotWithShape="1">
          <a:blip r:embed="rId3">
            <a:extLst>
              <a:ext uri="{28A0092B-C50C-407E-A947-70E740481C1C}">
                <a14:useLocalDpi xmlns:a14="http://schemas.microsoft.com/office/drawing/2010/main" val="0"/>
              </a:ext>
            </a:extLst>
          </a:blip>
          <a:srcRect l="31253" r="36532" b="59461"/>
          <a:stretch/>
        </p:blipFill>
        <p:spPr>
          <a:xfrm>
            <a:off x="568171" y="432849"/>
            <a:ext cx="1554583" cy="1564983"/>
          </a:xfrm>
          <a:prstGeom prst="snipRoundRect">
            <a:avLst>
              <a:gd name="adj1" fmla="val 0"/>
              <a:gd name="adj2" fmla="val 22846"/>
            </a:avLst>
          </a:prstGeom>
          <a:ln w="38100" cap="sq">
            <a:solidFill>
              <a:schemeClr val="tx1"/>
            </a:solidFill>
          </a:ln>
          <a:effectLst>
            <a:outerShdw blurRad="50800" dist="38100" dir="2700000" algn="tl" rotWithShape="0">
              <a:prstClr val="black">
                <a:alpha val="40000"/>
              </a:prstClr>
            </a:outerShdw>
          </a:effectLst>
        </p:spPr>
      </p:pic>
      <p:sp>
        <p:nvSpPr>
          <p:cNvPr id="16" name="תיבת טקסט 15">
            <a:extLst>
              <a:ext uri="{FF2B5EF4-FFF2-40B4-BE49-F238E27FC236}">
                <a16:creationId xmlns:a16="http://schemas.microsoft.com/office/drawing/2014/main" id="{CF5296DA-1567-4BF5-9FA6-7E1D656552D8}"/>
              </a:ext>
            </a:extLst>
          </p:cNvPr>
          <p:cNvSpPr txBox="1"/>
          <p:nvPr/>
        </p:nvSpPr>
        <p:spPr>
          <a:xfrm>
            <a:off x="671368" y="2044440"/>
            <a:ext cx="1348188" cy="1200329"/>
          </a:xfrm>
          <a:prstGeom prst="rect">
            <a:avLst/>
          </a:prstGeom>
          <a:noFill/>
        </p:spPr>
        <p:txBody>
          <a:bodyPr wrap="square" rtlCol="0">
            <a:spAutoFit/>
          </a:bodyPr>
          <a:lstStyle/>
          <a:p>
            <a:r>
              <a:rPr lang="he-IL" sz="3600" dirty="0"/>
              <a:t>על ידי: </a:t>
            </a:r>
            <a:r>
              <a:rPr lang="he-IL" sz="3600" dirty="0">
                <a:latin typeface="Guttman Yad-Brush" panose="02010401010101010101" pitchFamily="2" charset="-79"/>
                <a:cs typeface="Guttman Yad-Brush" panose="02010401010101010101" pitchFamily="2" charset="-79"/>
              </a:rPr>
              <a:t>זאוס</a:t>
            </a:r>
            <a:endParaRPr lang="en-US" sz="3600" dirty="0">
              <a:cs typeface="Guttman Yad-Brush" panose="02010401010101010101" pitchFamily="2" charset="-79"/>
            </a:endParaRPr>
          </a:p>
        </p:txBody>
      </p:sp>
      <p:sp>
        <p:nvSpPr>
          <p:cNvPr id="17" name="תיבת טקסט 16">
            <a:extLst>
              <a:ext uri="{FF2B5EF4-FFF2-40B4-BE49-F238E27FC236}">
                <a16:creationId xmlns:a16="http://schemas.microsoft.com/office/drawing/2014/main" id="{87D387B1-0313-4459-BD11-8AC662AFE52B}"/>
              </a:ext>
            </a:extLst>
          </p:cNvPr>
          <p:cNvSpPr txBox="1"/>
          <p:nvPr/>
        </p:nvSpPr>
        <p:spPr>
          <a:xfrm>
            <a:off x="0" y="3613232"/>
            <a:ext cx="2565647" cy="1200329"/>
          </a:xfrm>
          <a:prstGeom prst="rect">
            <a:avLst/>
          </a:prstGeom>
          <a:noFill/>
        </p:spPr>
        <p:txBody>
          <a:bodyPr wrap="square" rtlCol="0">
            <a:spAutoFit/>
          </a:bodyPr>
          <a:lstStyle/>
          <a:p>
            <a:pPr algn="ctr"/>
            <a:r>
              <a:rPr lang="he-IL" sz="3600" dirty="0"/>
              <a:t>בתאריך:</a:t>
            </a:r>
            <a:r>
              <a:rPr lang="en-US" sz="3600" dirty="0"/>
              <a:t> </a:t>
            </a:r>
            <a:r>
              <a:rPr lang="en-US" sz="3600" dirty="0">
                <a:latin typeface="Ktav Yad CLM" panose="02000603000000000000" pitchFamily="50" charset="-79"/>
                <a:cs typeface="Ktav Yad CLM" panose="02000603000000000000" pitchFamily="50" charset="-79"/>
              </a:rPr>
              <a:t>6/18/2020</a:t>
            </a:r>
          </a:p>
        </p:txBody>
      </p:sp>
    </p:spTree>
    <p:extLst>
      <p:ext uri="{BB962C8B-B14F-4D97-AF65-F5344CB8AC3E}">
        <p14:creationId xmlns:p14="http://schemas.microsoft.com/office/powerpoint/2010/main" val="1584193394"/>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551</Words>
  <Application>Microsoft Office PowerPoint</Application>
  <PresentationFormat>מסך רחב</PresentationFormat>
  <Paragraphs>50</Paragraphs>
  <Slides>3</Slides>
  <Notes>2</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3</vt:i4>
      </vt:variant>
    </vt:vector>
  </HeadingPairs>
  <TitlesOfParts>
    <vt:vector size="9" baseType="lpstr">
      <vt:lpstr>Arial</vt:lpstr>
      <vt:lpstr>Calibri</vt:lpstr>
      <vt:lpstr>Calibri Light</vt:lpstr>
      <vt:lpstr>Guttman Yad-Brush</vt:lpstr>
      <vt:lpstr>Ktav Yad CLM</vt:lpstr>
      <vt:lpstr>ערכת נושא Office</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טוליפ קליינפלד</dc:creator>
  <cp:lastModifiedBy>טוליפ קליינפלד</cp:lastModifiedBy>
  <cp:revision>14</cp:revision>
  <dcterms:created xsi:type="dcterms:W3CDTF">2020-06-18T06:10:39Z</dcterms:created>
  <dcterms:modified xsi:type="dcterms:W3CDTF">2020-06-18T10:01:59Z</dcterms:modified>
</cp:coreProperties>
</file>