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notesMasterIdLst>
    <p:notesMasterId r:id="rId8"/>
  </p:notesMasterIdLst>
  <p:handoutMasterIdLst>
    <p:handoutMasterId r:id="rId9"/>
  </p:handoutMasterIdLst>
  <p:sldIdLst>
    <p:sldId id="256" r:id="rId2"/>
    <p:sldId id="257" r:id="rId3"/>
    <p:sldId id="259" r:id="rId4"/>
    <p:sldId id="261" r:id="rId5"/>
    <p:sldId id="263"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3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81" autoAdjust="0"/>
  </p:normalViewPr>
  <p:slideViewPr>
    <p:cSldViewPr snapToGrid="0">
      <p:cViewPr varScale="1">
        <p:scale>
          <a:sx n="75" d="100"/>
          <a:sy n="75" d="100"/>
        </p:scale>
        <p:origin x="77"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dirty="0"/>
          </a:p>
        </p:txBody>
      </p:sp>
      <p:sp>
        <p:nvSpPr>
          <p:cNvPr id="3" name="Date Placeholder 2"/>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36C7B068-7223-412A-8DBD-DCF92C614B3B}" type="datetimeFigureOut">
              <a:rPr lang="he-IL" smtClean="0"/>
              <a:t>ח'/תמוז/תשע"ז</a:t>
            </a:fld>
            <a:endParaRPr lang="he-IL" dirty="0"/>
          </a:p>
        </p:txBody>
      </p:sp>
      <p:sp>
        <p:nvSpPr>
          <p:cNvPr id="4" name="Footer Placeholder 3"/>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dirty="0"/>
          </a:p>
        </p:txBody>
      </p:sp>
      <p:sp>
        <p:nvSpPr>
          <p:cNvPr id="5" name="Slide Number Placeholder 4"/>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6B26FDDB-4BE7-487B-B58A-2FD27BE3CFA1}" type="slidenum">
              <a:rPr lang="he-IL" smtClean="0"/>
              <a:t>‹#›</a:t>
            </a:fld>
            <a:endParaRPr lang="he-IL" dirty="0"/>
          </a:p>
        </p:txBody>
      </p:sp>
    </p:spTree>
    <p:extLst>
      <p:ext uri="{BB962C8B-B14F-4D97-AF65-F5344CB8AC3E}">
        <p14:creationId xmlns:p14="http://schemas.microsoft.com/office/powerpoint/2010/main" val="1462501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9D4BA758-2CB8-466A-AFE8-1594DE2E0149}" type="datetimeFigureOut">
              <a:rPr lang="en-US" smtClean="0"/>
              <a:t>02-Jul-17</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39B14AA0-8784-4EC1-ADB8-FEA2250CC838}" type="slidenum">
              <a:rPr lang="en-US" smtClean="0"/>
              <a:t>‹#›</a:t>
            </a:fld>
            <a:endParaRPr lang="en-US"/>
          </a:p>
        </p:txBody>
      </p:sp>
    </p:spTree>
    <p:extLst>
      <p:ext uri="{BB962C8B-B14F-4D97-AF65-F5344CB8AC3E}">
        <p14:creationId xmlns:p14="http://schemas.microsoft.com/office/powerpoint/2010/main" val="236904831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39B14AA0-8784-4EC1-ADB8-FEA2250CC838}" type="slidenum">
              <a:rPr lang="en-US" smtClean="0"/>
              <a:t>2</a:t>
            </a:fld>
            <a:endParaRPr lang="en-US"/>
          </a:p>
        </p:txBody>
      </p:sp>
    </p:spTree>
    <p:extLst>
      <p:ext uri="{BB962C8B-B14F-4D97-AF65-F5344CB8AC3E}">
        <p14:creationId xmlns:p14="http://schemas.microsoft.com/office/powerpoint/2010/main" val="3810589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39B14AA0-8784-4EC1-ADB8-FEA2250CC838}" type="slidenum">
              <a:rPr lang="en-US" smtClean="0"/>
              <a:t>3</a:t>
            </a:fld>
            <a:endParaRPr lang="en-US"/>
          </a:p>
        </p:txBody>
      </p:sp>
    </p:spTree>
    <p:extLst>
      <p:ext uri="{BB962C8B-B14F-4D97-AF65-F5344CB8AC3E}">
        <p14:creationId xmlns:p14="http://schemas.microsoft.com/office/powerpoint/2010/main" val="3215602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39B14AA0-8784-4EC1-ADB8-FEA2250CC838}" type="slidenum">
              <a:rPr lang="en-US" smtClean="0"/>
              <a:t>4</a:t>
            </a:fld>
            <a:endParaRPr lang="en-US"/>
          </a:p>
        </p:txBody>
      </p:sp>
    </p:spTree>
    <p:extLst>
      <p:ext uri="{BB962C8B-B14F-4D97-AF65-F5344CB8AC3E}">
        <p14:creationId xmlns:p14="http://schemas.microsoft.com/office/powerpoint/2010/main" val="2033424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171450" indent="-171450">
              <a:buFont typeface="Arial" panose="020B0604020202020204" pitchFamily="34" charset="0"/>
              <a:buChar char="•"/>
            </a:pPr>
            <a:r>
              <a:rPr lang="he-IL" dirty="0"/>
              <a:t>למדנו:</a:t>
            </a:r>
          </a:p>
          <a:p>
            <a:pPr marL="628650" lvl="1" indent="-171450">
              <a:buFont typeface="Arial" panose="020B0604020202020204" pitchFamily="34" charset="0"/>
              <a:buChar char="•"/>
            </a:pPr>
            <a:r>
              <a:rPr lang="he-IL" dirty="0"/>
              <a:t>עבודה</a:t>
            </a:r>
            <a:r>
              <a:rPr lang="he-IL" baseline="0" dirty="0"/>
              <a:t> מסונכרנת – עבודה במקביל, עדכון תמידי.</a:t>
            </a:r>
            <a:endParaRPr lang="en-US" dirty="0"/>
          </a:p>
          <a:p>
            <a:pPr marL="171450" indent="-171450">
              <a:buFont typeface="Arial" panose="020B0604020202020204" pitchFamily="34" charset="0"/>
              <a:buChar char="•"/>
            </a:pPr>
            <a:r>
              <a:rPr lang="he-IL" dirty="0"/>
              <a:t>עבודה עתידית:</a:t>
            </a:r>
            <a:endParaRPr lang="en-US" dirty="0"/>
          </a:p>
          <a:p>
            <a:pPr marL="628650" lvl="1" indent="-171450">
              <a:buFont typeface="Arial" panose="020B0604020202020204" pitchFamily="34" charset="0"/>
              <a:buChar char="•"/>
            </a:pPr>
            <a:r>
              <a:rPr lang="he-IL" dirty="0"/>
              <a:t>לנסות</a:t>
            </a:r>
            <a:r>
              <a:rPr lang="he-IL" baseline="0" dirty="0"/>
              <a:t> מודלים נוספים</a:t>
            </a:r>
            <a:r>
              <a:rPr lang="en-US" baseline="0" dirty="0"/>
              <a:t> </a:t>
            </a:r>
            <a:r>
              <a:rPr lang="he-IL" baseline="0" dirty="0"/>
              <a:t>חוץ </a:t>
            </a:r>
            <a:r>
              <a:rPr lang="he-IL" baseline="0" dirty="0" err="1"/>
              <a:t>מבייס</a:t>
            </a:r>
            <a:r>
              <a:rPr lang="he-IL" baseline="0" dirty="0"/>
              <a:t> נאיבי.</a:t>
            </a:r>
            <a:endParaRPr lang="he-IL" dirty="0"/>
          </a:p>
          <a:p>
            <a:pPr marL="628650" lvl="1" indent="-171450">
              <a:buFont typeface="Arial" panose="020B0604020202020204" pitchFamily="34" charset="0"/>
              <a:buChar char="•"/>
            </a:pPr>
            <a:r>
              <a:rPr lang="he-IL" dirty="0"/>
              <a:t>קשרים</a:t>
            </a:r>
            <a:r>
              <a:rPr lang="he-IL" baseline="0" dirty="0"/>
              <a:t> בין תמונות טובות – אנו יודעים איזה תמונות המשתמש אהב, אבל אנחנו רוצים ליצור קולאז' של תמונות. היינו רוצים לדעת בין איזה תמונות יש קשרים חזקים כדי שנוכל לשים אותם יחד בדף של אלבום או גלויה.</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9B14AA0-8784-4EC1-ADB8-FEA2250CC838}" type="slidenum">
              <a:rPr lang="en-US" smtClean="0"/>
              <a:t>5</a:t>
            </a:fld>
            <a:endParaRPr lang="en-US"/>
          </a:p>
        </p:txBody>
      </p:sp>
    </p:spTree>
    <p:extLst>
      <p:ext uri="{BB962C8B-B14F-4D97-AF65-F5344CB8AC3E}">
        <p14:creationId xmlns:p14="http://schemas.microsoft.com/office/powerpoint/2010/main" val="2111751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rgbClr val="F0532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0847D8-E569-4581-B712-56DF47860349}" type="datetimeFigureOut">
              <a:rPr lang="en-US" smtClean="0"/>
              <a:t>02-Jul-17</a:t>
            </a:fld>
            <a:endParaRPr lang="en-US" dirty="0"/>
          </a:p>
        </p:txBody>
      </p:sp>
      <p:sp>
        <p:nvSpPr>
          <p:cNvPr id="6" name="Slide Number Placeholder 5"/>
          <p:cNvSpPr>
            <a:spLocks noGrp="1"/>
          </p:cNvSpPr>
          <p:nvPr>
            <p:ph type="sldNum" sz="quarter" idx="12"/>
          </p:nvPr>
        </p:nvSpPr>
        <p:spPr/>
        <p:txBody>
          <a:bodyPr/>
          <a:lstStyle/>
          <a:p>
            <a:fld id="{50DC2927-D574-471C-9FF0-C2E6C40C911D}" type="slidenum">
              <a:rPr lang="en-US" smtClean="0"/>
              <a:t>‹#›</a:t>
            </a:fld>
            <a:endParaRPr lang="en-US" dirty="0"/>
          </a:p>
        </p:txBody>
      </p:sp>
      <p:pic>
        <p:nvPicPr>
          <p:cNvPr id="9" name="Picture 8"/>
          <p:cNvPicPr>
            <a:picLocks noChangeAspect="1"/>
          </p:cNvPicPr>
          <p:nvPr userDrawn="1"/>
        </p:nvPicPr>
        <p:blipFill>
          <a:blip r:embed="rId2"/>
          <a:stretch>
            <a:fillRect/>
          </a:stretch>
        </p:blipFill>
        <p:spPr>
          <a:xfrm>
            <a:off x="0" y="0"/>
            <a:ext cx="3810000" cy="714375"/>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75371" y="0"/>
            <a:ext cx="2117854" cy="713461"/>
          </a:xfrm>
          <a:prstGeom prst="rect">
            <a:avLst/>
          </a:prstGeom>
        </p:spPr>
      </p:pic>
    </p:spTree>
    <p:extLst>
      <p:ext uri="{BB962C8B-B14F-4D97-AF65-F5344CB8AC3E}">
        <p14:creationId xmlns:p14="http://schemas.microsoft.com/office/powerpoint/2010/main" val="847338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0847D8-E569-4581-B712-56DF47860349}" type="datetimeFigureOut">
              <a:rPr lang="en-US" smtClean="0"/>
              <a:t>02-Jul-17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DC2927-D574-471C-9FF0-C2E6C40C911D}" type="slidenum">
              <a:rPr lang="en-US" smtClean="0"/>
              <a:t>‹#›</a:t>
            </a:fld>
            <a:endParaRPr lang="en-US" dirty="0"/>
          </a:p>
        </p:txBody>
      </p:sp>
    </p:spTree>
    <p:extLst>
      <p:ext uri="{BB962C8B-B14F-4D97-AF65-F5344CB8AC3E}">
        <p14:creationId xmlns:p14="http://schemas.microsoft.com/office/powerpoint/2010/main" val="198126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0847D8-E569-4581-B712-56DF47860349}" type="datetimeFigureOut">
              <a:rPr lang="en-US" smtClean="0"/>
              <a:t>02-Jul-17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DC2927-D574-471C-9FF0-C2E6C40C911D}" type="slidenum">
              <a:rPr lang="en-US" smtClean="0"/>
              <a:t>‹#›</a:t>
            </a:fld>
            <a:endParaRPr lang="en-US" dirty="0"/>
          </a:p>
        </p:txBody>
      </p:sp>
    </p:spTree>
    <p:extLst>
      <p:ext uri="{BB962C8B-B14F-4D97-AF65-F5344CB8AC3E}">
        <p14:creationId xmlns:p14="http://schemas.microsoft.com/office/powerpoint/2010/main" val="157336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847D8-E569-4581-B712-56DF47860349}" type="datetimeFigureOut">
              <a:rPr lang="en-US" smtClean="0"/>
              <a:t>02-Jul-17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DC2927-D574-471C-9FF0-C2E6C40C911D}"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0" y="0"/>
            <a:ext cx="3810000" cy="714375"/>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75371" y="0"/>
            <a:ext cx="2117854" cy="713461"/>
          </a:xfrm>
          <a:prstGeom prst="rect">
            <a:avLst/>
          </a:prstGeom>
        </p:spPr>
      </p:pic>
      <p:sp>
        <p:nvSpPr>
          <p:cNvPr id="10" name="Rectangle 9"/>
          <p:cNvSpPr/>
          <p:nvPr userDrawn="1"/>
        </p:nvSpPr>
        <p:spPr>
          <a:xfrm>
            <a:off x="-10887" y="735233"/>
            <a:ext cx="3472543" cy="5349882"/>
          </a:xfrm>
          <a:prstGeom prst="rect">
            <a:avLst/>
          </a:prstGeom>
          <a:solidFill>
            <a:srgbClr val="F05324"/>
          </a:solidFill>
          <a:ln>
            <a:solidFill>
              <a:srgbClr val="F0532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353803446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847D8-E569-4581-B712-56DF47860349}" type="datetimeFigureOut">
              <a:rPr lang="en-US" smtClean="0"/>
              <a:t>02-Jul-17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DC2927-D574-471C-9FF0-C2E6C40C911D}" type="slidenum">
              <a:rPr lang="en-US" smtClean="0"/>
              <a:t>‹#›</a:t>
            </a:fld>
            <a:endParaRPr lang="en-US" dirty="0"/>
          </a:p>
        </p:txBody>
      </p:sp>
    </p:spTree>
    <p:extLst>
      <p:ext uri="{BB962C8B-B14F-4D97-AF65-F5344CB8AC3E}">
        <p14:creationId xmlns:p14="http://schemas.microsoft.com/office/powerpoint/2010/main" val="2148239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60847D8-E569-4581-B712-56DF47860349}" type="datetimeFigureOut">
              <a:rPr lang="en-US" smtClean="0"/>
              <a:t>02-Jul-17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50DC2927-D574-471C-9FF0-C2E6C40C911D}" type="slidenum">
              <a:rPr lang="en-US" smtClean="0"/>
              <a:t>‹#›</a:t>
            </a:fld>
            <a:endParaRPr lang="en-US" dirty="0"/>
          </a:p>
        </p:txBody>
      </p:sp>
      <p:pic>
        <p:nvPicPr>
          <p:cNvPr id="11" name="Picture 2" descr="Check Point Software Technologie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68069" y="210198"/>
            <a:ext cx="2485839" cy="418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85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60847D8-E569-4581-B712-56DF47860349}" type="datetimeFigureOut">
              <a:rPr lang="en-US" smtClean="0"/>
              <a:t>02-Jul-17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50DC2927-D574-471C-9FF0-C2E6C40C911D}" type="slidenum">
              <a:rPr lang="en-US" smtClean="0"/>
              <a:t>‹#›</a:t>
            </a:fld>
            <a:endParaRPr lang="en-US" dirty="0"/>
          </a:p>
        </p:txBody>
      </p:sp>
    </p:spTree>
    <p:extLst>
      <p:ext uri="{BB962C8B-B14F-4D97-AF65-F5344CB8AC3E}">
        <p14:creationId xmlns:p14="http://schemas.microsoft.com/office/powerpoint/2010/main" val="201356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60847D8-E569-4581-B712-56DF47860349}" type="datetimeFigureOut">
              <a:rPr lang="en-US" smtClean="0"/>
              <a:t>02-Jul-17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50DC2927-D574-471C-9FF0-C2E6C40C911D}" type="slidenum">
              <a:rPr lang="en-US" smtClean="0"/>
              <a:t>‹#›</a:t>
            </a:fld>
            <a:endParaRPr lang="en-US" dirty="0"/>
          </a:p>
        </p:txBody>
      </p:sp>
    </p:spTree>
    <p:extLst>
      <p:ext uri="{BB962C8B-B14F-4D97-AF65-F5344CB8AC3E}">
        <p14:creationId xmlns:p14="http://schemas.microsoft.com/office/powerpoint/2010/main" val="102894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60847D8-E569-4581-B712-56DF47860349}" type="datetimeFigureOut">
              <a:rPr lang="en-US" smtClean="0"/>
              <a:t>02-Jul-17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DC2927-D574-471C-9FF0-C2E6C40C911D}" type="slidenum">
              <a:rPr lang="en-US" smtClean="0"/>
              <a:t>‹#›</a:t>
            </a:fld>
            <a:endParaRPr lang="en-US" dirty="0"/>
          </a:p>
        </p:txBody>
      </p:sp>
    </p:spTree>
    <p:extLst>
      <p:ext uri="{BB962C8B-B14F-4D97-AF65-F5344CB8AC3E}">
        <p14:creationId xmlns:p14="http://schemas.microsoft.com/office/powerpoint/2010/main" val="2692541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60847D8-E569-4581-B712-56DF47860349}" type="datetimeFigureOut">
              <a:rPr lang="en-US" smtClean="0"/>
              <a:t>02-Jul-17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50DC2927-D574-471C-9FF0-C2E6C40C911D}" type="slidenum">
              <a:rPr lang="en-US" smtClean="0"/>
              <a:t>‹#›</a:t>
            </a:fld>
            <a:endParaRPr lang="en-US" dirty="0"/>
          </a:p>
        </p:txBody>
      </p:sp>
    </p:spTree>
    <p:extLst>
      <p:ext uri="{BB962C8B-B14F-4D97-AF65-F5344CB8AC3E}">
        <p14:creationId xmlns:p14="http://schemas.microsoft.com/office/powerpoint/2010/main" val="1796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60847D8-E569-4581-B712-56DF47860349}" type="datetimeFigureOut">
              <a:rPr lang="en-US" smtClean="0"/>
              <a:t>02-Jul-17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50DC2927-D574-471C-9FF0-C2E6C40C911D}" type="slidenum">
              <a:rPr lang="en-US" smtClean="0"/>
              <a:t>‹#›</a:t>
            </a:fld>
            <a:endParaRPr lang="en-US" dirty="0"/>
          </a:p>
        </p:txBody>
      </p:sp>
    </p:spTree>
    <p:extLst>
      <p:ext uri="{BB962C8B-B14F-4D97-AF65-F5344CB8AC3E}">
        <p14:creationId xmlns:p14="http://schemas.microsoft.com/office/powerpoint/2010/main" val="262916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60847D8-E569-4581-B712-56DF47860349}" type="datetimeFigureOut">
              <a:rPr lang="en-US" smtClean="0"/>
              <a:t>02-Jul-17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0DC2927-D574-471C-9FF0-C2E6C40C911D}" type="slidenum">
              <a:rPr lang="en-US" smtClean="0"/>
              <a:t>‹#›</a:t>
            </a:fld>
            <a:endParaRPr lang="en-US" dirty="0"/>
          </a:p>
        </p:txBody>
      </p:sp>
    </p:spTree>
    <p:extLst>
      <p:ext uri="{BB962C8B-B14F-4D97-AF65-F5344CB8AC3E}">
        <p14:creationId xmlns:p14="http://schemas.microsoft.com/office/powerpoint/2010/main" val="2188579224"/>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2505456"/>
          </a:xfrm>
        </p:spPr>
        <p:txBody>
          <a:bodyPr anchor="ctr">
            <a:normAutofit fontScale="90000"/>
          </a:bodyPr>
          <a:lstStyle/>
          <a:p>
            <a:pPr algn="ctr"/>
            <a:r>
              <a:rPr lang="en-US" sz="3100" dirty="0">
                <a:cs typeface="Arial" panose="020B0604020202020204" pitchFamily="34" charset="0"/>
              </a:rPr>
              <a:t>Industrial Project 234313</a:t>
            </a:r>
            <a:br>
              <a:rPr lang="en-US" sz="3200" dirty="0">
                <a:cs typeface="Arial" panose="020B0604020202020204" pitchFamily="34" charset="0"/>
              </a:rPr>
            </a:br>
            <a:br>
              <a:rPr lang="en-US" dirty="0">
                <a:cs typeface="Arial" panose="020B0604020202020204" pitchFamily="34" charset="0"/>
              </a:rPr>
            </a:br>
            <a:r>
              <a:rPr lang="en-US" sz="6600" dirty="0">
                <a:cs typeface="Arial" panose="020B0604020202020204" pitchFamily="34" charset="0"/>
              </a:rPr>
              <a:t>Tinder for your photos</a:t>
            </a:r>
          </a:p>
        </p:txBody>
      </p:sp>
      <p:sp>
        <p:nvSpPr>
          <p:cNvPr id="4" name="Subtitle 2"/>
          <p:cNvSpPr txBox="1">
            <a:spLocks/>
          </p:cNvSpPr>
          <p:nvPr/>
        </p:nvSpPr>
        <p:spPr>
          <a:xfrm>
            <a:off x="164416" y="4304330"/>
            <a:ext cx="4282893" cy="127559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2400" u="sng" dirty="0">
                <a:latin typeface="+mj-lt"/>
                <a:cs typeface="Arial" panose="020B0604020202020204" pitchFamily="34" charset="0"/>
              </a:rPr>
              <a:t>Students</a:t>
            </a:r>
            <a:r>
              <a:rPr lang="en-US" sz="2400" dirty="0">
                <a:latin typeface="+mj-lt"/>
                <a:cs typeface="Arial" panose="020B0604020202020204" pitchFamily="34" charset="0"/>
              </a:rPr>
              <a:t>: </a:t>
            </a:r>
            <a:r>
              <a:rPr lang="en-US" sz="2400" dirty="0">
                <a:solidFill>
                  <a:schemeClr val="accent1">
                    <a:lumMod val="20000"/>
                    <a:lumOff val="80000"/>
                  </a:schemeClr>
                </a:solidFill>
                <a:latin typeface="+mj-lt"/>
                <a:cs typeface="Arial" panose="020B0604020202020204" pitchFamily="34" charset="0"/>
              </a:rPr>
              <a:t>	Tal Ariel			Adi Schwartz</a:t>
            </a:r>
          </a:p>
          <a:p>
            <a:r>
              <a:rPr lang="en-US" sz="2400" u="sng" dirty="0">
                <a:latin typeface="+mj-lt"/>
                <a:cs typeface="Arial" panose="020B0604020202020204" pitchFamily="34" charset="0"/>
              </a:rPr>
              <a:t>Supervisor</a:t>
            </a:r>
            <a:r>
              <a:rPr lang="en-US" sz="2400" dirty="0">
                <a:latin typeface="+mj-lt"/>
                <a:cs typeface="Arial" panose="020B0604020202020204" pitchFamily="34" charset="0"/>
              </a:rPr>
              <a:t>:	</a:t>
            </a:r>
            <a:r>
              <a:rPr lang="es-AR" sz="2400" dirty="0">
                <a:latin typeface="+mj-lt"/>
                <a:cs typeface="Arial" panose="020B0604020202020204" pitchFamily="34" charset="0"/>
              </a:rPr>
              <a:t>Roman Sandler</a:t>
            </a:r>
            <a:endParaRPr lang="en-US" sz="2400" dirty="0">
              <a:latin typeface="+mj-lt"/>
              <a:cs typeface="Arial" panose="020B0604020202020204" pitchFamily="34" charset="0"/>
            </a:endParaRPr>
          </a:p>
        </p:txBody>
      </p:sp>
    </p:spTree>
    <p:extLst>
      <p:ext uri="{BB962C8B-B14F-4D97-AF65-F5344CB8AC3E}">
        <p14:creationId xmlns:p14="http://schemas.microsoft.com/office/powerpoint/2010/main" val="3309658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ctr"/>
            <a:r>
              <a:rPr lang="en-US" dirty="0"/>
              <a:t>Goals</a:t>
            </a:r>
          </a:p>
        </p:txBody>
      </p:sp>
      <p:sp>
        <p:nvSpPr>
          <p:cNvPr id="9" name="Content Placeholder 8"/>
          <p:cNvSpPr>
            <a:spLocks noGrp="1"/>
          </p:cNvSpPr>
          <p:nvPr>
            <p:ph idx="1"/>
          </p:nvPr>
        </p:nvSpPr>
        <p:spPr>
          <a:xfrm>
            <a:off x="3869268" y="874499"/>
            <a:ext cx="7315200" cy="5120640"/>
          </a:xfrm>
        </p:spPr>
        <p:txBody>
          <a:bodyPr>
            <a:normAutofit/>
          </a:bodyPr>
          <a:lstStyle/>
          <a:p>
            <a:r>
              <a:rPr lang="en-US" sz="3200" dirty="0">
                <a:latin typeface="+mj-lt"/>
                <a:cs typeface="Arial" panose="020B0604020202020204" pitchFamily="34" charset="0"/>
              </a:rPr>
              <a:t>To create a Tinder-like app for photos</a:t>
            </a:r>
          </a:p>
          <a:p>
            <a:pPr marL="0" indent="0">
              <a:buNone/>
            </a:pPr>
            <a:endParaRPr lang="he-IL" sz="3200" dirty="0">
              <a:latin typeface="+mj-lt"/>
              <a:cs typeface="Arial" panose="020B0604020202020204" pitchFamily="34" charset="0"/>
            </a:endParaRPr>
          </a:p>
          <a:p>
            <a:r>
              <a:rPr lang="en-US" sz="3200" dirty="0">
                <a:latin typeface="+mj-lt"/>
                <a:cs typeface="Arial" panose="020B0604020202020204" pitchFamily="34" charset="0"/>
              </a:rPr>
              <a:t>To learn the user’s taste</a:t>
            </a:r>
          </a:p>
          <a:p>
            <a:pPr lvl="1"/>
            <a:r>
              <a:rPr lang="en-US" sz="2400" dirty="0">
                <a:latin typeface="+mj-lt"/>
                <a:cs typeface="Arial" panose="020B0604020202020204" pitchFamily="34" charset="0"/>
              </a:rPr>
              <a:t>Extra</a:t>
            </a:r>
          </a:p>
        </p:txBody>
      </p:sp>
    </p:spTree>
    <p:extLst>
      <p:ext uri="{BB962C8B-B14F-4D97-AF65-F5344CB8AC3E}">
        <p14:creationId xmlns:p14="http://schemas.microsoft.com/office/powerpoint/2010/main" val="1183175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cs typeface="Arial" panose="020B0604020202020204" pitchFamily="34" charset="0"/>
              </a:rPr>
              <a:t>Methodology</a:t>
            </a:r>
          </a:p>
        </p:txBody>
      </p:sp>
      <p:sp>
        <p:nvSpPr>
          <p:cNvPr id="3" name="Content Placeholder 2"/>
          <p:cNvSpPr>
            <a:spLocks noGrp="1"/>
          </p:cNvSpPr>
          <p:nvPr>
            <p:ph idx="1"/>
          </p:nvPr>
        </p:nvSpPr>
        <p:spPr>
          <a:xfrm>
            <a:off x="3869267" y="864108"/>
            <a:ext cx="7680475" cy="5120640"/>
          </a:xfrm>
        </p:spPr>
        <p:txBody>
          <a:bodyPr>
            <a:normAutofit/>
          </a:bodyPr>
          <a:lstStyle/>
          <a:p>
            <a:r>
              <a:rPr lang="en-US" sz="3200" dirty="0">
                <a:latin typeface="+mj-lt"/>
                <a:cs typeface="Arial" panose="020B0604020202020204" pitchFamily="34" charset="0"/>
              </a:rPr>
              <a:t>Create an Android app</a:t>
            </a:r>
          </a:p>
          <a:p>
            <a:pPr lvl="1"/>
            <a:r>
              <a:rPr lang="en-US" sz="2400" dirty="0">
                <a:latin typeface="+mj-lt"/>
                <a:cs typeface="Arial" panose="020B0604020202020204" pitchFamily="34" charset="0"/>
              </a:rPr>
              <a:t>With a Tinder-like interface</a:t>
            </a:r>
            <a:endParaRPr lang="en-US" sz="3000" dirty="0">
              <a:latin typeface="+mj-lt"/>
              <a:cs typeface="Arial" panose="020B0604020202020204" pitchFamily="34" charset="0"/>
            </a:endParaRPr>
          </a:p>
          <a:p>
            <a:pPr lvl="1"/>
            <a:endParaRPr lang="en-US" sz="3200" dirty="0">
              <a:latin typeface="+mj-lt"/>
              <a:cs typeface="Arial" panose="020B0604020202020204" pitchFamily="34" charset="0"/>
            </a:endParaRPr>
          </a:p>
          <a:p>
            <a:r>
              <a:rPr lang="en-US" sz="3200" dirty="0">
                <a:latin typeface="+mj-lt"/>
                <a:cs typeface="Arial" panose="020B0604020202020204" pitchFamily="34" charset="0"/>
              </a:rPr>
              <a:t>Establish an Apache server</a:t>
            </a:r>
          </a:p>
          <a:p>
            <a:pPr marL="0" indent="0">
              <a:buNone/>
            </a:pPr>
            <a:endParaRPr lang="en-US" sz="3200" dirty="0">
              <a:latin typeface="+mj-lt"/>
              <a:cs typeface="Arial" panose="020B0604020202020204" pitchFamily="34" charset="0"/>
            </a:endParaRPr>
          </a:p>
          <a:p>
            <a:r>
              <a:rPr lang="en-US" sz="3200" dirty="0">
                <a:latin typeface="+mj-lt"/>
                <a:cs typeface="Arial" panose="020B0604020202020204" pitchFamily="34" charset="0"/>
              </a:rPr>
              <a:t>Naïve Bayes for learning the user’s taste</a:t>
            </a:r>
          </a:p>
          <a:p>
            <a:pPr lvl="1"/>
            <a:r>
              <a:rPr lang="en-US" sz="2400" dirty="0">
                <a:latin typeface="+mj-lt"/>
                <a:cs typeface="Arial" panose="020B0604020202020204" pitchFamily="34" charset="0"/>
              </a:rPr>
              <a:t>Unsupervised learning</a:t>
            </a:r>
            <a:endParaRPr lang="en-US" sz="3000" dirty="0">
              <a:latin typeface="+mj-lt"/>
              <a:cs typeface="Arial" panose="020B0604020202020204" pitchFamily="34" charset="0"/>
            </a:endParaRPr>
          </a:p>
        </p:txBody>
      </p:sp>
    </p:spTree>
    <p:extLst>
      <p:ext uri="{BB962C8B-B14F-4D97-AF65-F5344CB8AC3E}">
        <p14:creationId xmlns:p14="http://schemas.microsoft.com/office/powerpoint/2010/main" val="343686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Achievements</a:t>
            </a:r>
          </a:p>
        </p:txBody>
      </p:sp>
      <p:sp>
        <p:nvSpPr>
          <p:cNvPr id="3" name="Content Placeholder 2"/>
          <p:cNvSpPr>
            <a:spLocks noGrp="1"/>
          </p:cNvSpPr>
          <p:nvPr>
            <p:ph idx="1"/>
          </p:nvPr>
        </p:nvSpPr>
        <p:spPr/>
        <p:txBody>
          <a:bodyPr>
            <a:normAutofit/>
          </a:bodyPr>
          <a:lstStyle/>
          <a:p>
            <a:r>
              <a:rPr lang="en-US" sz="3200" dirty="0">
                <a:latin typeface="+mj-lt"/>
                <a:cs typeface="Arial" panose="020B0604020202020204" pitchFamily="34" charset="0"/>
              </a:rPr>
              <a:t>End-to-end application:</a:t>
            </a:r>
          </a:p>
          <a:p>
            <a:pPr lvl="1"/>
            <a:r>
              <a:rPr lang="en-US" sz="3000" dirty="0">
                <a:latin typeface="+mj-lt"/>
                <a:cs typeface="Arial" panose="020B0604020202020204" pitchFamily="34" charset="0"/>
              </a:rPr>
              <a:t>A well designed and working app.</a:t>
            </a:r>
          </a:p>
          <a:p>
            <a:pPr lvl="1"/>
            <a:r>
              <a:rPr lang="en-US" sz="3000" dirty="0">
                <a:latin typeface="+mj-lt"/>
                <a:cs typeface="Arial" panose="020B0604020202020204" pitchFamily="34" charset="0"/>
              </a:rPr>
              <a:t>A server and database.</a:t>
            </a:r>
          </a:p>
          <a:p>
            <a:pPr lvl="1"/>
            <a:r>
              <a:rPr lang="en-US" sz="3000" dirty="0">
                <a:latin typeface="+mj-lt"/>
                <a:cs typeface="Arial" panose="020B0604020202020204" pitchFamily="34" charset="0"/>
              </a:rPr>
              <a:t>Full communication.</a:t>
            </a:r>
            <a:br>
              <a:rPr lang="en-US" sz="3000" dirty="0">
                <a:latin typeface="+mj-lt"/>
                <a:cs typeface="Arial" panose="020B0604020202020204" pitchFamily="34" charset="0"/>
              </a:rPr>
            </a:br>
            <a:endParaRPr lang="en-US" sz="3000" dirty="0">
              <a:latin typeface="+mj-lt"/>
              <a:cs typeface="Arial" panose="020B0604020202020204" pitchFamily="34" charset="0"/>
            </a:endParaRPr>
          </a:p>
          <a:p>
            <a:r>
              <a:rPr lang="en-US" sz="3200" dirty="0">
                <a:latin typeface="+mj-lt"/>
                <a:cs typeface="Arial" panose="020B0604020202020204" pitchFamily="34" charset="0"/>
              </a:rPr>
              <a:t>A cognitive algorithm. </a:t>
            </a:r>
          </a:p>
        </p:txBody>
      </p:sp>
    </p:spTree>
    <p:extLst>
      <p:ext uri="{BB962C8B-B14F-4D97-AF65-F5344CB8AC3E}">
        <p14:creationId xmlns:p14="http://schemas.microsoft.com/office/powerpoint/2010/main" val="208580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To Conclude</a:t>
            </a:r>
          </a:p>
        </p:txBody>
      </p:sp>
      <p:sp>
        <p:nvSpPr>
          <p:cNvPr id="3" name="Content Placeholder 2"/>
          <p:cNvSpPr>
            <a:spLocks noGrp="1"/>
          </p:cNvSpPr>
          <p:nvPr>
            <p:ph idx="1"/>
          </p:nvPr>
        </p:nvSpPr>
        <p:spPr/>
        <p:txBody>
          <a:bodyPr>
            <a:normAutofit fontScale="92500" lnSpcReduction="20000"/>
          </a:bodyPr>
          <a:lstStyle/>
          <a:p>
            <a:endParaRPr lang="en-US" sz="3200" dirty="0">
              <a:latin typeface="+mj-lt"/>
              <a:cs typeface="Arial" panose="020B0604020202020204" pitchFamily="34" charset="0"/>
            </a:endParaRPr>
          </a:p>
          <a:p>
            <a:r>
              <a:rPr lang="en-US" sz="3200" dirty="0">
                <a:latin typeface="+mj-lt"/>
                <a:cs typeface="Arial" panose="020B0604020202020204" pitchFamily="34" charset="0"/>
              </a:rPr>
              <a:t>We learned:</a:t>
            </a:r>
          </a:p>
          <a:p>
            <a:pPr lvl="1"/>
            <a:r>
              <a:rPr lang="en-US" sz="2400" dirty="0">
                <a:latin typeface="+mj-lt"/>
                <a:cs typeface="Arial" panose="020B0604020202020204" pitchFamily="34" charset="0"/>
              </a:rPr>
              <a:t>Android programming</a:t>
            </a:r>
          </a:p>
          <a:p>
            <a:pPr lvl="1"/>
            <a:r>
              <a:rPr lang="en-US" sz="2400" dirty="0">
                <a:latin typeface="+mj-lt"/>
                <a:cs typeface="Arial" panose="020B0604020202020204" pitchFamily="34" charset="0"/>
              </a:rPr>
              <a:t>Implementing and deploying a server</a:t>
            </a:r>
          </a:p>
          <a:p>
            <a:pPr lvl="1"/>
            <a:r>
              <a:rPr lang="en-US" sz="2400" dirty="0">
                <a:latin typeface="+mj-lt"/>
                <a:cs typeface="Arial" panose="020B0604020202020204" pitchFamily="34" charset="0"/>
              </a:rPr>
              <a:t>Working in sync</a:t>
            </a:r>
          </a:p>
          <a:p>
            <a:pPr lvl="1"/>
            <a:r>
              <a:rPr lang="en-US" sz="2400" dirty="0">
                <a:latin typeface="+mj-lt"/>
                <a:cs typeface="Arial" panose="020B0604020202020204" pitchFamily="34" charset="0"/>
              </a:rPr>
              <a:t>Machine learning</a:t>
            </a:r>
          </a:p>
          <a:p>
            <a:pPr lvl="1"/>
            <a:endParaRPr lang="en-US" sz="3000" dirty="0">
              <a:latin typeface="+mj-lt"/>
              <a:cs typeface="Arial" panose="020B0604020202020204" pitchFamily="34" charset="0"/>
            </a:endParaRPr>
          </a:p>
          <a:p>
            <a:r>
              <a:rPr lang="en-US" sz="3200" dirty="0">
                <a:latin typeface="+mj-lt"/>
                <a:cs typeface="Arial" panose="020B0604020202020204" pitchFamily="34" charset="0"/>
              </a:rPr>
              <a:t>Further work:</a:t>
            </a:r>
          </a:p>
          <a:p>
            <a:pPr lvl="1"/>
            <a:r>
              <a:rPr lang="en-US" sz="2400" dirty="0">
                <a:latin typeface="+mj-lt"/>
                <a:cs typeface="Arial" panose="020B0604020202020204" pitchFamily="34" charset="0"/>
              </a:rPr>
              <a:t>Consider more features of the photos</a:t>
            </a:r>
          </a:p>
          <a:p>
            <a:pPr lvl="1"/>
            <a:r>
              <a:rPr lang="en-US" sz="2400" dirty="0">
                <a:latin typeface="+mj-lt"/>
                <a:cs typeface="Arial" panose="020B0604020202020204" pitchFamily="34" charset="0"/>
              </a:rPr>
              <a:t>Experimenting other cognitive models</a:t>
            </a:r>
          </a:p>
          <a:p>
            <a:pPr lvl="1"/>
            <a:r>
              <a:rPr lang="en-US" sz="2400" dirty="0">
                <a:latin typeface="+mj-lt"/>
                <a:cs typeface="Arial" panose="020B0604020202020204" pitchFamily="34" charset="0"/>
              </a:rPr>
              <a:t>Relation between good photos</a:t>
            </a:r>
          </a:p>
          <a:p>
            <a:endParaRPr lang="en-US" sz="3200" dirty="0">
              <a:latin typeface="+mj-lt"/>
              <a:cs typeface="Arial" panose="020B0604020202020204" pitchFamily="34" charset="0"/>
            </a:endParaRPr>
          </a:p>
          <a:p>
            <a:r>
              <a:rPr lang="en-US" sz="3200" dirty="0">
                <a:latin typeface="+mj-lt"/>
                <a:cs typeface="Arial" panose="020B0604020202020204" pitchFamily="34" charset="0"/>
              </a:rPr>
              <a:t>Working together with </a:t>
            </a:r>
            <a:r>
              <a:rPr lang="en-US" sz="3200" dirty="0" err="1">
                <a:latin typeface="+mj-lt"/>
                <a:cs typeface="Arial" panose="020B0604020202020204" pitchFamily="34" charset="0"/>
              </a:rPr>
              <a:t>Shutterfly</a:t>
            </a:r>
            <a:endParaRPr lang="en-US" sz="3200" dirty="0">
              <a:latin typeface="+mj-lt"/>
              <a:cs typeface="Arial" panose="020B0604020202020204" pitchFamily="34" charset="0"/>
            </a:endParaRPr>
          </a:p>
        </p:txBody>
      </p:sp>
    </p:spTree>
    <p:extLst>
      <p:ext uri="{BB962C8B-B14F-4D97-AF65-F5344CB8AC3E}">
        <p14:creationId xmlns:p14="http://schemas.microsoft.com/office/powerpoint/2010/main" val="154342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en-US" sz="4000" dirty="0"/>
              <a:t>Questions?</a:t>
            </a:r>
          </a:p>
        </p:txBody>
      </p:sp>
      <p:pic>
        <p:nvPicPr>
          <p:cNvPr id="5" name="מציין מיקום תוכן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484601"/>
            <a:ext cx="7315200" cy="3879272"/>
          </a:xfrm>
        </p:spPr>
      </p:pic>
      <p:sp>
        <p:nvSpPr>
          <p:cNvPr id="4" name="כותרת 1"/>
          <p:cNvSpPr txBox="1">
            <a:spLocks/>
          </p:cNvSpPr>
          <p:nvPr/>
        </p:nvSpPr>
        <p:spPr>
          <a:xfrm>
            <a:off x="3375020" y="5570290"/>
            <a:ext cx="7966895" cy="8608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sz="2000" dirty="0">
                <a:solidFill>
                  <a:schemeClr val="tx1"/>
                </a:solidFill>
              </a:rPr>
              <a:t>And don’t forget we worked really </a:t>
            </a:r>
            <a:r>
              <a:rPr lang="en-US" sz="2000" dirty="0" err="1">
                <a:solidFill>
                  <a:schemeClr val="tx1"/>
                </a:solidFill>
              </a:rPr>
              <a:t>really</a:t>
            </a:r>
            <a:r>
              <a:rPr lang="en-US" sz="2000" dirty="0">
                <a:solidFill>
                  <a:schemeClr val="tx1"/>
                </a:solidFill>
              </a:rPr>
              <a:t> hard !!!</a:t>
            </a:r>
            <a:r>
              <a:rPr lang="en-US" sz="2000" dirty="0"/>
              <a:t> </a:t>
            </a:r>
          </a:p>
        </p:txBody>
      </p:sp>
    </p:spTree>
    <p:extLst>
      <p:ext uri="{BB962C8B-B14F-4D97-AF65-F5344CB8AC3E}">
        <p14:creationId xmlns:p14="http://schemas.microsoft.com/office/powerpoint/2010/main" val="389859294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663</TotalTime>
  <Words>175</Words>
  <Application>Microsoft Office PowerPoint</Application>
  <PresentationFormat>מסך רחב</PresentationFormat>
  <Paragraphs>48</Paragraphs>
  <Slides>6</Slides>
  <Notes>4</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6</vt:i4>
      </vt:variant>
    </vt:vector>
  </HeadingPairs>
  <TitlesOfParts>
    <vt:vector size="12" baseType="lpstr">
      <vt:lpstr>Arial</vt:lpstr>
      <vt:lpstr>Calibri</vt:lpstr>
      <vt:lpstr>Corbel</vt:lpstr>
      <vt:lpstr>Gisha</vt:lpstr>
      <vt:lpstr>Wingdings 2</vt:lpstr>
      <vt:lpstr>Frame</vt:lpstr>
      <vt:lpstr>Industrial Project 234313  Tinder for your photos</vt:lpstr>
      <vt:lpstr>Goals</vt:lpstr>
      <vt:lpstr>Methodology</vt:lpstr>
      <vt:lpstr>Achievements</vt:lpstr>
      <vt:lpstr>To Conclude</vt:lpstr>
      <vt:lpstr>Questions?</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Maroko, Ariel</dc:creator>
  <cp:lastModifiedBy>Tal Ariel</cp:lastModifiedBy>
  <cp:revision>108</cp:revision>
  <dcterms:created xsi:type="dcterms:W3CDTF">2014-10-27T07:57:40Z</dcterms:created>
  <dcterms:modified xsi:type="dcterms:W3CDTF">2017-07-02T06:49:06Z</dcterms:modified>
</cp:coreProperties>
</file>