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7" r:id="rId4"/>
    <p:sldId id="259" r:id="rId5"/>
    <p:sldId id="264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0" autoAdjust="0"/>
    <p:restoredTop sz="82588" autoAdjust="0"/>
  </p:normalViewPr>
  <p:slideViewPr>
    <p:cSldViewPr snapToGrid="0">
      <p:cViewPr varScale="1">
        <p:scale>
          <a:sx n="62" d="100"/>
          <a:sy n="62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6C7B068-7223-412A-8DBD-DCF92C614B3B}" type="datetimeFigureOut">
              <a:rPr lang="he-IL" smtClean="0"/>
              <a:t>ט'/ניסן/תשע"ז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B26FDDB-4BE7-487B-B58A-2FD27BE3CFA1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250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D4BA758-2CB8-466A-AFE8-1594DE2E0149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9B14AA0-8784-4EC1-ADB8-FEA2250C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baseline="0" dirty="0"/>
              <a:t>בלתי אפשרי לצפות בכל התמונות הללו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baseline="0" dirty="0"/>
              <a:t>כדי שהמשתמש יוכל לצפות בהן בצורה נוחה ולהשתמש בהן במוצרי החברה</a:t>
            </a:r>
          </a:p>
          <a:p>
            <a:pPr marL="171450" marR="0" lvl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baseline="0" dirty="0"/>
              <a:t>כל משתמש תופס תמונה טובה בצורה אחרת, חלק אוהבים תמונות של אנשים, חלק תמונות של טבע וכו' ולכן נרצה ללמוד את הטעם האישי של המשתמש.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 המשתמש יוכל</a:t>
            </a:r>
            <a:r>
              <a:rPr lang="he-IL" baseline="0" dirty="0"/>
              <a:t> להזיז ימינה תמונות שהוא אוהב ושמאלה תמונות שהוא לא אוהב (או להיפך) ובכך ליצור מאגר של תמונות אהובות</a:t>
            </a:r>
            <a:endParaRPr lang="en-US" baseline="0" dirty="0"/>
          </a:p>
          <a:p>
            <a:r>
              <a:rPr lang="he-IL" dirty="0"/>
              <a:t>* </a:t>
            </a:r>
            <a:r>
              <a:rPr lang="he-IL" baseline="0" dirty="0"/>
              <a:t>להציג למשתמש מראש תמונות שהוא אוהב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he-IL" dirty="0"/>
              <a:t> עם אופציית הזזה ימינה/שמאלה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smtClean="0"/>
              <a:t>לאחזור </a:t>
            </a:r>
            <a:r>
              <a:rPr lang="he-IL" baseline="0" dirty="0"/>
              <a:t>התמונות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נרצה לעצב אפליקציה, בעזרה מעצבי החברה, שתהיה דומה לאפליקציה הקיימת. (מבחינת מיקום כפתורים וכו')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אפשרות להמשך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02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כל</a:t>
            </a:r>
            <a:r>
              <a:rPr lang="he-IL" baseline="0" dirty="0"/>
              <a:t> נקודה – תקופת זמן של שבועיים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ללמוד פיתוח באנדרואיד, עבודה מול השרת, הכרת האתר והאפליקציה הקיימים של החברה (גם את </a:t>
            </a:r>
            <a:r>
              <a:rPr lang="he-IL" baseline="0" dirty="0" err="1"/>
              <a:t>טינדר</a:t>
            </a:r>
            <a:r>
              <a:rPr lang="he-IL" baseline="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aseline="0" dirty="0"/>
              <a:t>אב-טיפוס בסיסי עם כפתורים אהבתי/לא אהבתי</a:t>
            </a:r>
            <a:r>
              <a:rPr lang="he-IL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Midway meeting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*</a:t>
            </a:r>
            <a:r>
              <a:rPr lang="en-US" dirty="0"/>
              <a:t>open source</a:t>
            </a:r>
            <a:r>
              <a:rPr lang="he-IL" dirty="0"/>
              <a:t> – שילוב</a:t>
            </a:r>
            <a:r>
              <a:rPr lang="he-IL" baseline="0" dirty="0"/>
              <a:t> כלים "פתוחים" על מנת לשפר את האפליקציה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smtClean="0"/>
              <a:t>העברת התמונות צריכה להיות מהירה מספיק.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 smtClean="0"/>
              <a:t>מתי</a:t>
            </a:r>
            <a:r>
              <a:rPr lang="he-IL" baseline="0" dirty="0" smtClean="0"/>
              <a:t> תמונה מסוימת יכולה ללמד אותנו על טעם המשתמש ומתי מדובר ב-</a:t>
            </a:r>
            <a:r>
              <a:rPr lang="en-US" baseline="0" dirty="0" smtClean="0"/>
              <a:t>swipe</a:t>
            </a:r>
            <a:r>
              <a:rPr lang="he-IL" baseline="0" dirty="0" smtClean="0"/>
              <a:t> אקראי.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B14AA0-8784-4EC1-ADB8-FEA2250CC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05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81000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71" y="0"/>
            <a:ext cx="2117854" cy="7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810000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71" y="0"/>
            <a:ext cx="2117854" cy="71346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10887" y="735233"/>
            <a:ext cx="3472543" cy="5349882"/>
          </a:xfrm>
          <a:prstGeom prst="rect">
            <a:avLst/>
          </a:prstGeom>
          <a:solidFill>
            <a:srgbClr val="F05324"/>
          </a:solidFill>
          <a:ln>
            <a:solidFill>
              <a:srgbClr val="F05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8034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3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2" descr="Check Point Software Technologi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069" y="210198"/>
            <a:ext cx="2485839" cy="41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4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1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0847D8-E569-4581-B712-56DF47860349}" type="datetimeFigureOut">
              <a:rPr lang="en-US" smtClean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0DC2927-D574-471C-9FF0-C2E6C40C91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0545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100" dirty="0">
                <a:cs typeface="Arial" panose="020B0604020202020204" pitchFamily="34" charset="0"/>
              </a:rPr>
              <a:t>Industrial Project 234313</a:t>
            </a:r>
            <a:r>
              <a:rPr lang="en-US" sz="3200" dirty="0">
                <a:cs typeface="Arial" panose="020B0604020202020204" pitchFamily="34" charset="0"/>
              </a:rPr>
              <a:t/>
            </a:r>
            <a:br>
              <a:rPr lang="en-US" sz="3200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/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sz="6600" dirty="0">
                <a:cs typeface="Arial" panose="020B0604020202020204" pitchFamily="34" charset="0"/>
              </a:rPr>
              <a:t>Tinder for your photos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4416" y="4304330"/>
            <a:ext cx="4282893" cy="1275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>
                <a:latin typeface="+mj-lt"/>
                <a:cs typeface="Arial" panose="020B0604020202020204" pitchFamily="34" charset="0"/>
              </a:rPr>
              <a:t>Students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Arial" panose="020B0604020202020204" pitchFamily="34" charset="0"/>
              </a:rPr>
              <a:t>	Tal Ariel			Adi Schwartz</a:t>
            </a:r>
          </a:p>
          <a:p>
            <a:r>
              <a:rPr lang="en-US" sz="2400" u="sng" dirty="0">
                <a:latin typeface="+mj-lt"/>
                <a:cs typeface="Arial" panose="020B0604020202020204" pitchFamily="34" charset="0"/>
              </a:rPr>
              <a:t>Supervisor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:	</a:t>
            </a:r>
            <a:r>
              <a:rPr lang="es-AR" sz="2400" dirty="0">
                <a:latin typeface="+mj-lt"/>
                <a:cs typeface="Arial" panose="020B0604020202020204" pitchFamily="34" charset="0"/>
              </a:rPr>
              <a:t>Roman Sandler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Arial" panose="020B0604020202020204" pitchFamily="34" charset="0"/>
              </a:rPr>
              <a:t>Shutterfly</a:t>
            </a:r>
            <a:r>
              <a:rPr lang="en-US" sz="3200" dirty="0">
                <a:latin typeface="+mj-lt"/>
                <a:cs typeface="Arial" panose="020B0604020202020204" pitchFamily="34" charset="0"/>
              </a:rPr>
              <a:t> customers upload thousands of photos to their account.</a:t>
            </a:r>
          </a:p>
          <a:p>
            <a:pPr marL="0" indent="0">
              <a:buNone/>
            </a:pP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We would like to filter the “good” 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photos.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What are “good” photos?</a:t>
            </a:r>
            <a:endParaRPr lang="he-IL" sz="3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8" y="874499"/>
            <a:ext cx="7315200" cy="51206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To create a Tinder-like app for photos.</a:t>
            </a:r>
          </a:p>
          <a:p>
            <a:pPr marL="0" indent="0">
              <a:buNone/>
            </a:pPr>
            <a:endParaRPr lang="he-IL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To learn the user’s taste.</a:t>
            </a:r>
          </a:p>
        </p:txBody>
      </p:sp>
    </p:spTree>
    <p:extLst>
      <p:ext uri="{BB962C8B-B14F-4D97-AF65-F5344CB8AC3E}">
        <p14:creationId xmlns:p14="http://schemas.microsoft.com/office/powerpoint/2010/main" val="11831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680475" cy="51206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Create an Android app.</a:t>
            </a:r>
          </a:p>
          <a:p>
            <a:pPr marL="0" indent="0">
              <a:buNone/>
            </a:pP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Azure/AWS server.</a:t>
            </a:r>
          </a:p>
          <a:p>
            <a:pPr marL="0" indent="0">
              <a:buNone/>
            </a:pPr>
            <a:endParaRPr lang="he-IL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Decide with the company designers on the design.</a:t>
            </a:r>
          </a:p>
          <a:p>
            <a:pPr marL="0" indent="0">
              <a:buNone/>
            </a:pP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Learn the user’s taste.</a:t>
            </a:r>
          </a:p>
        </p:txBody>
      </p:sp>
    </p:spTree>
    <p:extLst>
      <p:ext uri="{BB962C8B-B14F-4D97-AF65-F5344CB8AC3E}">
        <p14:creationId xmlns:p14="http://schemas.microsoft.com/office/powerpoint/2010/main" val="34368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767" y="1123837"/>
            <a:ext cx="7599478" cy="5120640"/>
          </a:xfrm>
        </p:spPr>
        <p:txBody>
          <a:bodyPr anchor="ctr" anchorCtr="1">
            <a:no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Get to know the environment and the 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tools </a:t>
            </a:r>
            <a:r>
              <a:rPr lang="en-US" sz="3200" dirty="0">
                <a:latin typeface="+mj-lt"/>
                <a:cs typeface="Arial" panose="020B0604020202020204" pitchFamily="34" charset="0"/>
              </a:rPr>
              <a:t>we’re going to work with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Developing a simple prototype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he-IL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Adding the swipe 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option.</a:t>
            </a:r>
          </a:p>
          <a:p>
            <a:pPr marL="0" indent="0">
              <a:buNone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Store the data into a DB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Enhancing, testing and 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debugging.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Android Studio.</a:t>
            </a:r>
          </a:p>
          <a:p>
            <a:pPr marL="0" indent="0">
              <a:buNone/>
            </a:pP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Java programming.</a:t>
            </a:r>
          </a:p>
          <a:p>
            <a:pPr marL="0" indent="0">
              <a:buNone/>
            </a:pP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Linux/Windows server.</a:t>
            </a:r>
          </a:p>
          <a:p>
            <a:pPr marL="0" indent="0">
              <a:buNone/>
            </a:pP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Open source.</a:t>
            </a:r>
          </a:p>
        </p:txBody>
      </p:sp>
    </p:spTree>
    <p:extLst>
      <p:ext uri="{BB962C8B-B14F-4D97-AF65-F5344CB8AC3E}">
        <p14:creationId xmlns:p14="http://schemas.microsoft.com/office/powerpoint/2010/main" val="20858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Arial" panose="020B0604020202020204" pitchFamily="34" charset="0"/>
              </a:rPr>
              <a:t>Performance.</a:t>
            </a:r>
          </a:p>
          <a:p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Wrong conclusion on the user 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taste.</a:t>
            </a:r>
          </a:p>
          <a:p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+mj-lt"/>
                <a:cs typeface="Arial" panose="020B0604020202020204" pitchFamily="34" charset="0"/>
              </a:rPr>
              <a:t>Failure </a:t>
            </a:r>
            <a:r>
              <a:rPr lang="en-US" sz="3200" dirty="0">
                <a:latin typeface="+mj-lt"/>
                <a:cs typeface="Arial" panose="020B0604020202020204" pitchFamily="34" charset="0"/>
              </a:rPr>
              <a:t>to meet the schedule.</a:t>
            </a:r>
          </a:p>
        </p:txBody>
      </p:sp>
    </p:spTree>
    <p:extLst>
      <p:ext uri="{BB962C8B-B14F-4D97-AF65-F5344CB8AC3E}">
        <p14:creationId xmlns:p14="http://schemas.microsoft.com/office/powerpoint/2010/main" val="12890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The 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App.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User’s guide.</a:t>
            </a:r>
          </a:p>
          <a:p>
            <a:endParaRPr lang="en-US" sz="3200" dirty="0">
              <a:latin typeface="+mj-lt"/>
              <a:cs typeface="Arial" panose="020B0604020202020204" pitchFamily="34" charset="0"/>
            </a:endParaRPr>
          </a:p>
          <a:p>
            <a:r>
              <a:rPr lang="en-US" sz="3200" dirty="0">
                <a:latin typeface="+mj-lt"/>
                <a:cs typeface="Arial" panose="020B0604020202020204" pitchFamily="34" charset="0"/>
              </a:rPr>
              <a:t>Developer’s </a:t>
            </a:r>
            <a:r>
              <a:rPr lang="en-US" sz="3200" dirty="0" smtClean="0">
                <a:latin typeface="+mj-lt"/>
                <a:cs typeface="Arial" panose="020B0604020202020204" pitchFamily="34" charset="0"/>
              </a:rPr>
              <a:t>manual.</a:t>
            </a:r>
            <a:endParaRPr lang="en-US" sz="3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Questions?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84601"/>
            <a:ext cx="7315200" cy="3879272"/>
          </a:xfrm>
        </p:spPr>
      </p:pic>
    </p:spTree>
    <p:extLst>
      <p:ext uri="{BB962C8B-B14F-4D97-AF65-F5344CB8AC3E}">
        <p14:creationId xmlns:p14="http://schemas.microsoft.com/office/powerpoint/2010/main" val="38985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333</Words>
  <Application>Microsoft Office PowerPoint</Application>
  <PresentationFormat>מסך רחב</PresentationFormat>
  <Paragraphs>74</Paragraphs>
  <Slides>9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Gisha</vt:lpstr>
      <vt:lpstr>Wingdings 2</vt:lpstr>
      <vt:lpstr>Frame</vt:lpstr>
      <vt:lpstr>Industrial Project 234313  Tinder for your photos</vt:lpstr>
      <vt:lpstr>Introduction</vt:lpstr>
      <vt:lpstr>Goals</vt:lpstr>
      <vt:lpstr>Methodology</vt:lpstr>
      <vt:lpstr>Milestones</vt:lpstr>
      <vt:lpstr>Development environment</vt:lpstr>
      <vt:lpstr>Risks</vt:lpstr>
      <vt:lpstr>Deliverables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Maroko, Ariel</dc:creator>
  <cp:lastModifiedBy>Adi Ashtan</cp:lastModifiedBy>
  <cp:revision>81</cp:revision>
  <dcterms:created xsi:type="dcterms:W3CDTF">2014-10-27T07:57:40Z</dcterms:created>
  <dcterms:modified xsi:type="dcterms:W3CDTF">2017-04-04T21:23:29Z</dcterms:modified>
</cp:coreProperties>
</file>