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2588" autoAdjust="0"/>
  </p:normalViewPr>
  <p:slideViewPr>
    <p:cSldViewPr snapToGrid="0">
      <p:cViewPr varScale="1">
        <p:scale>
          <a:sx n="62" d="100"/>
          <a:sy n="62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6C7B068-7223-412A-8DBD-DCF92C614B3B}" type="datetimeFigureOut">
              <a:rPr lang="he-IL" smtClean="0"/>
              <a:t>ב'/סיון/תשע"ז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26FDDB-4BE7-487B-B58A-2FD27BE3CFA1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250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D4BA758-2CB8-466A-AFE8-1594DE2E014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9B14AA0-8784-4EC1-ADB8-FEA2250C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* לאחר</a:t>
            </a:r>
            <a:r>
              <a:rPr lang="he-IL" baseline="0" dirty="0" smtClean="0"/>
              <a:t> השיחה שהייתה בפגישת הפתיחה, התאמצנו וסיימנו את מה שהגדנו בעצם כפרויקט בשביל להתמקד בחלק המעניין יותר</a:t>
            </a:r>
            <a:endParaRPr lang="he-IL" dirty="0" smtClean="0"/>
          </a:p>
          <a:p>
            <a:r>
              <a:rPr lang="he-IL" dirty="0" smtClean="0"/>
              <a:t>* </a:t>
            </a:r>
            <a:r>
              <a:rPr lang="he-IL" baseline="0" dirty="0" smtClean="0"/>
              <a:t>תחום של מחקר</a:t>
            </a:r>
          </a:p>
          <a:p>
            <a:r>
              <a:rPr lang="he-IL" baseline="0" dirty="0" smtClean="0"/>
              <a:t>שיטה פרימיטיבית </a:t>
            </a:r>
            <a:r>
              <a:rPr lang="en-US" baseline="0" dirty="0" smtClean="0"/>
              <a:t>naïve </a:t>
            </a:r>
            <a:r>
              <a:rPr lang="en-US" baseline="0" dirty="0" err="1" smtClean="0"/>
              <a:t>bayes</a:t>
            </a:r>
            <a:endParaRPr lang="he-IL" baseline="0" dirty="0" smtClean="0"/>
          </a:p>
          <a:p>
            <a:r>
              <a:rPr lang="en-US" dirty="0" err="1" smtClean="0"/>
              <a:t>Svm</a:t>
            </a:r>
            <a:r>
              <a:rPr lang="he-IL" dirty="0" smtClean="0"/>
              <a:t> נשתול באותם</a:t>
            </a:r>
            <a:r>
              <a:rPr lang="he-IL" baseline="0" dirty="0" smtClean="0"/>
              <a:t> מקומות</a:t>
            </a:r>
          </a:p>
          <a:p>
            <a:r>
              <a:rPr lang="he-IL" baseline="0" dirty="0" smtClean="0"/>
              <a:t>* לא מכירים את התחום (להדגיש שאנחנו בתואר ראשון!), זמן למידה גדול, הרבה ניסוי וטעייה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עמוד עם פעולת </a:t>
            </a:r>
            <a:r>
              <a:rPr lang="en-US" baseline="0" dirty="0"/>
              <a:t>swipe</a:t>
            </a:r>
            <a:r>
              <a:rPr lang="he-IL" baseline="0" dirty="0"/>
              <a:t> לתמונות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עמוד כניסה ועמוד סופי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להסביר במה </a:t>
            </a:r>
            <a:r>
              <a:rPr lang="he-IL" baseline="0" dirty="0" smtClean="0"/>
              <a:t>השתמשנו</a:t>
            </a:r>
            <a:endParaRPr lang="en-US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מה </a:t>
            </a:r>
            <a:r>
              <a:rPr lang="he-IL" baseline="0" dirty="0"/>
              <a:t>המאפיינים שנחפש בתמונות </a:t>
            </a:r>
            <a:r>
              <a:rPr lang="he-IL" baseline="0" dirty="0" smtClean="0"/>
              <a:t>אלו: צבעים בולטים, הכי הרבה פרצופים, הכי הרבה עצמים, הכי </a:t>
            </a:r>
            <a:r>
              <a:rPr lang="he-IL" baseline="0" smtClean="0"/>
              <a:t>מעט עצמים</a:t>
            </a:r>
            <a:endParaRPr lang="he-IL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update to user model</a:t>
            </a:r>
            <a:r>
              <a:rPr lang="he-IL" baseline="0" dirty="0"/>
              <a:t> מאמנים מחדש את המודל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התמונה עם הציון הכי לא החלטי מעבירים למשתמש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שיפור נראות האפליקציה, בהתאם לדרישות של </a:t>
            </a:r>
            <a:r>
              <a:rPr lang="en-US" baseline="0" dirty="0" err="1"/>
              <a:t>shutterfly</a:t>
            </a:r>
            <a:r>
              <a:rPr lang="he-IL" baseline="0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05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8100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71" y="0"/>
            <a:ext cx="2117854" cy="7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81000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71" y="0"/>
            <a:ext cx="2117854" cy="71346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0887" y="735233"/>
            <a:ext cx="3472543" cy="5349882"/>
          </a:xfrm>
          <a:prstGeom prst="rect">
            <a:avLst/>
          </a:prstGeom>
          <a:solidFill>
            <a:srgbClr val="F05324"/>
          </a:solidFill>
          <a:ln>
            <a:solidFill>
              <a:srgbClr val="F05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8034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Check Point Software Technologi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069" y="210198"/>
            <a:ext cx="2485839" cy="4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0847D8-E569-4581-B712-56DF47860349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0545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100" dirty="0">
                <a:cs typeface="Arial" panose="020B0604020202020204" pitchFamily="34" charset="0"/>
              </a:rPr>
              <a:t>Industrial Project 234313</a:t>
            </a: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sz="6600" dirty="0">
                <a:cs typeface="Arial" panose="020B0604020202020204" pitchFamily="34" charset="0"/>
              </a:rPr>
              <a:t>Tinder for your photos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416" y="4304330"/>
            <a:ext cx="4282893" cy="1275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latin typeface="+mj-lt"/>
                <a:cs typeface="Arial" panose="020B0604020202020204" pitchFamily="34" charset="0"/>
              </a:rPr>
              <a:t>Students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	Tal Ariel			Adi Schwartz</a:t>
            </a:r>
          </a:p>
          <a:p>
            <a:r>
              <a:rPr lang="en-US" sz="2400" u="sng" dirty="0">
                <a:latin typeface="+mj-lt"/>
                <a:cs typeface="Arial" panose="020B0604020202020204" pitchFamily="34" charset="0"/>
              </a:rPr>
              <a:t>Supervisor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:	</a:t>
            </a:r>
            <a:r>
              <a:rPr lang="es-AR" sz="2400" dirty="0">
                <a:latin typeface="+mj-lt"/>
                <a:cs typeface="Arial" panose="020B0604020202020204" pitchFamily="34" charset="0"/>
              </a:rPr>
              <a:t>Roman Sandler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Middle way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67" y="1123837"/>
            <a:ext cx="7599478" cy="5120640"/>
          </a:xfrm>
        </p:spPr>
        <p:txBody>
          <a:bodyPr anchor="ctr" anchorCtr="1">
            <a:noAutofit/>
          </a:bodyPr>
          <a:lstStyle/>
          <a:p>
            <a:r>
              <a:rPr lang="en-US" sz="3200" dirty="0" smtClean="0">
                <a:latin typeface="+mj-lt"/>
                <a:cs typeface="Arial" panose="020B0604020202020204" pitchFamily="34" charset="0"/>
              </a:rPr>
              <a:t>Technical part done.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+mj-lt"/>
                <a:cs typeface="Arial" panose="020B0604020202020204" pitchFamily="34" charset="0"/>
              </a:rPr>
              <a:t>Extending 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our project scope.</a:t>
            </a:r>
          </a:p>
          <a:p>
            <a:pPr marL="0" indent="0">
              <a:buNone/>
            </a:pPr>
            <a:endParaRPr lang="he-IL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+mj-lt"/>
                <a:cs typeface="Arial" panose="020B0604020202020204" pitchFamily="34" charset="0"/>
              </a:rPr>
              <a:t>New possible risks.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67" y="1123837"/>
            <a:ext cx="7599478" cy="5120640"/>
          </a:xfrm>
        </p:spPr>
        <p:txBody>
          <a:bodyPr anchor="ctr" anchorCtr="1">
            <a:no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Get to know the environment and the tools we’re going to work with.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Developing a simple prototype.</a:t>
            </a:r>
          </a:p>
          <a:p>
            <a:pPr marL="0" indent="0">
              <a:buNone/>
            </a:pPr>
            <a:endParaRPr lang="he-IL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Adding home page &amp; final page.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Store the data into a DB.</a:t>
            </a:r>
          </a:p>
        </p:txBody>
      </p:sp>
    </p:spTree>
    <p:extLst>
      <p:ext uri="{BB962C8B-B14F-4D97-AF65-F5344CB8AC3E}">
        <p14:creationId xmlns:p14="http://schemas.microsoft.com/office/powerpoint/2010/main" val="14283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67" y="1123837"/>
            <a:ext cx="7599478" cy="5120640"/>
          </a:xfrm>
        </p:spPr>
        <p:txBody>
          <a:bodyPr anchor="ctr" anchorCtr="1">
            <a:no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Enhancing:</a:t>
            </a:r>
          </a:p>
          <a:p>
            <a:pPr lvl="1"/>
            <a:r>
              <a:rPr lang="en-US" sz="3000" dirty="0">
                <a:latin typeface="+mj-lt"/>
                <a:cs typeface="Arial" panose="020B0604020202020204" pitchFamily="34" charset="0"/>
              </a:rPr>
              <a:t>How to choose the first 4 photos?</a:t>
            </a:r>
          </a:p>
          <a:p>
            <a:pPr lvl="1"/>
            <a:r>
              <a:rPr lang="en-US" sz="3000" dirty="0">
                <a:latin typeface="+mj-lt"/>
                <a:cs typeface="Arial" panose="020B0604020202020204" pitchFamily="34" charset="0"/>
              </a:rPr>
              <a:t>The effect of user’s selection.</a:t>
            </a:r>
          </a:p>
          <a:p>
            <a:pPr lvl="1"/>
            <a:r>
              <a:rPr lang="en-US" sz="3000" dirty="0">
                <a:latin typeface="+mj-lt"/>
                <a:cs typeface="Arial" panose="020B0604020202020204" pitchFamily="34" charset="0"/>
              </a:rPr>
              <a:t>How to choose the next photo?</a:t>
            </a:r>
          </a:p>
          <a:p>
            <a:pPr marL="502920" lvl="1" indent="0">
              <a:buNone/>
            </a:pPr>
            <a:endParaRPr lang="en-US" sz="30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val="99987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Demo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84601"/>
            <a:ext cx="7315200" cy="3879272"/>
          </a:xfrm>
        </p:spPr>
      </p:pic>
    </p:spTree>
    <p:extLst>
      <p:ext uri="{BB962C8B-B14F-4D97-AF65-F5344CB8AC3E}">
        <p14:creationId xmlns:p14="http://schemas.microsoft.com/office/powerpoint/2010/main" val="3898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195</Words>
  <Application>Microsoft Office PowerPoint</Application>
  <PresentationFormat>מסך רחב</PresentationFormat>
  <Paragraphs>42</Paragraphs>
  <Slides>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Gisha</vt:lpstr>
      <vt:lpstr>Wingdings 2</vt:lpstr>
      <vt:lpstr>Frame</vt:lpstr>
      <vt:lpstr>Industrial Project 234313  Tinder for your photos</vt:lpstr>
      <vt:lpstr>Middle way status</vt:lpstr>
      <vt:lpstr>Done</vt:lpstr>
      <vt:lpstr>To be done</vt:lpstr>
      <vt:lpstr>Demo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Maroko, Ariel</dc:creator>
  <cp:lastModifiedBy>Adi Ashtan</cp:lastModifiedBy>
  <cp:revision>99</cp:revision>
  <dcterms:created xsi:type="dcterms:W3CDTF">2014-10-27T07:57:40Z</dcterms:created>
  <dcterms:modified xsi:type="dcterms:W3CDTF">2017-05-27T12:22:54Z</dcterms:modified>
</cp:coreProperties>
</file>