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3"/>
  </p:notesMasterIdLst>
  <p:sldIdLst>
    <p:sldId id="264" r:id="rId5"/>
    <p:sldId id="314" r:id="rId6"/>
    <p:sldId id="317" r:id="rId7"/>
    <p:sldId id="313" r:id="rId8"/>
    <p:sldId id="315" r:id="rId9"/>
    <p:sldId id="379" r:id="rId10"/>
    <p:sldId id="316" r:id="rId11"/>
    <p:sldId id="318" r:id="rId12"/>
    <p:sldId id="319" r:id="rId13"/>
    <p:sldId id="321" r:id="rId14"/>
    <p:sldId id="320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8" r:id="rId39"/>
    <p:sldId id="345" r:id="rId40"/>
    <p:sldId id="346" r:id="rId41"/>
    <p:sldId id="347" r:id="rId42"/>
    <p:sldId id="350" r:id="rId43"/>
    <p:sldId id="349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9" r:id="rId52"/>
    <p:sldId id="360" r:id="rId53"/>
    <p:sldId id="361" r:id="rId54"/>
    <p:sldId id="365" r:id="rId55"/>
    <p:sldId id="363" r:id="rId56"/>
    <p:sldId id="364" r:id="rId57"/>
    <p:sldId id="366" r:id="rId58"/>
    <p:sldId id="362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8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20/07/2022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components/pages</a:t>
            </a:r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A0B5-2778-BEF5-3BEE-A21896FC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54" y="1155938"/>
            <a:ext cx="878744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0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2345773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2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redux slice that will store date</a:t>
            </a:r>
          </a:p>
        </p:txBody>
      </p:sp>
    </p:spTree>
    <p:extLst>
      <p:ext uri="{BB962C8B-B14F-4D97-AF65-F5344CB8AC3E}">
        <p14:creationId xmlns:p14="http://schemas.microsoft.com/office/powerpoint/2010/main" val="178917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</a:t>
            </a:r>
            <a:r>
              <a:rPr lang="en-US" dirty="0" err="1"/>
              <a:t>useSelector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useSelector</a:t>
            </a:r>
            <a:r>
              <a:rPr lang="en-US" dirty="0"/>
              <a:t> is a hook that allows us to get state from redux and use it in our components</a:t>
            </a:r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useSelector</a:t>
            </a:r>
            <a:r>
              <a:rPr lang="en-US" dirty="0"/>
              <a:t> } from "react-redux";</a:t>
            </a:r>
          </a:p>
          <a:p>
            <a:r>
              <a:rPr lang="en-US" dirty="0"/>
              <a:t>const </a:t>
            </a:r>
            <a:r>
              <a:rPr lang="en-US" dirty="0" err="1"/>
              <a:t>loggedIn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((state) =&gt; </a:t>
            </a:r>
            <a:r>
              <a:rPr lang="en-US" dirty="0" err="1"/>
              <a:t>state.auth.loggedIn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loggedIn</a:t>
            </a:r>
            <a:r>
              <a:rPr lang="en-US" dirty="0"/>
              <a:t> ? "</a:t>
            </a:r>
            <a:r>
              <a:rPr lang="en-US" dirty="0" err="1"/>
              <a:t>bg</a:t>
            </a:r>
            <a:r>
              <a:rPr lang="en-US" dirty="0"/>
              <a:t>-success" : "</a:t>
            </a:r>
            <a:r>
              <a:rPr lang="en-US" dirty="0" err="1"/>
              <a:t>bg</a:t>
            </a:r>
            <a:r>
              <a:rPr lang="en-US" dirty="0"/>
              <a:t>-danger"</a:t>
            </a:r>
          </a:p>
        </p:txBody>
      </p:sp>
    </p:spTree>
    <p:extLst>
      <p:ext uri="{BB962C8B-B14F-4D97-AF65-F5344CB8AC3E}">
        <p14:creationId xmlns:p14="http://schemas.microsoft.com/office/powerpoint/2010/main" val="7597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jwt</a:t>
            </a:r>
            <a:r>
              <a:rPr lang="en-US" b="1" dirty="0"/>
              <a:t>-decode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jwt</a:t>
            </a:r>
            <a:r>
              <a:rPr lang="en-US" dirty="0"/>
              <a:t>-decode its an </a:t>
            </a:r>
            <a:r>
              <a:rPr lang="en-US" dirty="0" err="1"/>
              <a:t>npm</a:t>
            </a:r>
            <a:r>
              <a:rPr lang="en-US" dirty="0"/>
              <a:t> package that allows us to get data stored in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endParaRPr lang="en-US" dirty="0"/>
          </a:p>
          <a:p>
            <a:r>
              <a:rPr lang="en-US" dirty="0"/>
              <a:t>to install the package we will use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jwt</a:t>
            </a:r>
            <a:r>
              <a:rPr lang="en-US" dirty="0"/>
              <a:t>-decode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r>
              <a:rPr lang="nl-NL" dirty="0"/>
              <a:t>import jwt_decode from "jwt-decode";</a:t>
            </a:r>
          </a:p>
          <a:p>
            <a:r>
              <a:rPr lang="nl-NL" dirty="0"/>
              <a:t>let decoded = jwt_decode(token);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console.log(decoded);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341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counter page and display counter page</a:t>
            </a:r>
          </a:p>
          <a:p>
            <a:r>
              <a:rPr lang="en-US" sz="1800" dirty="0"/>
              <a:t>1) counter page:</a:t>
            </a:r>
          </a:p>
          <a:p>
            <a:pPr lvl="1"/>
            <a:r>
              <a:rPr lang="en-US" sz="1600" dirty="0"/>
              <a:t>input</a:t>
            </a:r>
          </a:p>
          <a:p>
            <a:pPr lvl="1"/>
            <a:r>
              <a:rPr lang="en-US" sz="1600" dirty="0" err="1"/>
              <a:t>btn</a:t>
            </a:r>
            <a:endParaRPr lang="en-US" sz="1600" dirty="0"/>
          </a:p>
          <a:p>
            <a:pPr lvl="1"/>
            <a:r>
              <a:rPr lang="en-US" sz="1600" dirty="0"/>
              <a:t>when user input a number and press on the </a:t>
            </a:r>
            <a:r>
              <a:rPr lang="en-US" sz="1600" dirty="0" err="1"/>
              <a:t>btn</a:t>
            </a:r>
            <a:r>
              <a:rPr lang="en-US" sz="1600" dirty="0"/>
              <a:t> it will add the number to redux state</a:t>
            </a:r>
          </a:p>
          <a:p>
            <a:r>
              <a:rPr lang="en-US" sz="1800" dirty="0"/>
              <a:t>2) display counter page:</a:t>
            </a:r>
          </a:p>
          <a:p>
            <a:pPr lvl="1"/>
            <a:r>
              <a:rPr lang="en-US" sz="1600" dirty="0"/>
              <a:t>it will display in h1 the counter value from redux</a:t>
            </a:r>
          </a:p>
        </p:txBody>
      </p:sp>
    </p:spTree>
    <p:extLst>
      <p:ext uri="{BB962C8B-B14F-4D97-AF65-F5344CB8AC3E}">
        <p14:creationId xmlns:p14="http://schemas.microsoft.com/office/powerpoint/2010/main" val="31880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rrd</a:t>
            </a:r>
            <a:r>
              <a:rPr lang="en-US" sz="1800" dirty="0"/>
              <a:t> is package that allows us to separate our project to pages</a:t>
            </a:r>
          </a:p>
          <a:p>
            <a:r>
              <a:rPr lang="en-US" sz="1600" dirty="0"/>
              <a:t>in our course we will use v5</a:t>
            </a:r>
          </a:p>
          <a:p>
            <a:endParaRPr lang="en-US" sz="1600" dirty="0"/>
          </a:p>
          <a:p>
            <a:r>
              <a:rPr lang="en-US" sz="1600" dirty="0"/>
              <a:t>install: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react-router-dom@5</a:t>
            </a:r>
          </a:p>
          <a:p>
            <a:endParaRPr lang="en-US" sz="1600" dirty="0"/>
          </a:p>
          <a:p>
            <a:r>
              <a:rPr lang="en-US" sz="1600" dirty="0"/>
              <a:t>index.js: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BrowserRouter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r>
              <a:rPr lang="en-US" sz="1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885974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index.js setup the browser router to allow </a:t>
            </a:r>
            <a:r>
              <a:rPr lang="en-US" sz="1800" dirty="0" err="1"/>
              <a:t>rrd</a:t>
            </a:r>
            <a:r>
              <a:rPr lang="en-US" sz="1800" dirty="0"/>
              <a:t> to split the project in to pages</a:t>
            </a:r>
          </a:p>
          <a:p>
            <a:r>
              <a:rPr lang="en-US" sz="1800" dirty="0"/>
              <a:t>&lt;Provider store={store}&gt;</a:t>
            </a:r>
          </a:p>
          <a:p>
            <a:r>
              <a:rPr lang="en-US" sz="1800" dirty="0"/>
              <a:t>      &lt;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    &lt;App /&gt;</a:t>
            </a:r>
          </a:p>
          <a:p>
            <a:r>
              <a:rPr lang="en-US" sz="1800" dirty="0"/>
              <a:t>      &lt;/</a:t>
            </a:r>
            <a:r>
              <a:rPr lang="en-US" sz="1800" dirty="0" err="1"/>
              <a:t>BrowserRouter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5057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functional component is a component that we build with functions and not with classes</a:t>
            </a:r>
          </a:p>
          <a:p>
            <a:endParaRPr lang="en-US" sz="2000" dirty="0"/>
          </a:p>
          <a:p>
            <a:r>
              <a:rPr lang="en-US" sz="2000" dirty="0"/>
              <a:t>if we do not use states in then component (like we did in </a:t>
            </a:r>
            <a:r>
              <a:rPr lang="en-US" sz="2000" dirty="0" err="1"/>
              <a:t>ContactUsPage</a:t>
            </a:r>
            <a:r>
              <a:rPr lang="en-US" sz="2000" dirty="0"/>
              <a:t>)</a:t>
            </a:r>
          </a:p>
          <a:p>
            <a:r>
              <a:rPr lang="en-US" sz="2000" dirty="0"/>
              <a:t>then it called stateless 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1831501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Route component that comes with </a:t>
            </a:r>
            <a:r>
              <a:rPr lang="en-US" sz="1800" dirty="0" err="1"/>
              <a:t>rrd</a:t>
            </a:r>
            <a:r>
              <a:rPr lang="en-US" sz="1800" dirty="0"/>
              <a:t> allow as to create routes</a:t>
            </a:r>
          </a:p>
          <a:p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="container"&gt;</a:t>
            </a:r>
          </a:p>
          <a:p>
            <a:r>
              <a:rPr lang="en-US" sz="1800" dirty="0"/>
              <a:t>&lt;Switch&gt;</a:t>
            </a:r>
          </a:p>
          <a:p>
            <a:r>
              <a:rPr lang="en-US" sz="1800" dirty="0"/>
              <a:t>        &lt;Route path="/"&gt;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HomePage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path="/login"&gt;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LoginPage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  &lt;Route path="/register"&gt;</a:t>
            </a:r>
          </a:p>
          <a:p>
            <a:r>
              <a:rPr lang="en-US" sz="1800" dirty="0"/>
              <a:t>          &lt;</a:t>
            </a:r>
            <a:r>
              <a:rPr lang="en-US" sz="1800" dirty="0" err="1"/>
              <a:t>RegisterPage</a:t>
            </a:r>
            <a:r>
              <a:rPr lang="en-US" sz="1800" dirty="0"/>
              <a:t> /&gt;</a:t>
            </a:r>
          </a:p>
          <a:p>
            <a:r>
              <a:rPr lang="en-US" sz="1800" dirty="0"/>
              <a:t>        &lt;/Route&gt;</a:t>
            </a:r>
          </a:p>
          <a:p>
            <a:r>
              <a:rPr lang="en-US" sz="1800" dirty="0"/>
              <a:t>      &lt;/Switch&gt;</a:t>
            </a:r>
          </a:p>
          <a:p>
            <a:r>
              <a:rPr lang="en-US" sz="1800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669829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link component will replace a tag</a:t>
            </a:r>
          </a:p>
          <a:p>
            <a:r>
              <a:rPr lang="en-US" sz="1800" dirty="0"/>
              <a:t>when we use a tag to navigate in our website it will refresh the page which will cause to clear everything we store in JavaScript and redux</a:t>
            </a:r>
          </a:p>
          <a:p>
            <a:r>
              <a:rPr lang="en-US" sz="1800" dirty="0"/>
              <a:t>link will navigate in our website without refresh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3764742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</a:t>
            </a:r>
            <a:r>
              <a:rPr lang="en-US" dirty="0" err="1"/>
              <a:t>NavLink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same as Link but when react detect that the URL is the same as defined in </a:t>
            </a:r>
            <a:r>
              <a:rPr lang="en-US" sz="1800" dirty="0" err="1"/>
              <a:t>NavLink</a:t>
            </a:r>
            <a:r>
              <a:rPr lang="en-US" sz="1800" dirty="0"/>
              <a:t> it will add active class</a:t>
            </a:r>
          </a:p>
          <a:p>
            <a:endParaRPr lang="en-US" sz="1800" dirty="0"/>
          </a:p>
          <a:p>
            <a:r>
              <a:rPr lang="en-US" sz="1800" dirty="0"/>
              <a:t>&lt;Link to=“/home” &gt;home &lt;/Link&gt;</a:t>
            </a:r>
          </a:p>
        </p:txBody>
      </p:sp>
    </p:spTree>
    <p:extLst>
      <p:ext uri="{BB962C8B-B14F-4D97-AF65-F5344CB8AC3E}">
        <p14:creationId xmlns:p14="http://schemas.microsoft.com/office/powerpoint/2010/main" val="29828908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project with dashboard, login page, use redux and react router </a:t>
            </a:r>
            <a:r>
              <a:rPr lang="en-US" sz="1800" dirty="0" err="1"/>
              <a:t>dom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059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r>
              <a:rPr lang="en-US" dirty="0"/>
              <a:t> -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navigate between react pages we will use </a:t>
            </a:r>
            <a:r>
              <a:rPr lang="en-US" sz="1800" dirty="0" err="1"/>
              <a:t>useHistory</a:t>
            </a:r>
            <a:r>
              <a:rPr lang="en-US" sz="1800" dirty="0"/>
              <a:t> hook</a:t>
            </a:r>
          </a:p>
          <a:p>
            <a:endParaRPr lang="en-US" sz="1800" dirty="0"/>
          </a:p>
          <a:p>
            <a:r>
              <a:rPr lang="en-US" sz="1800" dirty="0"/>
              <a:t>import { </a:t>
            </a:r>
            <a:r>
              <a:rPr lang="en-US" sz="1800" dirty="0" err="1"/>
              <a:t>useHistory</a:t>
            </a:r>
            <a:r>
              <a:rPr lang="en-US" sz="1800" dirty="0"/>
              <a:t> } from "react-router-</a:t>
            </a:r>
            <a:r>
              <a:rPr lang="en-US" sz="1800" dirty="0" err="1"/>
              <a:t>dom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 const history = </a:t>
            </a:r>
            <a:r>
              <a:rPr lang="en-US" sz="1800" dirty="0" err="1"/>
              <a:t>useHistory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 err="1"/>
              <a:t>history.push</a:t>
            </a:r>
            <a:r>
              <a:rPr lang="en-US" sz="1800" dirty="0"/>
              <a:t>("/dashboard"); //navigate to another page</a:t>
            </a:r>
          </a:p>
        </p:txBody>
      </p:sp>
    </p:spTree>
    <p:extLst>
      <p:ext uri="{BB962C8B-B14F-4D97-AF65-F5344CB8AC3E}">
        <p14:creationId xmlns:p14="http://schemas.microsoft.com/office/powerpoint/2010/main" val="4515099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user done register navigate to login page</a:t>
            </a:r>
          </a:p>
        </p:txBody>
      </p:sp>
    </p:spTree>
    <p:extLst>
      <p:ext uri="{BB962C8B-B14F-4D97-AF65-F5344CB8AC3E}">
        <p14:creationId xmlns:p14="http://schemas.microsoft.com/office/powerpoint/2010/main" val="2422672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react to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when we ready to deploy our website to the server</a:t>
            </a:r>
          </a:p>
          <a:p>
            <a:r>
              <a:rPr lang="en-US" sz="1800" dirty="0"/>
              <a:t>in our case is </a:t>
            </a:r>
            <a:r>
              <a:rPr lang="en-US" sz="1800" dirty="0" err="1"/>
              <a:t>nodejs</a:t>
            </a:r>
            <a:r>
              <a:rPr lang="en-US" sz="1800" dirty="0"/>
              <a:t> project</a:t>
            </a:r>
          </a:p>
          <a:p>
            <a:r>
              <a:rPr lang="en-US" sz="1800" dirty="0"/>
              <a:t>run </a:t>
            </a:r>
            <a:r>
              <a:rPr lang="en-US" sz="1800" dirty="0" err="1"/>
              <a:t>npm</a:t>
            </a:r>
            <a:r>
              <a:rPr lang="en-US" sz="1800" dirty="0"/>
              <a:t> run build (in react) to create the complied ver.</a:t>
            </a:r>
          </a:p>
          <a:p>
            <a:r>
              <a:rPr lang="en-US" sz="1800" dirty="0"/>
              <a:t>copy the build directory to </a:t>
            </a:r>
            <a:r>
              <a:rPr lang="en-US" sz="1800" dirty="0" err="1"/>
              <a:t>nodejs</a:t>
            </a:r>
            <a:endParaRPr lang="en-US" sz="1800" dirty="0"/>
          </a:p>
          <a:p>
            <a:r>
              <a:rPr lang="en-US" sz="1800" dirty="0"/>
              <a:t>in </a:t>
            </a:r>
            <a:r>
              <a:rPr lang="en-US" sz="1800" dirty="0" err="1"/>
              <a:t>nodejs</a:t>
            </a:r>
            <a:r>
              <a:rPr lang="en-US" sz="1800" dirty="0"/>
              <a:t> in app.js:</a:t>
            </a:r>
          </a:p>
          <a:p>
            <a:r>
              <a:rPr lang="en-US" sz="1800" dirty="0"/>
              <a:t>const path = require("path");</a:t>
            </a:r>
          </a:p>
          <a:p>
            <a:r>
              <a:rPr lang="en-US" sz="1800" dirty="0"/>
              <a:t>/* react */</a:t>
            </a:r>
          </a:p>
          <a:p>
            <a:r>
              <a:rPr lang="en-US" sz="1800" dirty="0" err="1"/>
              <a:t>app.use</a:t>
            </a:r>
            <a:r>
              <a:rPr lang="en-US" sz="1800" dirty="0"/>
              <a:t>(</a:t>
            </a:r>
            <a:r>
              <a:rPr lang="en-US" sz="1800" dirty="0" err="1"/>
              <a:t>express.static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"build")));</a:t>
            </a:r>
          </a:p>
          <a:p>
            <a:r>
              <a:rPr lang="en-US" sz="1800" dirty="0" err="1"/>
              <a:t>app.get</a:t>
            </a:r>
            <a:r>
              <a:rPr lang="en-US" sz="1800" dirty="0"/>
              <a:t>("*", (req, res) =&gt;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res.sendFile</a:t>
            </a:r>
            <a:r>
              <a:rPr lang="en-US" sz="1800" dirty="0"/>
              <a:t>(</a:t>
            </a:r>
            <a:r>
              <a:rPr lang="en-US" sz="1800" dirty="0" err="1"/>
              <a:t>path.join</a:t>
            </a:r>
            <a:r>
              <a:rPr lang="en-US" sz="1800" dirty="0"/>
              <a:t>(__</a:t>
            </a:r>
            <a:r>
              <a:rPr lang="en-US" sz="1800" dirty="0" err="1"/>
              <a:t>dirname</a:t>
            </a:r>
            <a:r>
              <a:rPr lang="en-US" sz="1800" dirty="0"/>
              <a:t>, "build", "index.html"));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0882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asama</a:t>
            </a:r>
            <a:endParaRPr lang="en-US" sz="1800" dirty="0"/>
          </a:p>
          <a:p>
            <a:r>
              <a:rPr lang="en-US" sz="1800" dirty="0" err="1"/>
              <a:t>hazarot</a:t>
            </a:r>
            <a:endParaRPr lang="en-US" sz="1800" dirty="0"/>
          </a:p>
          <a:p>
            <a:r>
              <a:rPr lang="en-US" sz="1800" dirty="0"/>
              <a:t>react </a:t>
            </a:r>
            <a:r>
              <a:rPr lang="en-US" sz="1800" dirty="0" err="1"/>
              <a:t>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7568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- </a:t>
            </a:r>
            <a:r>
              <a:rPr lang="en-US" dirty="0" err="1"/>
              <a:t>fcc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father component with list of animals.</a:t>
            </a:r>
          </a:p>
          <a:p>
            <a:r>
              <a:rPr lang="en-US" sz="1800" dirty="0"/>
              <a:t>display each animal in a card as a child component.</a:t>
            </a:r>
          </a:p>
          <a:p>
            <a:r>
              <a:rPr lang="en-US" sz="1800" dirty="0"/>
              <a:t>when the user click on a </a:t>
            </a:r>
            <a:r>
              <a:rPr lang="en-US" sz="1800" dirty="0" err="1"/>
              <a:t>btn</a:t>
            </a:r>
            <a:r>
              <a:rPr lang="en-US" sz="1800" dirty="0"/>
              <a:t> inside </a:t>
            </a:r>
            <a:r>
              <a:rPr lang="en-US" sz="1800"/>
              <a:t>the card,</a:t>
            </a:r>
            <a:endParaRPr lang="en-US" sz="1800" dirty="0"/>
          </a:p>
          <a:p>
            <a:r>
              <a:rPr lang="en-US" sz="1800" dirty="0"/>
              <a:t>it will delete the card</a:t>
            </a:r>
          </a:p>
        </p:txBody>
      </p:sp>
    </p:spTree>
    <p:extLst>
      <p:ext uri="{BB962C8B-B14F-4D97-AF65-F5344CB8AC3E}">
        <p14:creationId xmlns:p14="http://schemas.microsoft.com/office/powerpoint/2010/main" val="393160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3234</TotalTime>
  <Words>2088</Words>
  <Application>Microsoft Office PowerPoint</Application>
  <PresentationFormat>Widescreen</PresentationFormat>
  <Paragraphs>394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functional component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  <vt:lpstr>redux</vt:lpstr>
      <vt:lpstr>HW</vt:lpstr>
      <vt:lpstr>11/07/2022</vt:lpstr>
      <vt:lpstr>TK</vt:lpstr>
      <vt:lpstr>redux - useSelector</vt:lpstr>
      <vt:lpstr>jwt-decode</vt:lpstr>
      <vt:lpstr>TK</vt:lpstr>
      <vt:lpstr>React router dom</vt:lpstr>
      <vt:lpstr>React router dom</vt:lpstr>
      <vt:lpstr>React router dom</vt:lpstr>
      <vt:lpstr>React router dom - Link</vt:lpstr>
      <vt:lpstr>React router dom - NavLink</vt:lpstr>
      <vt:lpstr>HW</vt:lpstr>
      <vt:lpstr>React router dom - navigate</vt:lpstr>
      <vt:lpstr>TK</vt:lpstr>
      <vt:lpstr>Deploy react to nodejs</vt:lpstr>
      <vt:lpstr>20/07/2022</vt:lpstr>
      <vt:lpstr>TK - fcc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100</cp:revision>
  <dcterms:created xsi:type="dcterms:W3CDTF">2022-06-20T06:47:20Z</dcterms:created>
  <dcterms:modified xsi:type="dcterms:W3CDTF">2022-07-20T08:29:35Z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