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6D31-800B-7AB2-0A69-23DEE98F3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68CCB-9176-358E-7E8B-F08DF3080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CD917-C618-0228-A616-3007A82A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9D1F-4975-CA4B-BB50-34331EDCD61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CC254-0C2B-9B31-B1AE-B27DB3E9B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1D8B4-5CE0-B887-E403-7C15BA8A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CEB8-47D5-DE41-BC86-2BD17E10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EFEA-E395-8F09-9EF7-69EE6083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E3397-C87A-8B71-1F00-AB08B3175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7CB5F-4E8D-3584-A226-C0ACAB65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9D1F-4975-CA4B-BB50-34331EDCD61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3054D-F236-2442-D588-EB411858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A7CFE-36C7-B28F-AED2-C59B488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CEB8-47D5-DE41-BC86-2BD17E10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4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29EAD-D83E-39A3-845F-C918721C0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7D1D8-4965-22FA-B937-213E9A1D3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95557-B0A8-AA70-0795-EBE7F843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9D1F-4975-CA4B-BB50-34331EDCD61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79E7D-70AE-B957-E8E6-83435A61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EA8D3-0BB5-CEAC-1D3B-A23AAA45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CEB8-47D5-DE41-BC86-2BD17E10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5D85-D3DD-205D-CECB-2BBA8D93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8AAE-0903-CAE2-B751-C1549C138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23E94-375F-83E9-091E-BB532313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9D1F-4975-CA4B-BB50-34331EDCD61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C8E1C-061F-B05B-6FF7-445E15AF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42459-0040-9F91-B417-874B2FD6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CEB8-47D5-DE41-BC86-2BD17E10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6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3686-A6A4-6474-7FF5-9AA53006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73E85-F9AA-73FF-A2C0-CE752479C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1CC59-EFCE-C93F-0E94-2A124ECE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9D1F-4975-CA4B-BB50-34331EDCD61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64005-66BD-9C9B-7A7A-5AFD86FF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9E2F7-D49D-4074-F06A-36F4484C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CEB8-47D5-DE41-BC86-2BD17E10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3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8032-5DCB-27EE-192B-EC8315EC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6B86A-EF4B-7EC4-6F7B-32DB57EDB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8A642-50E8-5494-D08D-EBCB724FC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240C5-9272-1E4A-C570-5AABC19F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9D1F-4975-CA4B-BB50-34331EDCD61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BAE75-BB6E-12E4-040B-843ED126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3E5D7-8B93-953E-FCBB-CAD33B66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CEB8-47D5-DE41-BC86-2BD17E10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3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4F8E-4495-6C02-3F1C-98A2AB55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2D27F-3143-283C-E1BD-562C6EB8F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3EFD2-0841-CC69-1472-286A83919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942C9-0DA6-4EFA-6D79-EFEAF2063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8AA12-C0B6-0553-6465-19F8C0967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9C654-55AA-D5B9-642A-E33160AD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9D1F-4975-CA4B-BB50-34331EDCD61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D36DCE-4B6B-EEEE-28A2-8BA22325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AE56A-940E-E03D-5090-0895E91B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CEB8-47D5-DE41-BC86-2BD17E10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4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D01C-3C09-950B-B3B4-819FCDD4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C4E74-B44C-7DFB-BD4C-EBB0DBFA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9D1F-4975-CA4B-BB50-34331EDCD61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DE9AD-3E16-0C6D-8170-D9F43D3F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59A70-D63C-C0AB-9CDD-9D2D291A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CEB8-47D5-DE41-BC86-2BD17E10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6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54EC4-199D-7607-B6D6-6B10FE4D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9D1F-4975-CA4B-BB50-34331EDCD61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E83F1-8F30-D8E9-E2DB-E82D19C2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E78C6-7FD5-07DB-7981-3E7AD32E9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CEB8-47D5-DE41-BC86-2BD17E10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8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060C-25E4-A153-DC22-B76077B7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4102-B21B-0FC2-474C-A6ED294F3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4596C-AB1C-AD3D-67C8-281A15157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9F9D1-E582-9735-EFF1-B51B7A95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9D1F-4975-CA4B-BB50-34331EDCD61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54F17-CCD7-8E75-29A7-463AD449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E6160-AFD3-193A-3AF0-3B0A64A8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CEB8-47D5-DE41-BC86-2BD17E10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0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5316-F20B-86D1-8D4E-F833490EB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7C531-89BD-325D-5A1A-FAE2E2188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6E177-E0FA-C9FD-82CA-A2B4B6F7F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8754-E5BA-7D52-C84C-CC7BEC44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9D1F-4975-CA4B-BB50-34331EDCD61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673F5-D01D-7770-824A-36AA6F24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60756-2131-4FC0-7382-059BFCF9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CEB8-47D5-DE41-BC86-2BD17E10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4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134248-0B08-A336-1204-4B9F642D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3D4A3-7478-73D2-B8AF-4424F5C32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60D9F-8B02-0FE7-1FB6-1A2D76659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59D1F-4975-CA4B-BB50-34331EDCD61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8E050-1F9F-62EC-1B7B-7595F5F18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6EE1C-0DF3-2A93-0026-440E08D5C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7CEB8-47D5-DE41-BC86-2BD17E10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0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CF6D6410-E043-6649-C9AE-5489080F9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9" t="1905" r="2064" b="5608"/>
          <a:stretch/>
        </p:blipFill>
        <p:spPr>
          <a:xfrm>
            <a:off x="1528946" y="28996"/>
            <a:ext cx="9134107" cy="680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Vahedi, Tala - (talavahedi)</dc:creator>
  <cp:lastModifiedBy>Vahedi, Tala - (talavahedi)</cp:lastModifiedBy>
  <cp:revision>1</cp:revision>
  <dcterms:created xsi:type="dcterms:W3CDTF">2022-04-20T03:55:13Z</dcterms:created>
  <dcterms:modified xsi:type="dcterms:W3CDTF">2022-05-13T22:42:33Z</dcterms:modified>
</cp:coreProperties>
</file>