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aa tanweer" userId="d9aa1b46e14cd712" providerId="LiveId" clId="{A3345F05-065B-4BA7-BF49-9F00C10D41F1}"/>
    <pc:docChg chg="custSel delSld modSld">
      <pc:chgData name="taliaa tanweer" userId="d9aa1b46e14cd712" providerId="LiveId" clId="{A3345F05-065B-4BA7-BF49-9F00C10D41F1}" dt="2025-02-02T10:31:18.937" v="370" actId="2696"/>
      <pc:docMkLst>
        <pc:docMk/>
      </pc:docMkLst>
      <pc:sldChg chg="addSp delSp modSp mod">
        <pc:chgData name="taliaa tanweer" userId="d9aa1b46e14cd712" providerId="LiveId" clId="{A3345F05-065B-4BA7-BF49-9F00C10D41F1}" dt="2025-02-02T10:30:28.250" v="367" actId="313"/>
        <pc:sldMkLst>
          <pc:docMk/>
          <pc:sldMk cId="2095306912" sldId="258"/>
        </pc:sldMkLst>
        <pc:spChg chg="add mod">
          <ac:chgData name="taliaa tanweer" userId="d9aa1b46e14cd712" providerId="LiveId" clId="{A3345F05-065B-4BA7-BF49-9F00C10D41F1}" dt="2025-02-02T10:30:28.250" v="367" actId="313"/>
          <ac:spMkLst>
            <pc:docMk/>
            <pc:sldMk cId="2095306912" sldId="258"/>
            <ac:spMk id="3" creationId="{9C34D833-D333-413E-BB77-3CC3D78A21ED}"/>
          </ac:spMkLst>
        </pc:spChg>
        <pc:spChg chg="add del mod">
          <ac:chgData name="taliaa tanweer" userId="d9aa1b46e14cd712" providerId="LiveId" clId="{A3345F05-065B-4BA7-BF49-9F00C10D41F1}" dt="2025-02-02T10:28:33.250" v="185" actId="767"/>
          <ac:spMkLst>
            <pc:docMk/>
            <pc:sldMk cId="2095306912" sldId="258"/>
            <ac:spMk id="5" creationId="{002AEF74-08DA-45EB-B50E-B78F93EE2F5A}"/>
          </ac:spMkLst>
        </pc:spChg>
        <pc:picChg chg="add mod">
          <ac:chgData name="taliaa tanweer" userId="d9aa1b46e14cd712" providerId="LiveId" clId="{A3345F05-065B-4BA7-BF49-9F00C10D41F1}" dt="2025-02-02T10:26:37.493" v="8" actId="1076"/>
          <ac:picMkLst>
            <pc:docMk/>
            <pc:sldMk cId="2095306912" sldId="258"/>
            <ac:picMk id="4" creationId="{2E06B709-A9E6-49D8-9BE3-937B4F4DAB5C}"/>
          </ac:picMkLst>
        </pc:picChg>
        <pc:picChg chg="mod">
          <ac:chgData name="taliaa tanweer" userId="d9aa1b46e14cd712" providerId="LiveId" clId="{A3345F05-065B-4BA7-BF49-9F00C10D41F1}" dt="2025-02-02T10:26:07.477" v="0" actId="14100"/>
          <ac:picMkLst>
            <pc:docMk/>
            <pc:sldMk cId="2095306912" sldId="258"/>
            <ac:picMk id="13" creationId="{1C8FDF58-9501-4ABD-8990-1ECF5FFFB090}"/>
          </ac:picMkLst>
        </pc:picChg>
      </pc:sldChg>
      <pc:sldChg chg="delSp modSp del mod">
        <pc:chgData name="taliaa tanweer" userId="d9aa1b46e14cd712" providerId="LiveId" clId="{A3345F05-065B-4BA7-BF49-9F00C10D41F1}" dt="2025-02-02T10:30:39.151" v="368" actId="2696"/>
        <pc:sldMkLst>
          <pc:docMk/>
          <pc:sldMk cId="635147841" sldId="259"/>
        </pc:sldMkLst>
        <pc:picChg chg="del mod">
          <ac:chgData name="taliaa tanweer" userId="d9aa1b46e14cd712" providerId="LiveId" clId="{A3345F05-065B-4BA7-BF49-9F00C10D41F1}" dt="2025-02-02T10:26:44.286" v="9" actId="478"/>
          <ac:picMkLst>
            <pc:docMk/>
            <pc:sldMk cId="635147841" sldId="259"/>
            <ac:picMk id="3" creationId="{8E4C28AD-43A8-4843-BFDC-5C035FFAD2BC}"/>
          </ac:picMkLst>
        </pc:picChg>
      </pc:sldChg>
      <pc:sldChg chg="del">
        <pc:chgData name="taliaa tanweer" userId="d9aa1b46e14cd712" providerId="LiveId" clId="{A3345F05-065B-4BA7-BF49-9F00C10D41F1}" dt="2025-02-02T10:31:16.474" v="369" actId="2696"/>
        <pc:sldMkLst>
          <pc:docMk/>
          <pc:sldMk cId="2012854550" sldId="260"/>
        </pc:sldMkLst>
      </pc:sldChg>
      <pc:sldChg chg="del">
        <pc:chgData name="taliaa tanweer" userId="d9aa1b46e14cd712" providerId="LiveId" clId="{A3345F05-065B-4BA7-BF49-9F00C10D41F1}" dt="2025-02-02T10:31:18.937" v="370" actId="2696"/>
        <pc:sldMkLst>
          <pc:docMk/>
          <pc:sldMk cId="152819052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2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30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4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2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2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9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4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0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CD4BD8-F79F-4F93-BA26-5449E9D404A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1CBB-09A7-4604-8F9D-483E278FF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69AE-9149-4105-84D7-064C24C7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204184"/>
            <a:ext cx="8825658" cy="1504792"/>
          </a:xfrm>
        </p:spPr>
        <p:txBody>
          <a:bodyPr/>
          <a:lstStyle/>
          <a:p>
            <a:pPr algn="ctr"/>
            <a:r>
              <a:rPr lang="en-US" dirty="0"/>
              <a:t>Budget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EF409-A522-4369-8E9B-32BA54463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By: Talaiaa tanweer</a:t>
            </a:r>
          </a:p>
        </p:txBody>
      </p:sp>
    </p:spTree>
    <p:extLst>
      <p:ext uri="{BB962C8B-B14F-4D97-AF65-F5344CB8AC3E}">
        <p14:creationId xmlns:p14="http://schemas.microsoft.com/office/powerpoint/2010/main" val="384908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F1D3-B36F-4775-BD45-9B16A9F7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5457-65C8-4532-9E9B-97A478BC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23412"/>
            <a:ext cx="8946541" cy="1171545"/>
          </a:xfrm>
        </p:spPr>
        <p:txBody>
          <a:bodyPr/>
          <a:lstStyle/>
          <a:p>
            <a:r>
              <a:rPr lang="en-US" dirty="0"/>
              <a:t>Help user manage their income and expenses effectively.</a:t>
            </a:r>
          </a:p>
          <a:p>
            <a:r>
              <a:rPr lang="en-US" dirty="0"/>
              <a:t>Gives an overview of your monthly spending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8890E-652B-4FB6-B49F-305906F50455}"/>
              </a:ext>
            </a:extLst>
          </p:cNvPr>
          <p:cNvSpPr txBox="1"/>
          <p:nvPr/>
        </p:nvSpPr>
        <p:spPr>
          <a:xfrm>
            <a:off x="527570" y="2906829"/>
            <a:ext cx="9639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Features: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C44C8-59DE-492F-B95A-08182C48DCB5}"/>
              </a:ext>
            </a:extLst>
          </p:cNvPr>
          <p:cNvSpPr txBox="1"/>
          <p:nvPr/>
        </p:nvSpPr>
        <p:spPr>
          <a:xfrm>
            <a:off x="645130" y="3847541"/>
            <a:ext cx="10845854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income and expenses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budget 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Categorized expense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Budget limit and alerts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Saving goal tracker</a:t>
            </a:r>
          </a:p>
        </p:txBody>
      </p:sp>
    </p:spTree>
    <p:extLst>
      <p:ext uri="{BB962C8B-B14F-4D97-AF65-F5344CB8AC3E}">
        <p14:creationId xmlns:p14="http://schemas.microsoft.com/office/powerpoint/2010/main" val="87352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B121-45CD-4A9A-8AC3-2B6CA527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941"/>
          </a:xfrm>
        </p:spPr>
        <p:txBody>
          <a:bodyPr/>
          <a:lstStyle/>
          <a:p>
            <a:r>
              <a:rPr lang="en-US" dirty="0"/>
              <a:t>The code breakdown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C8FDF58-9501-4ABD-8990-1ECF5FFFB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9" y="1443790"/>
            <a:ext cx="4957344" cy="233410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06B709-A9E6-49D8-9BE3-937B4F4DA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3" y="3777898"/>
            <a:ext cx="4935270" cy="2549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34D833-D333-413E-BB77-3CC3D78A21ED}"/>
              </a:ext>
            </a:extLst>
          </p:cNvPr>
          <p:cNvSpPr txBox="1"/>
          <p:nvPr/>
        </p:nvSpPr>
        <p:spPr>
          <a:xfrm>
            <a:off x="6006164" y="1588168"/>
            <a:ext cx="5361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code functions are used to enhance the productivity of the code and its useability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in main body to keep the code running unit the user asks to exit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Usage of functions have made the main body simpler and clean</a:t>
            </a:r>
          </a:p>
        </p:txBody>
      </p:sp>
    </p:spTree>
    <p:extLst>
      <p:ext uri="{BB962C8B-B14F-4D97-AF65-F5344CB8AC3E}">
        <p14:creationId xmlns:p14="http://schemas.microsoft.com/office/powerpoint/2010/main" val="209530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89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Budget Tracker</vt:lpstr>
      <vt:lpstr>Objectives</vt:lpstr>
      <vt:lpstr>The code breakdown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Tracker</dc:title>
  <dc:creator>taliaa tanweer</dc:creator>
  <cp:lastModifiedBy>taliaa tanweer</cp:lastModifiedBy>
  <cp:revision>1</cp:revision>
  <dcterms:created xsi:type="dcterms:W3CDTF">2025-01-29T19:55:21Z</dcterms:created>
  <dcterms:modified xsi:type="dcterms:W3CDTF">2025-02-02T10:31:20Z</dcterms:modified>
</cp:coreProperties>
</file>