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Fake Instagram ID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Machine Learning Project</a:t>
            </a:r>
          </a:p>
          <a:p>
            <a:r>
              <a:rPr dirty="0"/>
              <a:t>Naser Muhammad </a:t>
            </a:r>
            <a:r>
              <a:rPr lang="en-PK" dirty="0"/>
              <a:t>–</a:t>
            </a:r>
            <a:r>
              <a:rPr dirty="0"/>
              <a:t> 261936735</a:t>
            </a:r>
            <a:endParaRPr lang="en-US" dirty="0"/>
          </a:p>
          <a:p>
            <a:r>
              <a:rPr lang="en-US" dirty="0"/>
              <a:t>Talal Akhtar -261937182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objective of this project is to build a machine learning model that can detect fake Instagram profiles.</a:t>
            </a:r>
          </a:p>
          <a:p>
            <a:r>
              <a:t>It uses features like username patterns, bio content, and profile statistics to classify accounts as fake or real.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Source: Kaggle dataset with 5000 Instagram profiles</a:t>
            </a:r>
          </a:p>
          <a:p>
            <a:r>
              <a:t>• Features include: profile pic, followers, follows, posts, bio, username patterns</a:t>
            </a:r>
          </a:p>
          <a:p>
            <a:r>
              <a:t>• Binary label: 1 = Fake, 0 = Real</a:t>
            </a:r>
          </a:p>
          <a:p>
            <a:r>
              <a:t>• Clean and numeric data in CSV format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 &amp;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Features scaled using StandardScaler</a:t>
            </a:r>
          </a:p>
          <a:p>
            <a:r>
              <a:t>• Dataset split 80% train, 20% test</a:t>
            </a:r>
          </a:p>
          <a:p>
            <a:r>
              <a:t>• Model: Random Forest Classifier</a:t>
            </a:r>
          </a:p>
          <a:p>
            <a:r>
              <a:t>• Chosen for robustness and accuracy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Accuracy: 99%</a:t>
            </a:r>
          </a:p>
          <a:p>
            <a:r>
              <a:t>• Precision (Fake): 1.00</a:t>
            </a:r>
          </a:p>
          <a:p>
            <a:r>
              <a:t>• Recall (Fake): 0.98</a:t>
            </a:r>
          </a:p>
          <a:p>
            <a:r>
              <a:t>• Misclassified: 11 out of 1000 profiles</a:t>
            </a:r>
          </a:p>
          <a:p>
            <a:r>
              <a:t>• Very strong binary classification performance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pic>
        <p:nvPicPr>
          <p:cNvPr id="3" name="Picture 2" descr="Feature_Importance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943600" cy="3566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model effectively detects fake accounts with 99% accuracy</a:t>
            </a:r>
          </a:p>
          <a:p>
            <a:r>
              <a:t>• Important features: profile pic, followers, posts, username format</a:t>
            </a:r>
          </a:p>
          <a:p>
            <a:r>
              <a:t>• Results saved in CSV with prediction confidence</a:t>
            </a:r>
          </a:p>
          <a:p>
            <a:r>
              <a:t>• Future: add bio NLP, user behavior, or deep learning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216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Fake Instagram ID Detection</vt:lpstr>
      <vt:lpstr>Project Objective</vt:lpstr>
      <vt:lpstr>Dataset Description</vt:lpstr>
      <vt:lpstr>Data Preprocessing &amp; Model</vt:lpstr>
      <vt:lpstr>Model Results</vt:lpstr>
      <vt:lpstr>Feature Importance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Instagram ID Detection</dc:title>
  <dc:subject/>
  <dc:creator/>
  <cp:keywords/>
  <dc:description>generated using python-pptx</dc:description>
  <cp:lastModifiedBy>naser muhammad</cp:lastModifiedBy>
  <cp:revision>2</cp:revision>
  <dcterms:created xsi:type="dcterms:W3CDTF">2013-01-27T09:14:16Z</dcterms:created>
  <dcterms:modified xsi:type="dcterms:W3CDTF">2025-06-12T18:19:05Z</dcterms:modified>
  <cp:category/>
</cp:coreProperties>
</file>