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51B2E00-4D17-43AD-97DA-DE0E70AEF9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5100" b="1" i="0" dirty="0">
                <a:solidFill>
                  <a:srgbClr val="FFFFFF"/>
                </a:solidFill>
                <a:effectLst/>
              </a:rPr>
              <a:t>Java Abstract Class and Abstract Methods</a:t>
            </a:r>
            <a:br>
              <a:rPr lang="en-US" sz="5100" b="1" i="0" dirty="0">
                <a:solidFill>
                  <a:srgbClr val="FFFFFF"/>
                </a:solidFill>
                <a:effectLst/>
              </a:rPr>
            </a:br>
            <a:endParaRPr lang="en-US" sz="51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3F44D56-927B-46CC-98EA-0B94C1FA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809994"/>
            <a:ext cx="8596668" cy="1198104"/>
          </a:xfrm>
        </p:spPr>
        <p:txBody>
          <a:bodyPr>
            <a:normAutofit/>
          </a:bodyPr>
          <a:lstStyle/>
          <a:p>
            <a:pPr rtl="0"/>
            <a:r>
              <a:rPr lang="en-US" sz="2400" b="0" i="0" dirty="0">
                <a:solidFill>
                  <a:schemeClr val="accent2"/>
                </a:solidFill>
                <a:effectLst/>
                <a:latin typeface="euclid_circular_a"/>
              </a:rPr>
              <a:t>The abstract class in Java cannot be instantiated (we cannot create objects of abstract classes). We use the abstract keyword to declare an abstract class.</a:t>
            </a:r>
            <a:endParaRPr lang="ar-SA" sz="2800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10F450-ABC0-401A-987C-302A18AD8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5" y="2477260"/>
            <a:ext cx="8596668" cy="8309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54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euclid_circular_a"/>
              </a:rPr>
              <a:t>Java</a:t>
            </a:r>
            <a:r>
              <a:rPr kumimoji="0" lang="ar-SA" altLang="ar-SA" sz="5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euclid_circular_a"/>
              </a:rPr>
              <a:t> </a:t>
            </a:r>
            <a:r>
              <a:rPr kumimoji="0" lang="ar-SA" altLang="ar-SA" sz="54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euclid_circular_a"/>
              </a:rPr>
              <a:t>Abstract</a:t>
            </a:r>
            <a:r>
              <a:rPr kumimoji="0" lang="ar-SA" altLang="ar-SA" sz="5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euclid_circular_a"/>
              </a:rPr>
              <a:t> </a:t>
            </a:r>
            <a:r>
              <a:rPr kumimoji="0" lang="ar-SA" altLang="ar-SA" sz="54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euclid_circular_a"/>
              </a:rPr>
              <a:t>Class</a:t>
            </a:r>
            <a:endParaRPr kumimoji="0" lang="ar-SA" altLang="ar-SA" sz="5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12280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>
            <a:extLst>
              <a:ext uri="{FF2B5EF4-FFF2-40B4-BE49-F238E27FC236}">
                <a16:creationId xmlns:a16="http://schemas.microsoft.com/office/drawing/2014/main" id="{CCEC7343-E71E-4AB0-B66C-EFD44C6B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/>
          <a:lstStyle/>
          <a:p>
            <a:r>
              <a:rPr lang="en-US" dirty="0"/>
              <a:t>For example:</a:t>
            </a:r>
            <a:endParaRPr lang="ar-SA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3C5A21-D7D9-449D-A9D7-E200EE995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38767"/>
            <a:ext cx="8405763" cy="49244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abstract class Language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// abstract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abstract void method1();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// regular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void method2()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</a:t>
            </a:r>
            <a:r>
              <a:rPr kumimoji="0" lang="en-US" altLang="ar-SA" sz="32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System.out.println</a:t>
            </a: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("This is regular method");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}</a:t>
            </a:r>
            <a:endParaRPr kumimoji="0" lang="ar-SA" altLang="ar-SA" sz="3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6753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51B2E00-4D17-43AD-97DA-DE0E70AEF9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206956" y="801858"/>
            <a:ext cx="6960759" cy="34101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en-US" sz="5400" b="1" dirty="0">
                <a:solidFill>
                  <a:schemeClr val="tx1"/>
                </a:solidFill>
              </a:rPr>
              <a:t>Java Abstract Method Java Abstract Method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3F44D56-927B-46CC-98EA-0B94C1FA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809994"/>
            <a:ext cx="8596668" cy="1198104"/>
          </a:xfrm>
        </p:spPr>
        <p:txBody>
          <a:bodyPr>
            <a:normAutofit/>
          </a:bodyPr>
          <a:lstStyle/>
          <a:p>
            <a:pPr rtl="0"/>
            <a:r>
              <a:rPr lang="en-US" sz="2400" b="0" i="0" dirty="0">
                <a:solidFill>
                  <a:schemeClr val="accent2"/>
                </a:solidFill>
                <a:effectLst/>
                <a:latin typeface="euclid_circular_a"/>
              </a:rPr>
              <a:t>A method that doesn't have its body is known as an abstract method. We use the same abstract keyword to create abstract methods.</a:t>
            </a:r>
            <a:endParaRPr lang="ar-SA" sz="2800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10F450-ABC0-401A-987C-302A18AD8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5" y="2477258"/>
            <a:ext cx="8596668" cy="8309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5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euclid_circular_a"/>
              </a:rPr>
              <a:t>Java Abstract Method</a:t>
            </a:r>
            <a:endParaRPr kumimoji="0" lang="ar-SA" altLang="ar-SA" sz="5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104091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>
            <a:extLst>
              <a:ext uri="{FF2B5EF4-FFF2-40B4-BE49-F238E27FC236}">
                <a16:creationId xmlns:a16="http://schemas.microsoft.com/office/drawing/2014/main" id="{CCEC7343-E71E-4AB0-B66C-EFD44C6B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163"/>
            <a:ext cx="8596668" cy="754966"/>
          </a:xfrm>
        </p:spPr>
        <p:txBody>
          <a:bodyPr/>
          <a:lstStyle/>
          <a:p>
            <a:r>
              <a:rPr lang="en-US" dirty="0"/>
              <a:t>For example:</a:t>
            </a:r>
            <a:endParaRPr lang="ar-SA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3C5A21-D7D9-449D-A9D7-E200EE995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858129"/>
            <a:ext cx="8916832" cy="55399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abstract class Language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// method of abstract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public void display()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</a:t>
            </a:r>
            <a:r>
              <a:rPr kumimoji="0" lang="en-US" altLang="ar-SA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System.out.println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("This is Java Programming");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class Main extends Language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public static void main(String[] </a:t>
            </a:r>
            <a:r>
              <a:rPr kumimoji="0" lang="en-US" altLang="ar-SA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args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// create an object of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Main obj = new Main();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SA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// access method of abstract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// using object of Main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  </a:t>
            </a:r>
            <a:r>
              <a:rPr kumimoji="0" lang="en-US" altLang="ar-SA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obj.display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droid sans mono"/>
              </a:rPr>
              <a:t>}</a:t>
            </a:r>
            <a:endParaRPr kumimoji="0" lang="ar-SA" altLang="ar-SA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9264951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200</Words>
  <Application>Microsoft Office PowerPoint</Application>
  <PresentationFormat>شاشة عريضة</PresentationFormat>
  <Paragraphs>38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2" baseType="lpstr">
      <vt:lpstr>Arial</vt:lpstr>
      <vt:lpstr>droid sans mono</vt:lpstr>
      <vt:lpstr>euclid_circular_a</vt:lpstr>
      <vt:lpstr>Trebuchet MS</vt:lpstr>
      <vt:lpstr>Wingdings 3</vt:lpstr>
      <vt:lpstr>واجهة</vt:lpstr>
      <vt:lpstr>Java Abstract Class and Abstract Methods </vt:lpstr>
      <vt:lpstr>Java Abstract Class</vt:lpstr>
      <vt:lpstr>For example:</vt:lpstr>
      <vt:lpstr>Java Abstract Method Java Abstract Method </vt:lpstr>
      <vt:lpstr>Java Abstract Method</vt:lpstr>
      <vt:lpstr>For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Abstract Class and Abstract Methods </dc:title>
  <dc:creator>Mohsen Balhareth</dc:creator>
  <cp:lastModifiedBy>Mohsen Balhareth</cp:lastModifiedBy>
  <cp:revision>3</cp:revision>
  <dcterms:created xsi:type="dcterms:W3CDTF">2021-04-24T20:31:10Z</dcterms:created>
  <dcterms:modified xsi:type="dcterms:W3CDTF">2021-04-24T20:53:09Z</dcterms:modified>
</cp:coreProperties>
</file>