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6" r:id="rId8"/>
    <p:sldId id="268" r:id="rId9"/>
    <p:sldId id="267" r:id="rId10"/>
    <p:sldId id="265" r:id="rId11"/>
    <p:sldId id="261" r:id="rId12"/>
    <p:sldId id="262" r:id="rId13"/>
    <p:sldId id="263" r:id="rId14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4"/>
  </p:normalViewPr>
  <p:slideViewPr>
    <p:cSldViewPr>
      <p:cViewPr varScale="1">
        <p:scale>
          <a:sx n="62" d="100"/>
          <a:sy n="62" d="100"/>
        </p:scale>
        <p:origin x="216" y="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038" y="-9359"/>
            <a:ext cx="3058410" cy="153351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7322418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506900" y="0"/>
                </a:moveTo>
                <a:lnTo>
                  <a:pt x="488345" y="0"/>
                </a:lnTo>
                <a:lnTo>
                  <a:pt x="487646" y="4151"/>
                </a:lnTo>
                <a:lnTo>
                  <a:pt x="475680" y="47487"/>
                </a:lnTo>
                <a:lnTo>
                  <a:pt x="459456" y="89850"/>
                </a:lnTo>
                <a:lnTo>
                  <a:pt x="439280" y="130944"/>
                </a:lnTo>
                <a:lnTo>
                  <a:pt x="415457" y="170467"/>
                </a:lnTo>
                <a:lnTo>
                  <a:pt x="388292" y="208123"/>
                </a:lnTo>
                <a:lnTo>
                  <a:pt x="358091" y="243610"/>
                </a:lnTo>
                <a:lnTo>
                  <a:pt x="325158" y="276632"/>
                </a:lnTo>
                <a:lnTo>
                  <a:pt x="289800" y="306888"/>
                </a:lnTo>
                <a:lnTo>
                  <a:pt x="252320" y="334080"/>
                </a:lnTo>
                <a:lnTo>
                  <a:pt x="213025" y="357908"/>
                </a:lnTo>
                <a:lnTo>
                  <a:pt x="172220" y="378075"/>
                </a:lnTo>
                <a:lnTo>
                  <a:pt x="130209" y="394280"/>
                </a:lnTo>
                <a:lnTo>
                  <a:pt x="87299" y="406225"/>
                </a:lnTo>
                <a:lnTo>
                  <a:pt x="43794" y="413612"/>
                </a:lnTo>
                <a:lnTo>
                  <a:pt x="0" y="416141"/>
                </a:lnTo>
                <a:lnTo>
                  <a:pt x="43794" y="418669"/>
                </a:lnTo>
                <a:lnTo>
                  <a:pt x="87299" y="426055"/>
                </a:lnTo>
                <a:lnTo>
                  <a:pt x="130209" y="437998"/>
                </a:lnTo>
                <a:lnTo>
                  <a:pt x="172220" y="454199"/>
                </a:lnTo>
                <a:lnTo>
                  <a:pt x="213025" y="474357"/>
                </a:lnTo>
                <a:lnTo>
                  <a:pt x="252320" y="498173"/>
                </a:lnTo>
                <a:lnTo>
                  <a:pt x="289800" y="525347"/>
                </a:lnTo>
                <a:lnTo>
                  <a:pt x="325158" y="555580"/>
                </a:lnTo>
                <a:lnTo>
                  <a:pt x="358091" y="588570"/>
                </a:lnTo>
                <a:lnTo>
                  <a:pt x="388292" y="624019"/>
                </a:lnTo>
                <a:lnTo>
                  <a:pt x="415457" y="661627"/>
                </a:lnTo>
                <a:lnTo>
                  <a:pt x="439280" y="701093"/>
                </a:lnTo>
                <a:lnTo>
                  <a:pt x="459456" y="742118"/>
                </a:lnTo>
                <a:lnTo>
                  <a:pt x="475680" y="784402"/>
                </a:lnTo>
                <a:lnTo>
                  <a:pt x="487646" y="827645"/>
                </a:lnTo>
                <a:lnTo>
                  <a:pt x="495050" y="871547"/>
                </a:lnTo>
                <a:lnTo>
                  <a:pt x="497585" y="915809"/>
                </a:lnTo>
                <a:lnTo>
                  <a:pt x="500142" y="871547"/>
                </a:lnTo>
                <a:lnTo>
                  <a:pt x="507604" y="827645"/>
                </a:lnTo>
                <a:lnTo>
                  <a:pt x="519662" y="784402"/>
                </a:lnTo>
                <a:lnTo>
                  <a:pt x="536008" y="742118"/>
                </a:lnTo>
                <a:lnTo>
                  <a:pt x="556331" y="701093"/>
                </a:lnTo>
                <a:lnTo>
                  <a:pt x="580323" y="661627"/>
                </a:lnTo>
                <a:lnTo>
                  <a:pt x="607673" y="624019"/>
                </a:lnTo>
                <a:lnTo>
                  <a:pt x="638073" y="588570"/>
                </a:lnTo>
                <a:lnTo>
                  <a:pt x="671212" y="555580"/>
                </a:lnTo>
                <a:lnTo>
                  <a:pt x="706783" y="525347"/>
                </a:lnTo>
                <a:lnTo>
                  <a:pt x="744474" y="498173"/>
                </a:lnTo>
                <a:lnTo>
                  <a:pt x="783977" y="474357"/>
                </a:lnTo>
                <a:lnTo>
                  <a:pt x="824982" y="454199"/>
                </a:lnTo>
                <a:lnTo>
                  <a:pt x="867181" y="437998"/>
                </a:lnTo>
                <a:lnTo>
                  <a:pt x="910262" y="426055"/>
                </a:lnTo>
                <a:lnTo>
                  <a:pt x="953918" y="418669"/>
                </a:lnTo>
                <a:lnTo>
                  <a:pt x="965580" y="417998"/>
                </a:lnTo>
                <a:lnTo>
                  <a:pt x="965580" y="414283"/>
                </a:lnTo>
                <a:lnTo>
                  <a:pt x="910262" y="406225"/>
                </a:lnTo>
                <a:lnTo>
                  <a:pt x="867181" y="394280"/>
                </a:lnTo>
                <a:lnTo>
                  <a:pt x="824982" y="378075"/>
                </a:lnTo>
                <a:lnTo>
                  <a:pt x="783977" y="357908"/>
                </a:lnTo>
                <a:lnTo>
                  <a:pt x="744474" y="334080"/>
                </a:lnTo>
                <a:lnTo>
                  <a:pt x="706783" y="306888"/>
                </a:lnTo>
                <a:lnTo>
                  <a:pt x="671212" y="276632"/>
                </a:lnTo>
                <a:lnTo>
                  <a:pt x="638073" y="243610"/>
                </a:lnTo>
                <a:lnTo>
                  <a:pt x="607673" y="208123"/>
                </a:lnTo>
                <a:lnTo>
                  <a:pt x="580323" y="170467"/>
                </a:lnTo>
                <a:lnTo>
                  <a:pt x="556331" y="130944"/>
                </a:lnTo>
                <a:lnTo>
                  <a:pt x="536008" y="89850"/>
                </a:lnTo>
                <a:lnTo>
                  <a:pt x="519662" y="47487"/>
                </a:lnTo>
                <a:lnTo>
                  <a:pt x="507604" y="4151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322494" y="0"/>
            <a:ext cx="965835" cy="916305"/>
          </a:xfrm>
          <a:custGeom>
            <a:avLst/>
            <a:gdLst/>
            <a:ahLst/>
            <a:cxnLst/>
            <a:rect l="l" t="t" r="r" b="b"/>
            <a:pathLst>
              <a:path w="965834" h="916305">
                <a:moveTo>
                  <a:pt x="497446" y="915851"/>
                </a:move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4"/>
                </a:lnTo>
                <a:lnTo>
                  <a:pt x="439169" y="701141"/>
                </a:lnTo>
                <a:lnTo>
                  <a:pt x="415356" y="661676"/>
                </a:lnTo>
                <a:lnTo>
                  <a:pt x="388202" y="624069"/>
                </a:lnTo>
                <a:lnTo>
                  <a:pt x="358013" y="588622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7"/>
                </a:lnTo>
                <a:lnTo>
                  <a:pt x="212993" y="474412"/>
                </a:lnTo>
                <a:lnTo>
                  <a:pt x="172198" y="454254"/>
                </a:lnTo>
                <a:lnTo>
                  <a:pt x="130196" y="438054"/>
                </a:lnTo>
                <a:lnTo>
                  <a:pt x="87292" y="426111"/>
                </a:lnTo>
                <a:lnTo>
                  <a:pt x="43792" y="418726"/>
                </a:lnTo>
                <a:lnTo>
                  <a:pt x="0" y="416197"/>
                </a:lnTo>
                <a:lnTo>
                  <a:pt x="43792" y="413669"/>
                </a:lnTo>
                <a:lnTo>
                  <a:pt x="87292" y="406282"/>
                </a:lnTo>
                <a:lnTo>
                  <a:pt x="130196" y="394336"/>
                </a:lnTo>
                <a:lnTo>
                  <a:pt x="172198" y="378131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2"/>
                </a:lnTo>
                <a:lnTo>
                  <a:pt x="325092" y="276686"/>
                </a:lnTo>
                <a:lnTo>
                  <a:pt x="358013" y="243664"/>
                </a:lnTo>
                <a:lnTo>
                  <a:pt x="388202" y="208175"/>
                </a:lnTo>
                <a:lnTo>
                  <a:pt x="415356" y="170519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199"/>
                </a:lnTo>
                <a:lnTo>
                  <a:pt x="488218" y="0"/>
                </a:lnTo>
              </a:path>
              <a:path w="965834" h="916305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19"/>
                </a:lnTo>
                <a:lnTo>
                  <a:pt x="607578" y="208175"/>
                </a:lnTo>
                <a:lnTo>
                  <a:pt x="637988" y="243664"/>
                </a:lnTo>
                <a:lnTo>
                  <a:pt x="671138" y="276686"/>
                </a:lnTo>
                <a:lnTo>
                  <a:pt x="706718" y="306942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1"/>
                </a:lnTo>
                <a:lnTo>
                  <a:pt x="867149" y="394336"/>
                </a:lnTo>
                <a:lnTo>
                  <a:pt x="910235" y="406282"/>
                </a:lnTo>
                <a:lnTo>
                  <a:pt x="953893" y="413669"/>
                </a:lnTo>
                <a:lnTo>
                  <a:pt x="965506" y="414337"/>
                </a:lnTo>
              </a:path>
              <a:path w="965834" h="916305">
                <a:moveTo>
                  <a:pt x="965506" y="418057"/>
                </a:moveTo>
                <a:lnTo>
                  <a:pt x="910235" y="426111"/>
                </a:lnTo>
                <a:lnTo>
                  <a:pt x="867149" y="438054"/>
                </a:lnTo>
                <a:lnTo>
                  <a:pt x="824944" y="454254"/>
                </a:lnTo>
                <a:lnTo>
                  <a:pt x="783931" y="474412"/>
                </a:lnTo>
                <a:lnTo>
                  <a:pt x="744419" y="498227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2"/>
                </a:lnTo>
                <a:lnTo>
                  <a:pt x="607578" y="624069"/>
                </a:lnTo>
                <a:lnTo>
                  <a:pt x="580217" y="661676"/>
                </a:lnTo>
                <a:lnTo>
                  <a:pt x="556217" y="701141"/>
                </a:lnTo>
                <a:lnTo>
                  <a:pt x="535885" y="742164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2418" y="84093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585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79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5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5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5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2" y="538438"/>
                </a:lnTo>
                <a:lnTo>
                  <a:pt x="867181" y="522237"/>
                </a:lnTo>
                <a:lnTo>
                  <a:pt x="910262" y="510294"/>
                </a:lnTo>
                <a:lnTo>
                  <a:pt x="953918" y="502908"/>
                </a:lnTo>
                <a:lnTo>
                  <a:pt x="965580" y="502237"/>
                </a:lnTo>
                <a:lnTo>
                  <a:pt x="965580" y="498522"/>
                </a:lnTo>
                <a:lnTo>
                  <a:pt x="910262" y="490464"/>
                </a:lnTo>
                <a:lnTo>
                  <a:pt x="867181" y="478519"/>
                </a:lnTo>
                <a:lnTo>
                  <a:pt x="824982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5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322494" y="840982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>
                <a:moveTo>
                  <a:pt x="497446" y="1000043"/>
                </a:move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2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06" y="498517"/>
                </a:lnTo>
              </a:path>
              <a:path w="965834" h="1000125">
                <a:moveTo>
                  <a:pt x="965506" y="502237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2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297222" y="0"/>
            <a:ext cx="991235" cy="1841500"/>
          </a:xfrm>
          <a:custGeom>
            <a:avLst/>
            <a:gdLst/>
            <a:ahLst/>
            <a:cxnLst/>
            <a:rect l="l" t="t" r="r" b="b"/>
            <a:pathLst>
              <a:path w="991234" h="1841500">
                <a:moveTo>
                  <a:pt x="990779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7601057" y="2326970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601124" y="2327001"/>
            <a:ext cx="440690" cy="440690"/>
          </a:xfrm>
          <a:custGeom>
            <a:avLst/>
            <a:gdLst/>
            <a:ahLst/>
            <a:cxnLst/>
            <a:rect l="l" t="t" r="r" b="b"/>
            <a:pathLst>
              <a:path w="440690" h="440689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952217" y="8116558"/>
            <a:ext cx="3336290" cy="2171065"/>
          </a:xfrm>
          <a:custGeom>
            <a:avLst/>
            <a:gdLst/>
            <a:ahLst/>
            <a:cxnLst/>
            <a:rect l="l" t="t" r="r" b="b"/>
            <a:pathLst>
              <a:path w="3336290" h="2171065">
                <a:moveTo>
                  <a:pt x="1136903" y="1106587"/>
                </a:moveTo>
                <a:lnTo>
                  <a:pt x="553719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0" y="2170440"/>
                </a:lnTo>
                <a:lnTo>
                  <a:pt x="29590" y="1689760"/>
                </a:lnTo>
                <a:lnTo>
                  <a:pt x="2245613" y="1689760"/>
                </a:lnTo>
                <a:lnTo>
                  <a:pt x="2274043" y="1660961"/>
                </a:lnTo>
                <a:lnTo>
                  <a:pt x="42544" y="1660961"/>
                </a:lnTo>
                <a:lnTo>
                  <a:pt x="553719" y="1148349"/>
                </a:lnTo>
                <a:lnTo>
                  <a:pt x="583945" y="1148349"/>
                </a:lnTo>
                <a:lnTo>
                  <a:pt x="583945" y="1136829"/>
                </a:lnTo>
                <a:lnTo>
                  <a:pt x="1136903" y="1136829"/>
                </a:lnTo>
                <a:lnTo>
                  <a:pt x="1136903" y="1106587"/>
                </a:lnTo>
                <a:close/>
              </a:path>
              <a:path w="3336290" h="2171065">
                <a:moveTo>
                  <a:pt x="583945" y="1689760"/>
                </a:moveTo>
                <a:lnTo>
                  <a:pt x="553719" y="1689760"/>
                </a:lnTo>
                <a:lnTo>
                  <a:pt x="553719" y="2170440"/>
                </a:lnTo>
                <a:lnTo>
                  <a:pt x="583945" y="2170440"/>
                </a:lnTo>
                <a:lnTo>
                  <a:pt x="583945" y="1689760"/>
                </a:lnTo>
                <a:close/>
              </a:path>
              <a:path w="3336290" h="2171065">
                <a:moveTo>
                  <a:pt x="1136903" y="1689760"/>
                </a:moveTo>
                <a:lnTo>
                  <a:pt x="1106677" y="1689760"/>
                </a:lnTo>
                <a:lnTo>
                  <a:pt x="1106677" y="2170440"/>
                </a:lnTo>
                <a:lnTo>
                  <a:pt x="1136903" y="2170440"/>
                </a:lnTo>
                <a:lnTo>
                  <a:pt x="1136903" y="1689760"/>
                </a:lnTo>
                <a:close/>
              </a:path>
              <a:path w="3336290" h="2171065">
                <a:moveTo>
                  <a:pt x="1691258" y="1689760"/>
                </a:moveTo>
                <a:lnTo>
                  <a:pt x="1661032" y="1689760"/>
                </a:lnTo>
                <a:lnTo>
                  <a:pt x="1661032" y="2170440"/>
                </a:lnTo>
                <a:lnTo>
                  <a:pt x="1691258" y="2170440"/>
                </a:lnTo>
                <a:lnTo>
                  <a:pt x="1691258" y="1689760"/>
                </a:lnTo>
                <a:close/>
              </a:path>
              <a:path w="3336290" h="2171065">
                <a:moveTo>
                  <a:pt x="583945" y="1148349"/>
                </a:moveTo>
                <a:lnTo>
                  <a:pt x="553719" y="1148349"/>
                </a:lnTo>
                <a:lnTo>
                  <a:pt x="553719" y="1660961"/>
                </a:lnTo>
                <a:lnTo>
                  <a:pt x="583945" y="1660961"/>
                </a:lnTo>
                <a:lnTo>
                  <a:pt x="583945" y="1148349"/>
                </a:lnTo>
                <a:close/>
              </a:path>
              <a:path w="3336290" h="2171065">
                <a:moveTo>
                  <a:pt x="1136903" y="1136829"/>
                </a:moveTo>
                <a:lnTo>
                  <a:pt x="1106677" y="1136829"/>
                </a:lnTo>
                <a:lnTo>
                  <a:pt x="1106677" y="1660961"/>
                </a:lnTo>
                <a:lnTo>
                  <a:pt x="1136903" y="1660961"/>
                </a:lnTo>
                <a:lnTo>
                  <a:pt x="1136903" y="1136829"/>
                </a:lnTo>
                <a:close/>
              </a:path>
              <a:path w="3336290" h="2171065">
                <a:moveTo>
                  <a:pt x="2797174" y="582460"/>
                </a:moveTo>
                <a:lnTo>
                  <a:pt x="2768345" y="582460"/>
                </a:lnTo>
                <a:lnTo>
                  <a:pt x="2768345" y="1106587"/>
                </a:lnTo>
                <a:lnTo>
                  <a:pt x="1661032" y="1106587"/>
                </a:lnTo>
                <a:lnTo>
                  <a:pt x="1661032" y="1660961"/>
                </a:lnTo>
                <a:lnTo>
                  <a:pt x="1691258" y="1660961"/>
                </a:lnTo>
                <a:lnTo>
                  <a:pt x="1691258" y="1136829"/>
                </a:lnTo>
                <a:lnTo>
                  <a:pt x="2797174" y="1136829"/>
                </a:lnTo>
                <a:lnTo>
                  <a:pt x="2797174" y="1131069"/>
                </a:lnTo>
                <a:lnTo>
                  <a:pt x="2840021" y="1087869"/>
                </a:lnTo>
                <a:lnTo>
                  <a:pt x="2797174" y="1087869"/>
                </a:lnTo>
                <a:lnTo>
                  <a:pt x="2797174" y="582460"/>
                </a:lnTo>
                <a:close/>
              </a:path>
              <a:path w="3336290" h="2171065">
                <a:moveTo>
                  <a:pt x="2245613" y="1136829"/>
                </a:moveTo>
                <a:lnTo>
                  <a:pt x="2215387" y="1136829"/>
                </a:lnTo>
                <a:lnTo>
                  <a:pt x="2215387" y="1660961"/>
                </a:lnTo>
                <a:lnTo>
                  <a:pt x="2274043" y="1660961"/>
                </a:lnTo>
                <a:lnTo>
                  <a:pt x="2288259" y="1646561"/>
                </a:lnTo>
                <a:lnTo>
                  <a:pt x="2245613" y="1646561"/>
                </a:lnTo>
                <a:lnTo>
                  <a:pt x="2245613" y="1136829"/>
                </a:lnTo>
                <a:close/>
              </a:path>
              <a:path w="3336290" h="2171065">
                <a:moveTo>
                  <a:pt x="2791459" y="1136829"/>
                </a:moveTo>
                <a:lnTo>
                  <a:pt x="2749676" y="1136829"/>
                </a:lnTo>
                <a:lnTo>
                  <a:pt x="2245613" y="1646561"/>
                </a:lnTo>
                <a:lnTo>
                  <a:pt x="2288259" y="1646561"/>
                </a:lnTo>
                <a:lnTo>
                  <a:pt x="2791459" y="1136829"/>
                </a:lnTo>
                <a:close/>
              </a:path>
              <a:path w="3336290" h="2171065">
                <a:moveTo>
                  <a:pt x="3335756" y="602614"/>
                </a:moveTo>
                <a:lnTo>
                  <a:pt x="3321303" y="602614"/>
                </a:lnTo>
                <a:lnTo>
                  <a:pt x="3321303" y="1136829"/>
                </a:lnTo>
                <a:lnTo>
                  <a:pt x="3335756" y="1136829"/>
                </a:lnTo>
                <a:lnTo>
                  <a:pt x="3335756" y="602614"/>
                </a:lnTo>
                <a:close/>
              </a:path>
              <a:path w="3336290" h="2171065">
                <a:moveTo>
                  <a:pt x="3335756" y="29527"/>
                </a:moveTo>
                <a:lnTo>
                  <a:pt x="3321303" y="29527"/>
                </a:lnTo>
                <a:lnTo>
                  <a:pt x="3321303" y="552221"/>
                </a:lnTo>
                <a:lnTo>
                  <a:pt x="2215387" y="552221"/>
                </a:lnTo>
                <a:lnTo>
                  <a:pt x="2215387" y="1106587"/>
                </a:lnTo>
                <a:lnTo>
                  <a:pt x="2245613" y="1106587"/>
                </a:lnTo>
                <a:lnTo>
                  <a:pt x="2245613" y="582460"/>
                </a:lnTo>
                <a:lnTo>
                  <a:pt x="3335756" y="582460"/>
                </a:lnTo>
                <a:lnTo>
                  <a:pt x="3335756" y="29527"/>
                </a:lnTo>
                <a:close/>
              </a:path>
              <a:path w="3336290" h="2171065">
                <a:moveTo>
                  <a:pt x="3335756" y="582460"/>
                </a:moveTo>
                <a:lnTo>
                  <a:pt x="3298316" y="582460"/>
                </a:lnTo>
                <a:lnTo>
                  <a:pt x="2797174" y="1087869"/>
                </a:lnTo>
                <a:lnTo>
                  <a:pt x="2840021" y="1087869"/>
                </a:lnTo>
                <a:lnTo>
                  <a:pt x="3321303" y="602614"/>
                </a:lnTo>
                <a:lnTo>
                  <a:pt x="3335756" y="602614"/>
                </a:lnTo>
                <a:lnTo>
                  <a:pt x="3335756" y="582460"/>
                </a:lnTo>
                <a:close/>
              </a:path>
              <a:path w="3336290" h="2171065">
                <a:moveTo>
                  <a:pt x="3335756" y="0"/>
                </a:moveTo>
                <a:lnTo>
                  <a:pt x="2768345" y="0"/>
                </a:lnTo>
                <a:lnTo>
                  <a:pt x="2768345" y="552221"/>
                </a:lnTo>
                <a:lnTo>
                  <a:pt x="2797174" y="552221"/>
                </a:lnTo>
                <a:lnTo>
                  <a:pt x="2797174" y="29527"/>
                </a:lnTo>
                <a:lnTo>
                  <a:pt x="3335756" y="29527"/>
                </a:lnTo>
                <a:lnTo>
                  <a:pt x="333575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656433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5656492" y="98991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9769798"/>
            <a:ext cx="576580" cy="518159"/>
          </a:xfrm>
          <a:custGeom>
            <a:avLst/>
            <a:gdLst/>
            <a:ahLst/>
            <a:cxnLst/>
            <a:rect l="l" t="t" r="r" b="b"/>
            <a:pathLst>
              <a:path w="576580" h="518159">
                <a:moveTo>
                  <a:pt x="0" y="0"/>
                </a:moveTo>
                <a:lnTo>
                  <a:pt x="0" y="517963"/>
                </a:lnTo>
                <a:lnTo>
                  <a:pt x="576565" y="517963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769798"/>
            <a:ext cx="576580" cy="518159"/>
          </a:xfrm>
          <a:custGeom>
            <a:avLst/>
            <a:gdLst/>
            <a:ahLst/>
            <a:cxnLst/>
            <a:rect l="l" t="t" r="r" b="b"/>
            <a:pathLst>
              <a:path w="576580" h="518159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565" y="517963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2963" y="1839214"/>
            <a:ext cx="63163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5062" y="3273812"/>
            <a:ext cx="827913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872" y="2330450"/>
            <a:ext cx="16784955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05"/>
              </a:spcBef>
            </a:pPr>
            <a:r>
              <a:rPr lang="en-US" sz="8800" dirty="0"/>
              <a:t>An AI-Driven Major Decision Support Tool for Students</a:t>
            </a:r>
            <a:endParaRPr sz="84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4D696-C9BC-40F6-CCFE-63CEAABA9984}"/>
              </a:ext>
            </a:extLst>
          </p:cNvPr>
          <p:cNvSpPr txBox="1"/>
          <p:nvPr/>
        </p:nvSpPr>
        <p:spPr>
          <a:xfrm>
            <a:off x="12426950" y="6978650"/>
            <a:ext cx="4572000" cy="295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/>
              <a:t>Presented by: </a:t>
            </a:r>
          </a:p>
          <a:p>
            <a:pPr marL="0" marR="0" algn="ctr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Talal Al-Qahtani – 218036092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 Al-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Nuwaihel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- 221425928</a:t>
            </a:r>
          </a:p>
          <a:p>
            <a:pPr marL="0" marR="0" algn="ctr">
              <a:lnSpc>
                <a:spcPct val="150000"/>
              </a:lnSpc>
              <a:spcAft>
                <a:spcPts val="10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56927-3449-94B1-501E-DD606F01CC9B}"/>
              </a:ext>
            </a:extLst>
          </p:cNvPr>
          <p:cNvSpPr txBox="1"/>
          <p:nvPr/>
        </p:nvSpPr>
        <p:spPr>
          <a:xfrm>
            <a:off x="1682750" y="6250245"/>
            <a:ext cx="3048000" cy="228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Laboratory Instructor: </a:t>
            </a:r>
            <a:endParaRPr lang="en-US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 Marwan El-Haj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E6FDA-702D-2443-3C34-E48A3626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7B8FFC3-82FE-FEED-5336-8434E469F780}"/>
              </a:ext>
            </a:extLst>
          </p:cNvPr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EEE0744-3DC1-B3C5-1B37-EBEEDE7224CF}"/>
                </a:ext>
              </a:extLst>
            </p:cNvPr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4C7EBB0-E1A1-093F-D8A6-FBAD548324B3}"/>
                </a:ext>
              </a:extLst>
            </p:cNvPr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DCF22280-8027-1049-A204-E166E60BB316}"/>
              </a:ext>
            </a:extLst>
          </p:cNvPr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57E703D-AA96-C089-D395-9052808B4B2B}"/>
                </a:ext>
              </a:extLst>
            </p:cNvPr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0535C24B-46DF-1B63-67EC-7759F63AEAC0}"/>
                </a:ext>
              </a:extLst>
            </p:cNvPr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id="{691F3975-C99C-B205-AEFC-8EAB20B69E72}"/>
              </a:ext>
            </a:extLst>
          </p:cNvPr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EED9DDC-FD33-E178-31CC-4F4906A4DCF5}"/>
                </a:ext>
              </a:extLst>
            </p:cNvPr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EA9E0C3-3DF2-FB1F-D6F9-6C946D7F9E03}"/>
                </a:ext>
              </a:extLst>
            </p:cNvPr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E739F46-D767-778B-94C4-398A0D5C52A6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F604A5F-307A-0227-6BC4-7E19688875D4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E4EFEC51-4829-4CB1-9FD0-CE4D4990D183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65383419-8C18-9036-071E-AFBEE22218D4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EE8CB275-9465-A8FA-2E97-3BADB6BE040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19D6B394-7400-8233-F7A6-4FEBC94D8BBC}"/>
              </a:ext>
            </a:extLst>
          </p:cNvPr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329092DB-183B-DBD6-3E74-3B81DF925509}"/>
                </a:ext>
              </a:extLst>
            </p:cNvPr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07F5D019-5568-F9B9-A820-FF2E1B3F2A30}"/>
                </a:ext>
              </a:extLst>
            </p:cNvPr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9C7653CB-F969-E1AE-61BD-A79942971DF9}"/>
              </a:ext>
            </a:extLst>
          </p:cNvPr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CAE6B7C0-25F4-9083-A261-24E759BCECE0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49BCBC3F-18F8-A363-B7CE-8C7C8905CF84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658C3972-0D52-3004-1AEB-A54FA182F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7950" y="764735"/>
            <a:ext cx="1025144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50" dirty="0"/>
              <a:t>Training and testing </a:t>
            </a:r>
            <a:endParaRPr sz="4450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C76F2-A749-6D11-9DE3-476F94B1837A}"/>
              </a:ext>
            </a:extLst>
          </p:cNvPr>
          <p:cNvSpPr txBox="1"/>
          <p:nvPr/>
        </p:nvSpPr>
        <p:spPr>
          <a:xfrm>
            <a:off x="1184910" y="2711450"/>
            <a:ext cx="5613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Training the model using </a:t>
            </a:r>
            <a:r>
              <a:rPr lang="en-US" sz="2800" spc="15" dirty="0" err="1">
                <a:solidFill>
                  <a:srgbClr val="262425"/>
                </a:solidFill>
                <a:latin typeface="Trebuchet MS"/>
              </a:rPr>
              <a:t>RandomForestClassifier</a:t>
            </a: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 with feature scaling and label encoding.</a:t>
            </a:r>
          </a:p>
          <a:p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Training and testing was split to </a:t>
            </a:r>
          </a:p>
          <a:p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    80% and 20% respectively.</a:t>
            </a:r>
          </a:p>
        </p:txBody>
      </p:sp>
      <p:pic>
        <p:nvPicPr>
          <p:cNvPr id="24" name="Picture 2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9A5BD30B-C7B6-8D29-BE8E-6086816DD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437" y="1869243"/>
            <a:ext cx="10346635" cy="72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2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/>
            <p:cNvSpPr/>
            <p:nvPr/>
          </p:nvSpPr>
          <p:spPr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739" y="7239013"/>
            <a:ext cx="3058451" cy="3059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07479" y="868996"/>
            <a:ext cx="6510020" cy="70083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450" spc="-300" dirty="0"/>
              <a:t>User Interface</a:t>
            </a:r>
            <a:endParaRPr sz="4450" spc="-300" dirty="0"/>
          </a:p>
        </p:txBody>
      </p:sp>
      <p:sp>
        <p:nvSpPr>
          <p:cNvPr id="12" name="object 12"/>
          <p:cNvSpPr txBox="1"/>
          <p:nvPr/>
        </p:nvSpPr>
        <p:spPr>
          <a:xfrm>
            <a:off x="434773" y="2554533"/>
            <a:ext cx="716280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5080" indent="-4572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The user interface (UI) is designed to provide a simple and comfortable experience for students, allowing them to input their relevant details to receive personalized major recommendations. </a:t>
            </a:r>
            <a:endParaRPr sz="2800" spc="125" dirty="0">
              <a:solidFill>
                <a:srgbClr val="262425"/>
              </a:solidFill>
              <a:latin typeface="Trebuchet MS"/>
            </a:endParaRPr>
          </a:p>
        </p:txBody>
      </p:sp>
      <p:pic>
        <p:nvPicPr>
          <p:cNvPr id="14" name="Picture 13" descr="Untitled.png">
            <a:extLst>
              <a:ext uri="{FF2B5EF4-FFF2-40B4-BE49-F238E27FC236}">
                <a16:creationId xmlns:a16="http://schemas.microsoft.com/office/drawing/2014/main" id="{40DB6F4B-5660-9247-36CF-C65E1EFC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77" t="9520" r="14300" b="16556"/>
          <a:stretch/>
        </p:blipFill>
        <p:spPr>
          <a:xfrm>
            <a:off x="7910625" y="1644650"/>
            <a:ext cx="9627312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11852" y="0"/>
            <a:ext cx="1676400" cy="4458970"/>
            <a:chOff x="16611852" y="0"/>
            <a:chExt cx="1676400" cy="4458970"/>
          </a:xfrm>
        </p:grpSpPr>
        <p:sp>
          <p:nvSpPr>
            <p:cNvPr id="3" name="object 3"/>
            <p:cNvSpPr/>
            <p:nvPr/>
          </p:nvSpPr>
          <p:spPr>
            <a:xfrm>
              <a:off x="16611852" y="0"/>
              <a:ext cx="1676400" cy="4458970"/>
            </a:xfrm>
            <a:custGeom>
              <a:avLst/>
              <a:gdLst/>
              <a:ahLst/>
              <a:cxnLst/>
              <a:rect l="l" t="t" r="r" b="b"/>
              <a:pathLst>
                <a:path w="1676400" h="4458970">
                  <a:moveTo>
                    <a:pt x="582421" y="3351542"/>
                  </a:moveTo>
                  <a:lnTo>
                    <a:pt x="527684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21" y="4458461"/>
                  </a:lnTo>
                  <a:lnTo>
                    <a:pt x="582421" y="4428654"/>
                  </a:lnTo>
                  <a:lnTo>
                    <a:pt x="29463" y="4428654"/>
                  </a:lnTo>
                  <a:lnTo>
                    <a:pt x="29463" y="3904500"/>
                  </a:lnTo>
                  <a:lnTo>
                    <a:pt x="1136776" y="3904500"/>
                  </a:lnTo>
                  <a:lnTo>
                    <a:pt x="1136776" y="3874261"/>
                  </a:lnTo>
                  <a:lnTo>
                    <a:pt x="42417" y="3874261"/>
                  </a:lnTo>
                  <a:lnTo>
                    <a:pt x="552195" y="3370262"/>
                  </a:lnTo>
                  <a:lnTo>
                    <a:pt x="582421" y="3370262"/>
                  </a:lnTo>
                  <a:lnTo>
                    <a:pt x="582421" y="3351542"/>
                  </a:lnTo>
                  <a:close/>
                </a:path>
                <a:path w="1676400" h="4458970">
                  <a:moveTo>
                    <a:pt x="582421" y="3904500"/>
                  </a:moveTo>
                  <a:lnTo>
                    <a:pt x="552195" y="3904500"/>
                  </a:lnTo>
                  <a:lnTo>
                    <a:pt x="552195" y="4428654"/>
                  </a:lnTo>
                  <a:lnTo>
                    <a:pt x="582421" y="4428654"/>
                  </a:lnTo>
                  <a:lnTo>
                    <a:pt x="582421" y="3904500"/>
                  </a:lnTo>
                  <a:close/>
                </a:path>
                <a:path w="1676400" h="4458970">
                  <a:moveTo>
                    <a:pt x="582421" y="3370262"/>
                  </a:moveTo>
                  <a:lnTo>
                    <a:pt x="552195" y="3370262"/>
                  </a:lnTo>
                  <a:lnTo>
                    <a:pt x="552195" y="3874261"/>
                  </a:lnTo>
                  <a:lnTo>
                    <a:pt x="582421" y="3874261"/>
                  </a:lnTo>
                  <a:lnTo>
                    <a:pt x="582421" y="3370262"/>
                  </a:lnTo>
                  <a:close/>
                </a:path>
                <a:path w="1676400" h="4458970">
                  <a:moveTo>
                    <a:pt x="1136776" y="2245639"/>
                  </a:moveTo>
                  <a:lnTo>
                    <a:pt x="1106550" y="2245639"/>
                  </a:lnTo>
                  <a:lnTo>
                    <a:pt x="1106550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50" y="3351542"/>
                  </a:lnTo>
                  <a:lnTo>
                    <a:pt x="1106550" y="3874261"/>
                  </a:lnTo>
                  <a:lnTo>
                    <a:pt x="1136776" y="3874261"/>
                  </a:lnTo>
                  <a:lnTo>
                    <a:pt x="1136776" y="3321303"/>
                  </a:lnTo>
                  <a:lnTo>
                    <a:pt x="29463" y="3321303"/>
                  </a:lnTo>
                  <a:lnTo>
                    <a:pt x="29463" y="2797162"/>
                  </a:lnTo>
                  <a:lnTo>
                    <a:pt x="1136776" y="2797162"/>
                  </a:lnTo>
                  <a:lnTo>
                    <a:pt x="1136776" y="2791396"/>
                  </a:lnTo>
                  <a:lnTo>
                    <a:pt x="1179085" y="2749638"/>
                  </a:lnTo>
                  <a:lnTo>
                    <a:pt x="1136776" y="2749638"/>
                  </a:lnTo>
                  <a:lnTo>
                    <a:pt x="1136776" y="2245639"/>
                  </a:lnTo>
                  <a:close/>
                </a:path>
                <a:path w="1676400" h="4458970">
                  <a:moveTo>
                    <a:pt x="582421" y="2797162"/>
                  </a:moveTo>
                  <a:lnTo>
                    <a:pt x="552195" y="2797162"/>
                  </a:lnTo>
                  <a:lnTo>
                    <a:pt x="552195" y="3321303"/>
                  </a:lnTo>
                  <a:lnTo>
                    <a:pt x="602614" y="3321303"/>
                  </a:lnTo>
                  <a:lnTo>
                    <a:pt x="625842" y="3298266"/>
                  </a:lnTo>
                  <a:lnTo>
                    <a:pt x="582421" y="3298266"/>
                  </a:lnTo>
                  <a:lnTo>
                    <a:pt x="582421" y="2797162"/>
                  </a:lnTo>
                  <a:close/>
                </a:path>
                <a:path w="1676400" h="4458970">
                  <a:moveTo>
                    <a:pt x="1131061" y="2797162"/>
                  </a:moveTo>
                  <a:lnTo>
                    <a:pt x="1087881" y="2797162"/>
                  </a:lnTo>
                  <a:lnTo>
                    <a:pt x="582421" y="3298266"/>
                  </a:lnTo>
                  <a:lnTo>
                    <a:pt x="625842" y="3298266"/>
                  </a:lnTo>
                  <a:lnTo>
                    <a:pt x="1131061" y="2797162"/>
                  </a:lnTo>
                  <a:close/>
                </a:path>
                <a:path w="1676400" h="4458970">
                  <a:moveTo>
                    <a:pt x="1676145" y="1691258"/>
                  </a:moveTo>
                  <a:lnTo>
                    <a:pt x="1660905" y="1691258"/>
                  </a:lnTo>
                  <a:lnTo>
                    <a:pt x="1660905" y="2215400"/>
                  </a:lnTo>
                  <a:lnTo>
                    <a:pt x="552195" y="2215400"/>
                  </a:lnTo>
                  <a:lnTo>
                    <a:pt x="552195" y="2768358"/>
                  </a:lnTo>
                  <a:lnTo>
                    <a:pt x="582421" y="2768358"/>
                  </a:lnTo>
                  <a:lnTo>
                    <a:pt x="582421" y="2245639"/>
                  </a:lnTo>
                  <a:lnTo>
                    <a:pt x="1676145" y="2245639"/>
                  </a:lnTo>
                  <a:lnTo>
                    <a:pt x="1676145" y="1691258"/>
                  </a:lnTo>
                  <a:close/>
                </a:path>
                <a:path w="1676400" h="4458970">
                  <a:moveTo>
                    <a:pt x="1676145" y="2245639"/>
                  </a:moveTo>
                  <a:lnTo>
                    <a:pt x="1646554" y="2245639"/>
                  </a:lnTo>
                  <a:lnTo>
                    <a:pt x="1136776" y="2749638"/>
                  </a:lnTo>
                  <a:lnTo>
                    <a:pt x="1179085" y="2749638"/>
                  </a:lnTo>
                  <a:lnTo>
                    <a:pt x="1676145" y="2259051"/>
                  </a:lnTo>
                  <a:lnTo>
                    <a:pt x="1676145" y="2245639"/>
                  </a:lnTo>
                  <a:close/>
                </a:path>
                <a:path w="1676400" h="4458970">
                  <a:moveTo>
                    <a:pt x="1676145" y="0"/>
                  </a:moveTo>
                  <a:lnTo>
                    <a:pt x="1660905" y="0"/>
                  </a:lnTo>
                  <a:lnTo>
                    <a:pt x="1106550" y="553669"/>
                  </a:lnTo>
                  <a:lnTo>
                    <a:pt x="1106550" y="1136865"/>
                  </a:lnTo>
                  <a:lnTo>
                    <a:pt x="1660905" y="1136865"/>
                  </a:lnTo>
                  <a:lnTo>
                    <a:pt x="1660905" y="1661020"/>
                  </a:lnTo>
                  <a:lnTo>
                    <a:pt x="1106550" y="1661020"/>
                  </a:lnTo>
                  <a:lnTo>
                    <a:pt x="1106550" y="2215400"/>
                  </a:lnTo>
                  <a:lnTo>
                    <a:pt x="1136776" y="2215400"/>
                  </a:lnTo>
                  <a:lnTo>
                    <a:pt x="1136776" y="1691258"/>
                  </a:lnTo>
                  <a:lnTo>
                    <a:pt x="1676145" y="1691258"/>
                  </a:lnTo>
                  <a:lnTo>
                    <a:pt x="1676145" y="1106627"/>
                  </a:lnTo>
                  <a:lnTo>
                    <a:pt x="1136776" y="1106627"/>
                  </a:lnTo>
                  <a:lnTo>
                    <a:pt x="1136776" y="583907"/>
                  </a:lnTo>
                  <a:lnTo>
                    <a:pt x="1676145" y="583907"/>
                  </a:lnTo>
                  <a:lnTo>
                    <a:pt x="1676145" y="553669"/>
                  </a:lnTo>
                  <a:lnTo>
                    <a:pt x="1148333" y="553669"/>
                  </a:lnTo>
                  <a:lnTo>
                    <a:pt x="1660905" y="42481"/>
                  </a:lnTo>
                  <a:lnTo>
                    <a:pt x="1676145" y="42481"/>
                  </a:lnTo>
                  <a:lnTo>
                    <a:pt x="1676145" y="0"/>
                  </a:lnTo>
                  <a:close/>
                </a:path>
                <a:path w="1676400" h="4458970">
                  <a:moveTo>
                    <a:pt x="1676145" y="583907"/>
                  </a:moveTo>
                  <a:lnTo>
                    <a:pt x="1660905" y="583907"/>
                  </a:lnTo>
                  <a:lnTo>
                    <a:pt x="1660905" y="1106627"/>
                  </a:lnTo>
                  <a:lnTo>
                    <a:pt x="1676145" y="1106627"/>
                  </a:lnTo>
                  <a:lnTo>
                    <a:pt x="1676145" y="583907"/>
                  </a:lnTo>
                  <a:close/>
                </a:path>
                <a:path w="1676400" h="4458970">
                  <a:moveTo>
                    <a:pt x="1676145" y="42481"/>
                  </a:moveTo>
                  <a:lnTo>
                    <a:pt x="1660905" y="42481"/>
                  </a:lnTo>
                  <a:lnTo>
                    <a:pt x="1660905" y="553669"/>
                  </a:lnTo>
                  <a:lnTo>
                    <a:pt x="1676145" y="553669"/>
                  </a:lnTo>
                  <a:lnTo>
                    <a:pt x="1676145" y="42481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32025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93" y="0"/>
                  </a:moveTo>
                  <a:lnTo>
                    <a:pt x="144018" y="0"/>
                  </a:lnTo>
                  <a:lnTo>
                    <a:pt x="136144" y="723"/>
                  </a:lnTo>
                  <a:lnTo>
                    <a:pt x="97282" y="10083"/>
                  </a:lnTo>
                  <a:lnTo>
                    <a:pt x="62611" y="28803"/>
                  </a:lnTo>
                  <a:lnTo>
                    <a:pt x="44704" y="44640"/>
                  </a:lnTo>
                  <a:lnTo>
                    <a:pt x="38862" y="50393"/>
                  </a:lnTo>
                  <a:lnTo>
                    <a:pt x="33909" y="56159"/>
                  </a:lnTo>
                  <a:lnTo>
                    <a:pt x="28829" y="62636"/>
                  </a:lnTo>
                  <a:lnTo>
                    <a:pt x="20193" y="75603"/>
                  </a:lnTo>
                  <a:lnTo>
                    <a:pt x="16637" y="82804"/>
                  </a:lnTo>
                  <a:lnTo>
                    <a:pt x="12954" y="89992"/>
                  </a:lnTo>
                  <a:lnTo>
                    <a:pt x="10160" y="97205"/>
                  </a:lnTo>
                  <a:lnTo>
                    <a:pt x="7239" y="105117"/>
                  </a:lnTo>
                  <a:lnTo>
                    <a:pt x="5080" y="112318"/>
                  </a:lnTo>
                  <a:lnTo>
                    <a:pt x="3683" y="120243"/>
                  </a:lnTo>
                  <a:lnTo>
                    <a:pt x="2159" y="128155"/>
                  </a:lnTo>
                  <a:lnTo>
                    <a:pt x="762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62" y="167754"/>
                  </a:lnTo>
                  <a:lnTo>
                    <a:pt x="2159" y="175679"/>
                  </a:lnTo>
                  <a:lnTo>
                    <a:pt x="5080" y="190804"/>
                  </a:lnTo>
                  <a:lnTo>
                    <a:pt x="8001" y="198716"/>
                  </a:lnTo>
                  <a:lnTo>
                    <a:pt x="10160" y="205917"/>
                  </a:lnTo>
                  <a:lnTo>
                    <a:pt x="13716" y="213118"/>
                  </a:lnTo>
                  <a:lnTo>
                    <a:pt x="16637" y="220319"/>
                  </a:lnTo>
                  <a:lnTo>
                    <a:pt x="20955" y="227520"/>
                  </a:lnTo>
                  <a:lnTo>
                    <a:pt x="44704" y="259194"/>
                  </a:lnTo>
                  <a:lnTo>
                    <a:pt x="56896" y="269278"/>
                  </a:lnTo>
                  <a:lnTo>
                    <a:pt x="62611" y="274320"/>
                  </a:lnTo>
                  <a:lnTo>
                    <a:pt x="97917" y="293039"/>
                  </a:lnTo>
                  <a:lnTo>
                    <a:pt x="105156" y="295910"/>
                  </a:lnTo>
                  <a:lnTo>
                    <a:pt x="113030" y="298069"/>
                  </a:lnTo>
                  <a:lnTo>
                    <a:pt x="120269" y="299516"/>
                  </a:lnTo>
                  <a:lnTo>
                    <a:pt x="136144" y="302399"/>
                  </a:lnTo>
                  <a:lnTo>
                    <a:pt x="144018" y="303110"/>
                  </a:lnTo>
                  <a:lnTo>
                    <a:pt x="151892" y="303110"/>
                  </a:lnTo>
                  <a:lnTo>
                    <a:pt x="151892" y="303834"/>
                  </a:lnTo>
                  <a:lnTo>
                    <a:pt x="159893" y="303834"/>
                  </a:lnTo>
                  <a:lnTo>
                    <a:pt x="167767" y="303110"/>
                  </a:lnTo>
                  <a:lnTo>
                    <a:pt x="183642" y="300240"/>
                  </a:lnTo>
                  <a:lnTo>
                    <a:pt x="190881" y="298792"/>
                  </a:lnTo>
                  <a:lnTo>
                    <a:pt x="198755" y="295910"/>
                  </a:lnTo>
                  <a:lnTo>
                    <a:pt x="205994" y="293763"/>
                  </a:lnTo>
                  <a:lnTo>
                    <a:pt x="213106" y="290156"/>
                  </a:lnTo>
                  <a:lnTo>
                    <a:pt x="220345" y="287274"/>
                  </a:lnTo>
                  <a:lnTo>
                    <a:pt x="227584" y="282956"/>
                  </a:lnTo>
                  <a:lnTo>
                    <a:pt x="234061" y="279361"/>
                  </a:lnTo>
                  <a:lnTo>
                    <a:pt x="241173" y="274320"/>
                  </a:lnTo>
                  <a:lnTo>
                    <a:pt x="247015" y="269989"/>
                  </a:lnTo>
                  <a:lnTo>
                    <a:pt x="253492" y="264236"/>
                  </a:lnTo>
                  <a:lnTo>
                    <a:pt x="259207" y="259194"/>
                  </a:lnTo>
                  <a:lnTo>
                    <a:pt x="264287" y="253441"/>
                  </a:lnTo>
                  <a:lnTo>
                    <a:pt x="269240" y="246951"/>
                  </a:lnTo>
                  <a:lnTo>
                    <a:pt x="274320" y="241198"/>
                  </a:lnTo>
                  <a:lnTo>
                    <a:pt x="293116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93" y="183603"/>
                  </a:lnTo>
                  <a:lnTo>
                    <a:pt x="302387" y="167754"/>
                  </a:lnTo>
                  <a:lnTo>
                    <a:pt x="303149" y="159842"/>
                  </a:lnTo>
                  <a:lnTo>
                    <a:pt x="303149" y="151917"/>
                  </a:lnTo>
                  <a:lnTo>
                    <a:pt x="303911" y="151917"/>
                  </a:lnTo>
                  <a:lnTo>
                    <a:pt x="303911" y="143992"/>
                  </a:lnTo>
                  <a:lnTo>
                    <a:pt x="303149" y="136080"/>
                  </a:lnTo>
                  <a:lnTo>
                    <a:pt x="301752" y="128155"/>
                  </a:lnTo>
                  <a:lnTo>
                    <a:pt x="300228" y="120243"/>
                  </a:lnTo>
                  <a:lnTo>
                    <a:pt x="298831" y="112318"/>
                  </a:lnTo>
                  <a:lnTo>
                    <a:pt x="283718" y="76314"/>
                  </a:lnTo>
                  <a:lnTo>
                    <a:pt x="253492" y="38874"/>
                  </a:lnTo>
                  <a:lnTo>
                    <a:pt x="221107" y="16560"/>
                  </a:lnTo>
                  <a:lnTo>
                    <a:pt x="167767" y="723"/>
                  </a:lnTo>
                  <a:lnTo>
                    <a:pt x="15989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320219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61" y="136083"/>
                  </a:lnTo>
                  <a:lnTo>
                    <a:pt x="2158" y="128158"/>
                  </a:lnTo>
                  <a:lnTo>
                    <a:pt x="3682" y="120233"/>
                  </a:lnTo>
                  <a:lnTo>
                    <a:pt x="5079" y="112321"/>
                  </a:lnTo>
                  <a:lnTo>
                    <a:pt x="7238" y="105120"/>
                  </a:lnTo>
                  <a:lnTo>
                    <a:pt x="10159" y="97195"/>
                  </a:lnTo>
                  <a:lnTo>
                    <a:pt x="12953" y="89993"/>
                  </a:lnTo>
                  <a:lnTo>
                    <a:pt x="16636" y="82792"/>
                  </a:lnTo>
                  <a:lnTo>
                    <a:pt x="20192" y="75604"/>
                  </a:lnTo>
                  <a:lnTo>
                    <a:pt x="44703" y="44641"/>
                  </a:lnTo>
                  <a:lnTo>
                    <a:pt x="50418" y="38875"/>
                  </a:lnTo>
                  <a:lnTo>
                    <a:pt x="82802" y="16561"/>
                  </a:lnTo>
                  <a:lnTo>
                    <a:pt x="120266" y="3606"/>
                  </a:lnTo>
                  <a:lnTo>
                    <a:pt x="128267" y="2159"/>
                  </a:lnTo>
                  <a:lnTo>
                    <a:pt x="136141" y="723"/>
                  </a:lnTo>
                  <a:lnTo>
                    <a:pt x="144015" y="0"/>
                  </a:lnTo>
                  <a:lnTo>
                    <a:pt x="152016" y="0"/>
                  </a:lnTo>
                  <a:lnTo>
                    <a:pt x="159890" y="0"/>
                  </a:lnTo>
                  <a:lnTo>
                    <a:pt x="167764" y="723"/>
                  </a:lnTo>
                  <a:lnTo>
                    <a:pt x="175765" y="2159"/>
                  </a:lnTo>
                  <a:lnTo>
                    <a:pt x="183638" y="3606"/>
                  </a:lnTo>
                  <a:lnTo>
                    <a:pt x="191512" y="5042"/>
                  </a:lnTo>
                  <a:lnTo>
                    <a:pt x="198751" y="7201"/>
                  </a:lnTo>
                  <a:lnTo>
                    <a:pt x="206625" y="10084"/>
                  </a:lnTo>
                  <a:lnTo>
                    <a:pt x="213864" y="12954"/>
                  </a:lnTo>
                  <a:lnTo>
                    <a:pt x="221103" y="16561"/>
                  </a:lnTo>
                  <a:lnTo>
                    <a:pt x="228342" y="20155"/>
                  </a:lnTo>
                  <a:lnTo>
                    <a:pt x="259202" y="44641"/>
                  </a:lnTo>
                  <a:lnTo>
                    <a:pt x="265044" y="50394"/>
                  </a:lnTo>
                  <a:lnTo>
                    <a:pt x="287269" y="82792"/>
                  </a:lnTo>
                  <a:lnTo>
                    <a:pt x="300222" y="120233"/>
                  </a:lnTo>
                  <a:lnTo>
                    <a:pt x="301746" y="128158"/>
                  </a:lnTo>
                  <a:lnTo>
                    <a:pt x="303143" y="136083"/>
                  </a:lnTo>
                  <a:lnTo>
                    <a:pt x="303905" y="143995"/>
                  </a:lnTo>
                  <a:lnTo>
                    <a:pt x="303905" y="151920"/>
                  </a:lnTo>
                  <a:lnTo>
                    <a:pt x="303143" y="151920"/>
                  </a:lnTo>
                  <a:lnTo>
                    <a:pt x="303143" y="159832"/>
                  </a:lnTo>
                  <a:lnTo>
                    <a:pt x="295904" y="198720"/>
                  </a:lnTo>
                  <a:lnTo>
                    <a:pt x="293111" y="205921"/>
                  </a:lnTo>
                  <a:lnTo>
                    <a:pt x="290190" y="213834"/>
                  </a:lnTo>
                  <a:lnTo>
                    <a:pt x="269362" y="246956"/>
                  </a:lnTo>
                  <a:lnTo>
                    <a:pt x="264282" y="253433"/>
                  </a:lnTo>
                  <a:lnTo>
                    <a:pt x="259202" y="259199"/>
                  </a:lnTo>
                  <a:lnTo>
                    <a:pt x="253487" y="264228"/>
                  </a:lnTo>
                  <a:lnTo>
                    <a:pt x="247010" y="269994"/>
                  </a:lnTo>
                  <a:lnTo>
                    <a:pt x="241295" y="274312"/>
                  </a:lnTo>
                  <a:lnTo>
                    <a:pt x="234057" y="279354"/>
                  </a:lnTo>
                  <a:lnTo>
                    <a:pt x="227580" y="282961"/>
                  </a:lnTo>
                  <a:lnTo>
                    <a:pt x="220341" y="287279"/>
                  </a:lnTo>
                  <a:lnTo>
                    <a:pt x="213102" y="290149"/>
                  </a:lnTo>
                  <a:lnTo>
                    <a:pt x="205990" y="293756"/>
                  </a:lnTo>
                  <a:lnTo>
                    <a:pt x="198751" y="295915"/>
                  </a:lnTo>
                  <a:lnTo>
                    <a:pt x="159890" y="303840"/>
                  </a:lnTo>
                  <a:lnTo>
                    <a:pt x="152016" y="303840"/>
                  </a:lnTo>
                  <a:lnTo>
                    <a:pt x="152016" y="303116"/>
                  </a:lnTo>
                  <a:lnTo>
                    <a:pt x="144015" y="303116"/>
                  </a:lnTo>
                  <a:lnTo>
                    <a:pt x="136141" y="302393"/>
                  </a:lnTo>
                  <a:lnTo>
                    <a:pt x="128267" y="300957"/>
                  </a:lnTo>
                  <a:lnTo>
                    <a:pt x="120266" y="299522"/>
                  </a:lnTo>
                  <a:lnTo>
                    <a:pt x="113155" y="298074"/>
                  </a:lnTo>
                  <a:lnTo>
                    <a:pt x="105154" y="295915"/>
                  </a:lnTo>
                  <a:lnTo>
                    <a:pt x="97915" y="293032"/>
                  </a:lnTo>
                  <a:lnTo>
                    <a:pt x="90041" y="290149"/>
                  </a:lnTo>
                  <a:lnTo>
                    <a:pt x="56895" y="269270"/>
                  </a:lnTo>
                  <a:lnTo>
                    <a:pt x="50418" y="264228"/>
                  </a:lnTo>
                  <a:lnTo>
                    <a:pt x="44703" y="259199"/>
                  </a:lnTo>
                  <a:lnTo>
                    <a:pt x="39623" y="253433"/>
                  </a:lnTo>
                  <a:lnTo>
                    <a:pt x="33908" y="246956"/>
                  </a:lnTo>
                  <a:lnTo>
                    <a:pt x="29590" y="241190"/>
                  </a:lnTo>
                  <a:lnTo>
                    <a:pt x="24510" y="234002"/>
                  </a:lnTo>
                  <a:lnTo>
                    <a:pt x="20954" y="227525"/>
                  </a:lnTo>
                  <a:lnTo>
                    <a:pt x="16636" y="220311"/>
                  </a:lnTo>
                  <a:lnTo>
                    <a:pt x="13715" y="213122"/>
                  </a:lnTo>
                  <a:lnTo>
                    <a:pt x="10159" y="205921"/>
                  </a:lnTo>
                  <a:lnTo>
                    <a:pt x="8000" y="198720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19078" y="8342270"/>
            <a:ext cx="1062355" cy="1963420"/>
            <a:chOff x="-19078" y="8342270"/>
            <a:chExt cx="1062355" cy="1963420"/>
          </a:xfrm>
        </p:grpSpPr>
        <p:sp>
          <p:nvSpPr>
            <p:cNvPr id="7" name="object 7"/>
            <p:cNvSpPr/>
            <p:nvPr/>
          </p:nvSpPr>
          <p:spPr>
            <a:xfrm>
              <a:off x="-14" y="9286510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5"/>
                  </a:lnTo>
                  <a:lnTo>
                    <a:pt x="461930" y="173688"/>
                  </a:lnTo>
                  <a:lnTo>
                    <a:pt x="441602" y="214712"/>
                  </a:lnTo>
                  <a:lnTo>
                    <a:pt x="417606" y="254178"/>
                  </a:lnTo>
                  <a:lnTo>
                    <a:pt x="390250" y="291784"/>
                  </a:lnTo>
                  <a:lnTo>
                    <a:pt x="359844" y="327232"/>
                  </a:lnTo>
                  <a:lnTo>
                    <a:pt x="326697" y="360221"/>
                  </a:lnTo>
                  <a:lnTo>
                    <a:pt x="291119" y="390453"/>
                  </a:lnTo>
                  <a:lnTo>
                    <a:pt x="253420" y="417626"/>
                  </a:lnTo>
                  <a:lnTo>
                    <a:pt x="213908" y="441441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7"/>
                  </a:lnTo>
                  <a:lnTo>
                    <a:pt x="253420" y="581716"/>
                  </a:lnTo>
                  <a:lnTo>
                    <a:pt x="291119" y="608907"/>
                  </a:lnTo>
                  <a:lnTo>
                    <a:pt x="326697" y="639163"/>
                  </a:lnTo>
                  <a:lnTo>
                    <a:pt x="359844" y="672184"/>
                  </a:lnTo>
                  <a:lnTo>
                    <a:pt x="390250" y="707671"/>
                  </a:lnTo>
                  <a:lnTo>
                    <a:pt x="417606" y="745326"/>
                  </a:lnTo>
                  <a:lnTo>
                    <a:pt x="441602" y="784849"/>
                  </a:lnTo>
                  <a:lnTo>
                    <a:pt x="461930" y="825942"/>
                  </a:lnTo>
                  <a:lnTo>
                    <a:pt x="478279" y="868306"/>
                  </a:lnTo>
                  <a:lnTo>
                    <a:pt x="490340" y="911641"/>
                  </a:lnTo>
                  <a:lnTo>
                    <a:pt x="497803" y="955649"/>
                  </a:lnTo>
                  <a:lnTo>
                    <a:pt x="500360" y="1000031"/>
                  </a:lnTo>
                  <a:lnTo>
                    <a:pt x="502895" y="955649"/>
                  </a:lnTo>
                  <a:lnTo>
                    <a:pt x="510296" y="911641"/>
                  </a:lnTo>
                  <a:lnTo>
                    <a:pt x="522259" y="868306"/>
                  </a:lnTo>
                  <a:lnTo>
                    <a:pt x="538479" y="825942"/>
                  </a:lnTo>
                  <a:lnTo>
                    <a:pt x="558649" y="784849"/>
                  </a:lnTo>
                  <a:lnTo>
                    <a:pt x="582466" y="745326"/>
                  </a:lnTo>
                  <a:lnTo>
                    <a:pt x="609623" y="707671"/>
                  </a:lnTo>
                  <a:lnTo>
                    <a:pt x="639817" y="672184"/>
                  </a:lnTo>
                  <a:lnTo>
                    <a:pt x="672742" y="639163"/>
                  </a:lnTo>
                  <a:lnTo>
                    <a:pt x="708092" y="608907"/>
                  </a:lnTo>
                  <a:lnTo>
                    <a:pt x="745563" y="581716"/>
                  </a:lnTo>
                  <a:lnTo>
                    <a:pt x="784850" y="557887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1"/>
                  </a:lnTo>
                  <a:lnTo>
                    <a:pt x="745563" y="417626"/>
                  </a:lnTo>
                  <a:lnTo>
                    <a:pt x="708092" y="390453"/>
                  </a:lnTo>
                  <a:lnTo>
                    <a:pt x="672742" y="360221"/>
                  </a:lnTo>
                  <a:lnTo>
                    <a:pt x="639817" y="327232"/>
                  </a:lnTo>
                  <a:lnTo>
                    <a:pt x="609623" y="291784"/>
                  </a:lnTo>
                  <a:lnTo>
                    <a:pt x="582466" y="254178"/>
                  </a:lnTo>
                  <a:lnTo>
                    <a:pt x="558649" y="214712"/>
                  </a:lnTo>
                  <a:lnTo>
                    <a:pt x="538479" y="173688"/>
                  </a:lnTo>
                  <a:lnTo>
                    <a:pt x="522259" y="131405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4" y="928650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1"/>
                  </a:lnTo>
                  <a:lnTo>
                    <a:pt x="510297" y="88163"/>
                  </a:lnTo>
                  <a:lnTo>
                    <a:pt x="522259" y="131406"/>
                  </a:lnTo>
                  <a:lnTo>
                    <a:pt x="538479" y="173689"/>
                  </a:lnTo>
                  <a:lnTo>
                    <a:pt x="558649" y="214713"/>
                  </a:lnTo>
                  <a:lnTo>
                    <a:pt x="582466" y="254179"/>
                  </a:lnTo>
                  <a:lnTo>
                    <a:pt x="609623" y="291785"/>
                  </a:lnTo>
                  <a:lnTo>
                    <a:pt x="639817" y="327233"/>
                  </a:lnTo>
                  <a:lnTo>
                    <a:pt x="672742" y="360223"/>
                  </a:lnTo>
                  <a:lnTo>
                    <a:pt x="708092" y="390455"/>
                  </a:lnTo>
                  <a:lnTo>
                    <a:pt x="745563" y="417628"/>
                  </a:lnTo>
                  <a:lnTo>
                    <a:pt x="784850" y="441443"/>
                  </a:lnTo>
                  <a:lnTo>
                    <a:pt x="825648" y="461601"/>
                  </a:lnTo>
                  <a:lnTo>
                    <a:pt x="867651" y="477801"/>
                  </a:lnTo>
                  <a:lnTo>
                    <a:pt x="910554" y="489744"/>
                  </a:lnTo>
                  <a:lnTo>
                    <a:pt x="954053" y="497129"/>
                  </a:lnTo>
                  <a:lnTo>
                    <a:pt x="997842" y="499658"/>
                  </a:lnTo>
                  <a:lnTo>
                    <a:pt x="954053" y="502187"/>
                  </a:lnTo>
                  <a:lnTo>
                    <a:pt x="910554" y="509573"/>
                  </a:lnTo>
                  <a:lnTo>
                    <a:pt x="867651" y="521518"/>
                  </a:lnTo>
                  <a:lnTo>
                    <a:pt x="825648" y="537724"/>
                  </a:lnTo>
                  <a:lnTo>
                    <a:pt x="784850" y="557890"/>
                  </a:lnTo>
                  <a:lnTo>
                    <a:pt x="745563" y="581718"/>
                  </a:lnTo>
                  <a:lnTo>
                    <a:pt x="708092" y="608910"/>
                  </a:lnTo>
                  <a:lnTo>
                    <a:pt x="672742" y="639166"/>
                  </a:lnTo>
                  <a:lnTo>
                    <a:pt x="639817" y="672187"/>
                  </a:lnTo>
                  <a:lnTo>
                    <a:pt x="609623" y="707675"/>
                  </a:lnTo>
                  <a:lnTo>
                    <a:pt x="582466" y="745330"/>
                  </a:lnTo>
                  <a:lnTo>
                    <a:pt x="558649" y="784853"/>
                  </a:lnTo>
                  <a:lnTo>
                    <a:pt x="538479" y="825946"/>
                  </a:lnTo>
                  <a:lnTo>
                    <a:pt x="522259" y="868310"/>
                  </a:lnTo>
                  <a:lnTo>
                    <a:pt x="510297" y="911645"/>
                  </a:lnTo>
                  <a:lnTo>
                    <a:pt x="502895" y="955654"/>
                  </a:lnTo>
                  <a:lnTo>
                    <a:pt x="500360" y="1000036"/>
                  </a:lnTo>
                  <a:lnTo>
                    <a:pt x="497804" y="955654"/>
                  </a:lnTo>
                  <a:lnTo>
                    <a:pt x="490340" y="911645"/>
                  </a:lnTo>
                  <a:lnTo>
                    <a:pt x="478279" y="868310"/>
                  </a:lnTo>
                  <a:lnTo>
                    <a:pt x="461930" y="825946"/>
                  </a:lnTo>
                  <a:lnTo>
                    <a:pt x="441603" y="784853"/>
                  </a:lnTo>
                  <a:lnTo>
                    <a:pt x="417606" y="745330"/>
                  </a:lnTo>
                  <a:lnTo>
                    <a:pt x="390250" y="707675"/>
                  </a:lnTo>
                  <a:lnTo>
                    <a:pt x="359844" y="672187"/>
                  </a:lnTo>
                  <a:lnTo>
                    <a:pt x="326697" y="639166"/>
                  </a:lnTo>
                  <a:lnTo>
                    <a:pt x="291119" y="608910"/>
                  </a:lnTo>
                  <a:lnTo>
                    <a:pt x="253420" y="581718"/>
                  </a:lnTo>
                  <a:lnTo>
                    <a:pt x="213908" y="557890"/>
                  </a:lnTo>
                  <a:lnTo>
                    <a:pt x="172894" y="537724"/>
                  </a:lnTo>
                  <a:lnTo>
                    <a:pt x="130687" y="521518"/>
                  </a:lnTo>
                  <a:lnTo>
                    <a:pt x="87595" y="509573"/>
                  </a:lnTo>
                  <a:lnTo>
                    <a:pt x="43930" y="502187"/>
                  </a:lnTo>
                  <a:lnTo>
                    <a:pt x="0" y="499658"/>
                  </a:lnTo>
                  <a:lnTo>
                    <a:pt x="43930" y="497129"/>
                  </a:lnTo>
                  <a:lnTo>
                    <a:pt x="87595" y="489744"/>
                  </a:lnTo>
                  <a:lnTo>
                    <a:pt x="130687" y="477801"/>
                  </a:lnTo>
                  <a:lnTo>
                    <a:pt x="172894" y="461601"/>
                  </a:lnTo>
                  <a:lnTo>
                    <a:pt x="213908" y="441443"/>
                  </a:lnTo>
                  <a:lnTo>
                    <a:pt x="253420" y="417628"/>
                  </a:lnTo>
                  <a:lnTo>
                    <a:pt x="291119" y="390455"/>
                  </a:lnTo>
                  <a:lnTo>
                    <a:pt x="326697" y="360223"/>
                  </a:lnTo>
                  <a:lnTo>
                    <a:pt x="359844" y="327233"/>
                  </a:lnTo>
                  <a:lnTo>
                    <a:pt x="390250" y="291785"/>
                  </a:lnTo>
                  <a:lnTo>
                    <a:pt x="417606" y="254179"/>
                  </a:lnTo>
                  <a:lnTo>
                    <a:pt x="441603" y="214713"/>
                  </a:lnTo>
                  <a:lnTo>
                    <a:pt x="461930" y="173689"/>
                  </a:lnTo>
                  <a:lnTo>
                    <a:pt x="478279" y="131406"/>
                  </a:lnTo>
                  <a:lnTo>
                    <a:pt x="490340" y="88163"/>
                  </a:lnTo>
                  <a:lnTo>
                    <a:pt x="497804" y="44261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4" y="8360638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497803" y="44261"/>
                  </a:lnTo>
                  <a:lnTo>
                    <a:pt x="490340" y="88163"/>
                  </a:lnTo>
                  <a:lnTo>
                    <a:pt x="478279" y="131406"/>
                  </a:lnTo>
                  <a:lnTo>
                    <a:pt x="461930" y="173689"/>
                  </a:lnTo>
                  <a:lnTo>
                    <a:pt x="441602" y="214713"/>
                  </a:lnTo>
                  <a:lnTo>
                    <a:pt x="417606" y="254179"/>
                  </a:lnTo>
                  <a:lnTo>
                    <a:pt x="390250" y="291785"/>
                  </a:lnTo>
                  <a:lnTo>
                    <a:pt x="359844" y="327233"/>
                  </a:lnTo>
                  <a:lnTo>
                    <a:pt x="326697" y="360222"/>
                  </a:lnTo>
                  <a:lnTo>
                    <a:pt x="291119" y="390453"/>
                  </a:lnTo>
                  <a:lnTo>
                    <a:pt x="253420" y="417627"/>
                  </a:lnTo>
                  <a:lnTo>
                    <a:pt x="213908" y="441442"/>
                  </a:lnTo>
                  <a:lnTo>
                    <a:pt x="172894" y="461599"/>
                  </a:lnTo>
                  <a:lnTo>
                    <a:pt x="130686" y="477799"/>
                  </a:lnTo>
                  <a:lnTo>
                    <a:pt x="87595" y="489742"/>
                  </a:lnTo>
                  <a:lnTo>
                    <a:pt x="43930" y="497127"/>
                  </a:lnTo>
                  <a:lnTo>
                    <a:pt x="0" y="499656"/>
                  </a:lnTo>
                  <a:lnTo>
                    <a:pt x="43930" y="502184"/>
                  </a:lnTo>
                  <a:lnTo>
                    <a:pt x="87595" y="509571"/>
                  </a:lnTo>
                  <a:lnTo>
                    <a:pt x="130686" y="521516"/>
                  </a:lnTo>
                  <a:lnTo>
                    <a:pt x="172894" y="537721"/>
                  </a:lnTo>
                  <a:lnTo>
                    <a:pt x="213908" y="557888"/>
                  </a:lnTo>
                  <a:lnTo>
                    <a:pt x="253420" y="581716"/>
                  </a:lnTo>
                  <a:lnTo>
                    <a:pt x="291119" y="608908"/>
                  </a:lnTo>
                  <a:lnTo>
                    <a:pt x="326697" y="639164"/>
                  </a:lnTo>
                  <a:lnTo>
                    <a:pt x="359844" y="672185"/>
                  </a:lnTo>
                  <a:lnTo>
                    <a:pt x="390250" y="707672"/>
                  </a:lnTo>
                  <a:lnTo>
                    <a:pt x="417606" y="745327"/>
                  </a:lnTo>
                  <a:lnTo>
                    <a:pt x="441602" y="784850"/>
                  </a:lnTo>
                  <a:lnTo>
                    <a:pt x="461930" y="825942"/>
                  </a:lnTo>
                  <a:lnTo>
                    <a:pt x="478279" y="868305"/>
                  </a:lnTo>
                  <a:lnTo>
                    <a:pt x="490340" y="911640"/>
                  </a:lnTo>
                  <a:lnTo>
                    <a:pt x="497803" y="955647"/>
                  </a:lnTo>
                  <a:lnTo>
                    <a:pt x="500360" y="1000028"/>
                  </a:lnTo>
                  <a:lnTo>
                    <a:pt x="502895" y="955647"/>
                  </a:lnTo>
                  <a:lnTo>
                    <a:pt x="510296" y="911640"/>
                  </a:lnTo>
                  <a:lnTo>
                    <a:pt x="522259" y="868305"/>
                  </a:lnTo>
                  <a:lnTo>
                    <a:pt x="538479" y="825942"/>
                  </a:lnTo>
                  <a:lnTo>
                    <a:pt x="558649" y="784850"/>
                  </a:lnTo>
                  <a:lnTo>
                    <a:pt x="582466" y="745327"/>
                  </a:lnTo>
                  <a:lnTo>
                    <a:pt x="609623" y="707672"/>
                  </a:lnTo>
                  <a:lnTo>
                    <a:pt x="639817" y="672185"/>
                  </a:lnTo>
                  <a:lnTo>
                    <a:pt x="672742" y="639164"/>
                  </a:lnTo>
                  <a:lnTo>
                    <a:pt x="708092" y="608908"/>
                  </a:lnTo>
                  <a:lnTo>
                    <a:pt x="745563" y="581716"/>
                  </a:lnTo>
                  <a:lnTo>
                    <a:pt x="784850" y="557888"/>
                  </a:lnTo>
                  <a:lnTo>
                    <a:pt x="825648" y="537721"/>
                  </a:lnTo>
                  <a:lnTo>
                    <a:pt x="867651" y="521516"/>
                  </a:lnTo>
                  <a:lnTo>
                    <a:pt x="910554" y="509571"/>
                  </a:lnTo>
                  <a:lnTo>
                    <a:pt x="954053" y="502184"/>
                  </a:lnTo>
                  <a:lnTo>
                    <a:pt x="997842" y="499656"/>
                  </a:lnTo>
                  <a:lnTo>
                    <a:pt x="954053" y="497127"/>
                  </a:lnTo>
                  <a:lnTo>
                    <a:pt x="910554" y="489742"/>
                  </a:lnTo>
                  <a:lnTo>
                    <a:pt x="867651" y="477799"/>
                  </a:lnTo>
                  <a:lnTo>
                    <a:pt x="825648" y="461599"/>
                  </a:lnTo>
                  <a:lnTo>
                    <a:pt x="784850" y="441442"/>
                  </a:lnTo>
                  <a:lnTo>
                    <a:pt x="745563" y="417627"/>
                  </a:lnTo>
                  <a:lnTo>
                    <a:pt x="708092" y="390453"/>
                  </a:lnTo>
                  <a:lnTo>
                    <a:pt x="672742" y="360222"/>
                  </a:lnTo>
                  <a:lnTo>
                    <a:pt x="639817" y="327233"/>
                  </a:lnTo>
                  <a:lnTo>
                    <a:pt x="609623" y="291785"/>
                  </a:lnTo>
                  <a:lnTo>
                    <a:pt x="582466" y="254179"/>
                  </a:lnTo>
                  <a:lnTo>
                    <a:pt x="558649" y="214713"/>
                  </a:lnTo>
                  <a:lnTo>
                    <a:pt x="538479" y="173689"/>
                  </a:lnTo>
                  <a:lnTo>
                    <a:pt x="522259" y="131406"/>
                  </a:lnTo>
                  <a:lnTo>
                    <a:pt x="510296" y="88163"/>
                  </a:lnTo>
                  <a:lnTo>
                    <a:pt x="502895" y="44261"/>
                  </a:lnTo>
                  <a:lnTo>
                    <a:pt x="50036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4" y="8360625"/>
              <a:ext cx="998219" cy="1000125"/>
            </a:xfrm>
            <a:custGeom>
              <a:avLst/>
              <a:gdLst/>
              <a:ahLst/>
              <a:cxnLst/>
              <a:rect l="l" t="t" r="r" b="b"/>
              <a:pathLst>
                <a:path w="998219" h="1000125">
                  <a:moveTo>
                    <a:pt x="500360" y="0"/>
                  </a:moveTo>
                  <a:lnTo>
                    <a:pt x="502895" y="44262"/>
                  </a:lnTo>
                  <a:lnTo>
                    <a:pt x="510297" y="88165"/>
                  </a:lnTo>
                  <a:lnTo>
                    <a:pt x="522259" y="131408"/>
                  </a:lnTo>
                  <a:lnTo>
                    <a:pt x="538479" y="173691"/>
                  </a:lnTo>
                  <a:lnTo>
                    <a:pt x="558649" y="214715"/>
                  </a:lnTo>
                  <a:lnTo>
                    <a:pt x="582466" y="254180"/>
                  </a:lnTo>
                  <a:lnTo>
                    <a:pt x="609623" y="291786"/>
                  </a:lnTo>
                  <a:lnTo>
                    <a:pt x="639817" y="327234"/>
                  </a:lnTo>
                  <a:lnTo>
                    <a:pt x="672742" y="360223"/>
                  </a:lnTo>
                  <a:lnTo>
                    <a:pt x="708092" y="390453"/>
                  </a:lnTo>
                  <a:lnTo>
                    <a:pt x="745563" y="417626"/>
                  </a:lnTo>
                  <a:lnTo>
                    <a:pt x="784850" y="441440"/>
                  </a:lnTo>
                  <a:lnTo>
                    <a:pt x="825648" y="461597"/>
                  </a:lnTo>
                  <a:lnTo>
                    <a:pt x="867651" y="477797"/>
                  </a:lnTo>
                  <a:lnTo>
                    <a:pt x="910554" y="489739"/>
                  </a:lnTo>
                  <a:lnTo>
                    <a:pt x="954053" y="497125"/>
                  </a:lnTo>
                  <a:lnTo>
                    <a:pt x="997842" y="499653"/>
                  </a:lnTo>
                  <a:lnTo>
                    <a:pt x="954053" y="502182"/>
                  </a:lnTo>
                  <a:lnTo>
                    <a:pt x="910554" y="509568"/>
                  </a:lnTo>
                  <a:lnTo>
                    <a:pt x="867651" y="521514"/>
                  </a:lnTo>
                  <a:lnTo>
                    <a:pt x="825648" y="537720"/>
                  </a:lnTo>
                  <a:lnTo>
                    <a:pt x="784850" y="557887"/>
                  </a:lnTo>
                  <a:lnTo>
                    <a:pt x="745563" y="581716"/>
                  </a:lnTo>
                  <a:lnTo>
                    <a:pt x="708092" y="608909"/>
                  </a:lnTo>
                  <a:lnTo>
                    <a:pt x="672742" y="639166"/>
                  </a:lnTo>
                  <a:lnTo>
                    <a:pt x="639817" y="672188"/>
                  </a:lnTo>
                  <a:lnTo>
                    <a:pt x="609623" y="707676"/>
                  </a:lnTo>
                  <a:lnTo>
                    <a:pt x="582466" y="745331"/>
                  </a:lnTo>
                  <a:lnTo>
                    <a:pt x="558649" y="784855"/>
                  </a:lnTo>
                  <a:lnTo>
                    <a:pt x="538479" y="825949"/>
                  </a:lnTo>
                  <a:lnTo>
                    <a:pt x="522259" y="868312"/>
                  </a:lnTo>
                  <a:lnTo>
                    <a:pt x="510297" y="911648"/>
                  </a:lnTo>
                  <a:lnTo>
                    <a:pt x="502895" y="955655"/>
                  </a:lnTo>
                  <a:lnTo>
                    <a:pt x="500360" y="1000037"/>
                  </a:lnTo>
                  <a:lnTo>
                    <a:pt x="497804" y="955655"/>
                  </a:lnTo>
                  <a:lnTo>
                    <a:pt x="490340" y="911648"/>
                  </a:lnTo>
                  <a:lnTo>
                    <a:pt x="478279" y="868312"/>
                  </a:lnTo>
                  <a:lnTo>
                    <a:pt x="461930" y="825949"/>
                  </a:lnTo>
                  <a:lnTo>
                    <a:pt x="441603" y="784855"/>
                  </a:lnTo>
                  <a:lnTo>
                    <a:pt x="417606" y="745331"/>
                  </a:lnTo>
                  <a:lnTo>
                    <a:pt x="390250" y="707676"/>
                  </a:lnTo>
                  <a:lnTo>
                    <a:pt x="359844" y="672188"/>
                  </a:lnTo>
                  <a:lnTo>
                    <a:pt x="326697" y="639166"/>
                  </a:lnTo>
                  <a:lnTo>
                    <a:pt x="291119" y="608909"/>
                  </a:lnTo>
                  <a:lnTo>
                    <a:pt x="253420" y="581716"/>
                  </a:lnTo>
                  <a:lnTo>
                    <a:pt x="213908" y="557887"/>
                  </a:lnTo>
                  <a:lnTo>
                    <a:pt x="172894" y="537720"/>
                  </a:lnTo>
                  <a:lnTo>
                    <a:pt x="130687" y="521514"/>
                  </a:lnTo>
                  <a:lnTo>
                    <a:pt x="87595" y="509568"/>
                  </a:lnTo>
                  <a:lnTo>
                    <a:pt x="43930" y="502182"/>
                  </a:lnTo>
                  <a:lnTo>
                    <a:pt x="0" y="499653"/>
                  </a:lnTo>
                  <a:lnTo>
                    <a:pt x="43930" y="497125"/>
                  </a:lnTo>
                  <a:lnTo>
                    <a:pt x="87595" y="489739"/>
                  </a:lnTo>
                  <a:lnTo>
                    <a:pt x="130687" y="477797"/>
                  </a:lnTo>
                  <a:lnTo>
                    <a:pt x="172894" y="461597"/>
                  </a:lnTo>
                  <a:lnTo>
                    <a:pt x="213908" y="441440"/>
                  </a:lnTo>
                  <a:lnTo>
                    <a:pt x="253420" y="417626"/>
                  </a:lnTo>
                  <a:lnTo>
                    <a:pt x="291119" y="390453"/>
                  </a:lnTo>
                  <a:lnTo>
                    <a:pt x="326697" y="360223"/>
                  </a:lnTo>
                  <a:lnTo>
                    <a:pt x="359844" y="327234"/>
                  </a:lnTo>
                  <a:lnTo>
                    <a:pt x="390250" y="291786"/>
                  </a:lnTo>
                  <a:lnTo>
                    <a:pt x="417606" y="254180"/>
                  </a:lnTo>
                  <a:lnTo>
                    <a:pt x="441603" y="214715"/>
                  </a:lnTo>
                  <a:lnTo>
                    <a:pt x="461930" y="173691"/>
                  </a:lnTo>
                  <a:lnTo>
                    <a:pt x="478279" y="131408"/>
                  </a:lnTo>
                  <a:lnTo>
                    <a:pt x="490340" y="88165"/>
                  </a:lnTo>
                  <a:lnTo>
                    <a:pt x="497804" y="44262"/>
                  </a:lnTo>
                  <a:lnTo>
                    <a:pt x="500360" y="0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8361349"/>
              <a:ext cx="1024255" cy="1925320"/>
            </a:xfrm>
            <a:custGeom>
              <a:avLst/>
              <a:gdLst/>
              <a:ahLst/>
              <a:cxnLst/>
              <a:rect l="l" t="t" r="r" b="b"/>
              <a:pathLst>
                <a:path w="1024255" h="1925320">
                  <a:moveTo>
                    <a:pt x="0" y="0"/>
                  </a:moveTo>
                  <a:lnTo>
                    <a:pt x="1023744" y="0"/>
                  </a:lnTo>
                  <a:lnTo>
                    <a:pt x="1023744" y="1925192"/>
                  </a:lnTo>
                  <a:lnTo>
                    <a:pt x="0" y="1925192"/>
                  </a:lnTo>
                </a:path>
              </a:pathLst>
            </a:custGeom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0002" y="7424637"/>
            <a:ext cx="459740" cy="459740"/>
            <a:chOff x="270002" y="7424637"/>
            <a:chExt cx="459740" cy="459740"/>
          </a:xfrm>
        </p:grpSpPr>
        <p:sp>
          <p:nvSpPr>
            <p:cNvPr id="13" name="object 13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0" y="0"/>
                  </a:moveTo>
                  <a:lnTo>
                    <a:pt x="208761" y="0"/>
                  </a:lnTo>
                  <a:lnTo>
                    <a:pt x="185727" y="2882"/>
                  </a:lnTo>
                  <a:lnTo>
                    <a:pt x="131018" y="19443"/>
                  </a:lnTo>
                  <a:lnTo>
                    <a:pt x="91424" y="42481"/>
                  </a:lnTo>
                  <a:lnTo>
                    <a:pt x="56866" y="73431"/>
                  </a:lnTo>
                  <a:lnTo>
                    <a:pt x="30231" y="110147"/>
                  </a:lnTo>
                  <a:lnTo>
                    <a:pt x="7917" y="163410"/>
                  </a:lnTo>
                  <a:lnTo>
                    <a:pt x="5759" y="174929"/>
                  </a:lnTo>
                  <a:lnTo>
                    <a:pt x="3596" y="185737"/>
                  </a:lnTo>
                  <a:lnTo>
                    <a:pt x="718" y="208762"/>
                  </a:lnTo>
                  <a:lnTo>
                    <a:pt x="718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6" y="254838"/>
                  </a:lnTo>
                  <a:lnTo>
                    <a:pt x="14396" y="299478"/>
                  </a:lnTo>
                  <a:lnTo>
                    <a:pt x="35271" y="340499"/>
                  </a:lnTo>
                  <a:lnTo>
                    <a:pt x="72707" y="383705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1" y="440575"/>
                  </a:lnTo>
                  <a:lnTo>
                    <a:pt x="231799" y="440575"/>
                  </a:lnTo>
                  <a:lnTo>
                    <a:pt x="277152" y="433374"/>
                  </a:lnTo>
                  <a:lnTo>
                    <a:pt x="320342" y="416814"/>
                  </a:lnTo>
                  <a:lnTo>
                    <a:pt x="359215" y="391617"/>
                  </a:lnTo>
                  <a:lnTo>
                    <a:pt x="391610" y="359219"/>
                  </a:lnTo>
                  <a:lnTo>
                    <a:pt x="416807" y="320344"/>
                  </a:lnTo>
                  <a:lnTo>
                    <a:pt x="433367" y="277164"/>
                  </a:lnTo>
                  <a:lnTo>
                    <a:pt x="440565" y="231800"/>
                  </a:lnTo>
                  <a:lnTo>
                    <a:pt x="440565" y="220281"/>
                  </a:lnTo>
                  <a:lnTo>
                    <a:pt x="440565" y="208762"/>
                  </a:lnTo>
                  <a:lnTo>
                    <a:pt x="432648" y="163410"/>
                  </a:lnTo>
                  <a:lnTo>
                    <a:pt x="416088" y="120230"/>
                  </a:lnTo>
                  <a:lnTo>
                    <a:pt x="390892" y="82067"/>
                  </a:lnTo>
                  <a:lnTo>
                    <a:pt x="349859" y="42481"/>
                  </a:lnTo>
                  <a:lnTo>
                    <a:pt x="309547" y="19443"/>
                  </a:lnTo>
                  <a:lnTo>
                    <a:pt x="265633" y="5765"/>
                  </a:lnTo>
                  <a:lnTo>
                    <a:pt x="254833" y="3606"/>
                  </a:lnTo>
                  <a:lnTo>
                    <a:pt x="231799" y="723"/>
                  </a:lnTo>
                  <a:lnTo>
                    <a:pt x="220280" y="723"/>
                  </a:lnTo>
                  <a:lnTo>
                    <a:pt x="22028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360" y="743399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5" y="220281"/>
                  </a:moveTo>
                  <a:lnTo>
                    <a:pt x="440565" y="231800"/>
                  </a:lnTo>
                  <a:lnTo>
                    <a:pt x="439126" y="243319"/>
                  </a:lnTo>
                  <a:lnTo>
                    <a:pt x="429765" y="288671"/>
                  </a:lnTo>
                  <a:lnTo>
                    <a:pt x="411048" y="330428"/>
                  </a:lnTo>
                  <a:lnTo>
                    <a:pt x="383693" y="367855"/>
                  </a:lnTo>
                  <a:lnTo>
                    <a:pt x="375775" y="375780"/>
                  </a:lnTo>
                  <a:lnTo>
                    <a:pt x="367858" y="383705"/>
                  </a:lnTo>
                  <a:lnTo>
                    <a:pt x="330423" y="411060"/>
                  </a:lnTo>
                  <a:lnTo>
                    <a:pt x="288672" y="429768"/>
                  </a:lnTo>
                  <a:lnTo>
                    <a:pt x="243319" y="439127"/>
                  </a:lnTo>
                  <a:lnTo>
                    <a:pt x="231799" y="440575"/>
                  </a:lnTo>
                  <a:lnTo>
                    <a:pt x="220280" y="440575"/>
                  </a:lnTo>
                  <a:lnTo>
                    <a:pt x="208761" y="440575"/>
                  </a:lnTo>
                  <a:lnTo>
                    <a:pt x="197246" y="439127"/>
                  </a:lnTo>
                  <a:lnTo>
                    <a:pt x="151893" y="429768"/>
                  </a:lnTo>
                  <a:lnTo>
                    <a:pt x="110136" y="411060"/>
                  </a:lnTo>
                  <a:lnTo>
                    <a:pt x="72707" y="383705"/>
                  </a:lnTo>
                  <a:lnTo>
                    <a:pt x="64789" y="375780"/>
                  </a:lnTo>
                  <a:lnTo>
                    <a:pt x="56866" y="367855"/>
                  </a:lnTo>
                  <a:lnTo>
                    <a:pt x="29512" y="330428"/>
                  </a:lnTo>
                  <a:lnTo>
                    <a:pt x="10795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18" y="220281"/>
                  </a:lnTo>
                  <a:lnTo>
                    <a:pt x="718" y="208762"/>
                  </a:lnTo>
                  <a:lnTo>
                    <a:pt x="2157" y="197243"/>
                  </a:lnTo>
                  <a:lnTo>
                    <a:pt x="3596" y="185737"/>
                  </a:lnTo>
                  <a:lnTo>
                    <a:pt x="5759" y="174929"/>
                  </a:lnTo>
                  <a:lnTo>
                    <a:pt x="7917" y="163410"/>
                  </a:lnTo>
                  <a:lnTo>
                    <a:pt x="24471" y="120230"/>
                  </a:lnTo>
                  <a:lnTo>
                    <a:pt x="49668" y="82067"/>
                  </a:lnTo>
                  <a:lnTo>
                    <a:pt x="82063" y="49669"/>
                  </a:lnTo>
                  <a:lnTo>
                    <a:pt x="100780" y="36004"/>
                  </a:lnTo>
                  <a:lnTo>
                    <a:pt x="110136" y="29514"/>
                  </a:lnTo>
                  <a:lnTo>
                    <a:pt x="152613" y="10807"/>
                  </a:lnTo>
                  <a:lnTo>
                    <a:pt x="197246" y="1447"/>
                  </a:lnTo>
                  <a:lnTo>
                    <a:pt x="208761" y="0"/>
                  </a:lnTo>
                  <a:lnTo>
                    <a:pt x="220280" y="0"/>
                  </a:lnTo>
                  <a:lnTo>
                    <a:pt x="220280" y="723"/>
                  </a:lnTo>
                  <a:lnTo>
                    <a:pt x="231799" y="723"/>
                  </a:lnTo>
                  <a:lnTo>
                    <a:pt x="243319" y="2159"/>
                  </a:lnTo>
                  <a:lnTo>
                    <a:pt x="254833" y="3606"/>
                  </a:lnTo>
                  <a:lnTo>
                    <a:pt x="265633" y="5765"/>
                  </a:lnTo>
                  <a:lnTo>
                    <a:pt x="277152" y="7924"/>
                  </a:lnTo>
                  <a:lnTo>
                    <a:pt x="320342" y="24472"/>
                  </a:lnTo>
                  <a:lnTo>
                    <a:pt x="358496" y="49669"/>
                  </a:lnTo>
                  <a:lnTo>
                    <a:pt x="390892" y="82067"/>
                  </a:lnTo>
                  <a:lnTo>
                    <a:pt x="404568" y="100787"/>
                  </a:lnTo>
                  <a:lnTo>
                    <a:pt x="411048" y="110147"/>
                  </a:lnTo>
                  <a:lnTo>
                    <a:pt x="416088" y="120230"/>
                  </a:lnTo>
                  <a:lnTo>
                    <a:pt x="421128" y="131025"/>
                  </a:lnTo>
                  <a:lnTo>
                    <a:pt x="425444" y="141820"/>
                  </a:lnTo>
                  <a:lnTo>
                    <a:pt x="429765" y="152615"/>
                  </a:lnTo>
                  <a:lnTo>
                    <a:pt x="439126" y="197243"/>
                  </a:lnTo>
                  <a:lnTo>
                    <a:pt x="440565" y="208762"/>
                  </a:lnTo>
                  <a:lnTo>
                    <a:pt x="440565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7400944" y="8980552"/>
            <a:ext cx="459740" cy="459740"/>
            <a:chOff x="17400944" y="8980552"/>
            <a:chExt cx="459740" cy="459740"/>
          </a:xfrm>
        </p:grpSpPr>
        <p:sp>
          <p:nvSpPr>
            <p:cNvPr id="16" name="object 16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345" y="0"/>
                  </a:moveTo>
                  <a:lnTo>
                    <a:pt x="208788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100838" y="36004"/>
                  </a:lnTo>
                  <a:lnTo>
                    <a:pt x="91440" y="42481"/>
                  </a:lnTo>
                  <a:lnTo>
                    <a:pt x="56896" y="73432"/>
                  </a:lnTo>
                  <a:lnTo>
                    <a:pt x="30226" y="110148"/>
                  </a:lnTo>
                  <a:lnTo>
                    <a:pt x="11557" y="152618"/>
                  </a:lnTo>
                  <a:lnTo>
                    <a:pt x="7874" y="163418"/>
                  </a:lnTo>
                  <a:lnTo>
                    <a:pt x="5715" y="174937"/>
                  </a:lnTo>
                  <a:lnTo>
                    <a:pt x="3556" y="185737"/>
                  </a:lnTo>
                  <a:lnTo>
                    <a:pt x="762" y="208771"/>
                  </a:lnTo>
                  <a:lnTo>
                    <a:pt x="762" y="220290"/>
                  </a:lnTo>
                  <a:lnTo>
                    <a:pt x="0" y="220290"/>
                  </a:lnTo>
                  <a:lnTo>
                    <a:pt x="0" y="231810"/>
                  </a:lnTo>
                  <a:lnTo>
                    <a:pt x="7239" y="277158"/>
                  </a:lnTo>
                  <a:lnTo>
                    <a:pt x="23749" y="320352"/>
                  </a:lnTo>
                  <a:lnTo>
                    <a:pt x="29591" y="330433"/>
                  </a:lnTo>
                  <a:lnTo>
                    <a:pt x="35306" y="340508"/>
                  </a:lnTo>
                  <a:lnTo>
                    <a:pt x="64770" y="375786"/>
                  </a:lnTo>
                  <a:lnTo>
                    <a:pt x="100076" y="405298"/>
                  </a:lnTo>
                  <a:lnTo>
                    <a:pt x="141097" y="426175"/>
                  </a:lnTo>
                  <a:lnTo>
                    <a:pt x="185801" y="437694"/>
                  </a:lnTo>
                  <a:lnTo>
                    <a:pt x="208788" y="440571"/>
                  </a:lnTo>
                  <a:lnTo>
                    <a:pt x="231775" y="440571"/>
                  </a:lnTo>
                  <a:lnTo>
                    <a:pt x="277114" y="433373"/>
                  </a:lnTo>
                  <a:lnTo>
                    <a:pt x="320421" y="416817"/>
                  </a:lnTo>
                  <a:lnTo>
                    <a:pt x="359283" y="391622"/>
                  </a:lnTo>
                  <a:lnTo>
                    <a:pt x="391668" y="359227"/>
                  </a:lnTo>
                  <a:lnTo>
                    <a:pt x="416814" y="320352"/>
                  </a:lnTo>
                  <a:lnTo>
                    <a:pt x="433324" y="277158"/>
                  </a:lnTo>
                  <a:lnTo>
                    <a:pt x="440563" y="231810"/>
                  </a:lnTo>
                  <a:lnTo>
                    <a:pt x="440563" y="220290"/>
                  </a:lnTo>
                  <a:lnTo>
                    <a:pt x="440563" y="208771"/>
                  </a:lnTo>
                  <a:lnTo>
                    <a:pt x="432689" y="163418"/>
                  </a:lnTo>
                  <a:lnTo>
                    <a:pt x="416052" y="120228"/>
                  </a:lnTo>
                  <a:lnTo>
                    <a:pt x="390906" y="82073"/>
                  </a:lnTo>
                  <a:lnTo>
                    <a:pt x="349885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31775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10302" y="8989911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3" y="220290"/>
                  </a:moveTo>
                  <a:lnTo>
                    <a:pt x="440563" y="231810"/>
                  </a:lnTo>
                  <a:lnTo>
                    <a:pt x="439166" y="243324"/>
                  </a:lnTo>
                  <a:lnTo>
                    <a:pt x="437769" y="254843"/>
                  </a:lnTo>
                  <a:lnTo>
                    <a:pt x="426212" y="299477"/>
                  </a:lnTo>
                  <a:lnTo>
                    <a:pt x="405257" y="340508"/>
                  </a:lnTo>
                  <a:lnTo>
                    <a:pt x="375793" y="375786"/>
                  </a:lnTo>
                  <a:lnTo>
                    <a:pt x="340487" y="405298"/>
                  </a:lnTo>
                  <a:lnTo>
                    <a:pt x="299466" y="426175"/>
                  </a:lnTo>
                  <a:lnTo>
                    <a:pt x="254889" y="437694"/>
                  </a:lnTo>
                  <a:lnTo>
                    <a:pt x="231775" y="440571"/>
                  </a:lnTo>
                  <a:lnTo>
                    <a:pt x="220345" y="440571"/>
                  </a:lnTo>
                  <a:lnTo>
                    <a:pt x="208788" y="440571"/>
                  </a:lnTo>
                  <a:lnTo>
                    <a:pt x="163449" y="433373"/>
                  </a:lnTo>
                  <a:lnTo>
                    <a:pt x="120269" y="416817"/>
                  </a:lnTo>
                  <a:lnTo>
                    <a:pt x="81407" y="391622"/>
                  </a:lnTo>
                  <a:lnTo>
                    <a:pt x="49022" y="359227"/>
                  </a:lnTo>
                  <a:lnTo>
                    <a:pt x="29591" y="330433"/>
                  </a:lnTo>
                  <a:lnTo>
                    <a:pt x="23749" y="320352"/>
                  </a:lnTo>
                  <a:lnTo>
                    <a:pt x="7239" y="277158"/>
                  </a:lnTo>
                  <a:lnTo>
                    <a:pt x="0" y="231810"/>
                  </a:lnTo>
                  <a:lnTo>
                    <a:pt x="0" y="220290"/>
                  </a:lnTo>
                  <a:lnTo>
                    <a:pt x="762" y="220290"/>
                  </a:lnTo>
                  <a:lnTo>
                    <a:pt x="762" y="208771"/>
                  </a:lnTo>
                  <a:lnTo>
                    <a:pt x="2159" y="197252"/>
                  </a:lnTo>
                  <a:lnTo>
                    <a:pt x="3556" y="185737"/>
                  </a:lnTo>
                  <a:lnTo>
                    <a:pt x="5715" y="174937"/>
                  </a:lnTo>
                  <a:lnTo>
                    <a:pt x="7874" y="163418"/>
                  </a:lnTo>
                  <a:lnTo>
                    <a:pt x="11557" y="152618"/>
                  </a:lnTo>
                  <a:lnTo>
                    <a:pt x="15113" y="141823"/>
                  </a:lnTo>
                  <a:lnTo>
                    <a:pt x="19431" y="131023"/>
                  </a:lnTo>
                  <a:lnTo>
                    <a:pt x="42545" y="90711"/>
                  </a:lnTo>
                  <a:lnTo>
                    <a:pt x="73406" y="56876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667" y="73432"/>
                  </a:lnTo>
                  <a:lnTo>
                    <a:pt x="404622" y="100792"/>
                  </a:lnTo>
                  <a:lnTo>
                    <a:pt x="411099" y="110148"/>
                  </a:lnTo>
                  <a:lnTo>
                    <a:pt x="416052" y="120228"/>
                  </a:lnTo>
                  <a:lnTo>
                    <a:pt x="421132" y="131023"/>
                  </a:lnTo>
                  <a:lnTo>
                    <a:pt x="425450" y="141823"/>
                  </a:lnTo>
                  <a:lnTo>
                    <a:pt x="429768" y="152618"/>
                  </a:lnTo>
                  <a:lnTo>
                    <a:pt x="439166" y="197252"/>
                  </a:lnTo>
                  <a:lnTo>
                    <a:pt x="440563" y="208771"/>
                  </a:lnTo>
                  <a:lnTo>
                    <a:pt x="440563" y="220290"/>
                  </a:lnTo>
                  <a:close/>
                </a:path>
              </a:pathLst>
            </a:custGeom>
            <a:ln w="18716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44079" y="781200"/>
            <a:ext cx="591820" cy="590550"/>
            <a:chOff x="1144079" y="781200"/>
            <a:chExt cx="591820" cy="590550"/>
          </a:xfrm>
        </p:grpSpPr>
        <p:sp>
          <p:nvSpPr>
            <p:cNvPr id="19" name="object 19"/>
            <p:cNvSpPr/>
            <p:nvPr/>
          </p:nvSpPr>
          <p:spPr>
            <a:xfrm>
              <a:off x="1153438" y="790562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286513" y="0"/>
                  </a:moveTo>
                  <a:lnTo>
                    <a:pt x="282378" y="42417"/>
                  </a:lnTo>
                  <a:lnTo>
                    <a:pt x="270538" y="84019"/>
                  </a:lnTo>
                  <a:lnTo>
                    <a:pt x="251838" y="123946"/>
                  </a:lnTo>
                  <a:lnTo>
                    <a:pt x="227127" y="161338"/>
                  </a:lnTo>
                  <a:lnTo>
                    <a:pt x="197249" y="195337"/>
                  </a:lnTo>
                  <a:lnTo>
                    <a:pt x="163052" y="225081"/>
                  </a:lnTo>
                  <a:lnTo>
                    <a:pt x="125382" y="249712"/>
                  </a:lnTo>
                  <a:lnTo>
                    <a:pt x="85086" y="268369"/>
                  </a:lnTo>
                  <a:lnTo>
                    <a:pt x="43009" y="280194"/>
                  </a:lnTo>
                  <a:lnTo>
                    <a:pt x="0" y="284327"/>
                  </a:lnTo>
                  <a:lnTo>
                    <a:pt x="43009" y="288521"/>
                  </a:lnTo>
                  <a:lnTo>
                    <a:pt x="85086" y="300514"/>
                  </a:lnTo>
                  <a:lnTo>
                    <a:pt x="125382" y="319426"/>
                  </a:lnTo>
                  <a:lnTo>
                    <a:pt x="163052" y="344375"/>
                  </a:lnTo>
                  <a:lnTo>
                    <a:pt x="197249" y="374481"/>
                  </a:lnTo>
                  <a:lnTo>
                    <a:pt x="227127" y="408863"/>
                  </a:lnTo>
                  <a:lnTo>
                    <a:pt x="251838" y="446639"/>
                  </a:lnTo>
                  <a:lnTo>
                    <a:pt x="270538" y="486929"/>
                  </a:lnTo>
                  <a:lnTo>
                    <a:pt x="282378" y="528851"/>
                  </a:lnTo>
                  <a:lnTo>
                    <a:pt x="286513" y="571525"/>
                  </a:lnTo>
                  <a:lnTo>
                    <a:pt x="290628" y="528851"/>
                  </a:lnTo>
                  <a:lnTo>
                    <a:pt x="302418" y="486929"/>
                  </a:lnTo>
                  <a:lnTo>
                    <a:pt x="321050" y="446639"/>
                  </a:lnTo>
                  <a:lnTo>
                    <a:pt x="345690" y="408863"/>
                  </a:lnTo>
                  <a:lnTo>
                    <a:pt x="375505" y="374481"/>
                  </a:lnTo>
                  <a:lnTo>
                    <a:pt x="409661" y="344375"/>
                  </a:lnTo>
                  <a:lnTo>
                    <a:pt x="447324" y="319426"/>
                  </a:lnTo>
                  <a:lnTo>
                    <a:pt x="487661" y="300514"/>
                  </a:lnTo>
                  <a:lnTo>
                    <a:pt x="529839" y="288521"/>
                  </a:lnTo>
                  <a:lnTo>
                    <a:pt x="573025" y="284327"/>
                  </a:lnTo>
                  <a:lnTo>
                    <a:pt x="529839" y="280194"/>
                  </a:lnTo>
                  <a:lnTo>
                    <a:pt x="487661" y="268369"/>
                  </a:lnTo>
                  <a:lnTo>
                    <a:pt x="447324" y="249712"/>
                  </a:lnTo>
                  <a:lnTo>
                    <a:pt x="409661" y="225081"/>
                  </a:lnTo>
                  <a:lnTo>
                    <a:pt x="375505" y="195337"/>
                  </a:lnTo>
                  <a:lnTo>
                    <a:pt x="345690" y="161338"/>
                  </a:lnTo>
                  <a:lnTo>
                    <a:pt x="321050" y="123946"/>
                  </a:lnTo>
                  <a:lnTo>
                    <a:pt x="302418" y="84019"/>
                  </a:lnTo>
                  <a:lnTo>
                    <a:pt x="290628" y="42417"/>
                  </a:lnTo>
                  <a:lnTo>
                    <a:pt x="28651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3437" y="790558"/>
              <a:ext cx="573405" cy="572135"/>
            </a:xfrm>
            <a:custGeom>
              <a:avLst/>
              <a:gdLst/>
              <a:ahLst/>
              <a:cxnLst/>
              <a:rect l="l" t="t" r="r" b="b"/>
              <a:pathLst>
                <a:path w="573405" h="572135">
                  <a:moveTo>
                    <a:pt x="0" y="284328"/>
                  </a:moveTo>
                  <a:lnTo>
                    <a:pt x="43007" y="280196"/>
                  </a:lnTo>
                  <a:lnTo>
                    <a:pt x="85081" y="268371"/>
                  </a:lnTo>
                  <a:lnTo>
                    <a:pt x="125376" y="249714"/>
                  </a:lnTo>
                  <a:lnTo>
                    <a:pt x="163046" y="225084"/>
                  </a:lnTo>
                  <a:lnTo>
                    <a:pt x="197243" y="195340"/>
                  </a:lnTo>
                  <a:lnTo>
                    <a:pt x="227120" y="161342"/>
                  </a:lnTo>
                  <a:lnTo>
                    <a:pt x="251832" y="123949"/>
                  </a:lnTo>
                  <a:lnTo>
                    <a:pt x="270532" y="84022"/>
                  </a:lnTo>
                  <a:lnTo>
                    <a:pt x="282373" y="42419"/>
                  </a:lnTo>
                  <a:lnTo>
                    <a:pt x="286508" y="0"/>
                  </a:lnTo>
                  <a:lnTo>
                    <a:pt x="290623" y="42419"/>
                  </a:lnTo>
                  <a:lnTo>
                    <a:pt x="302414" y="84022"/>
                  </a:lnTo>
                  <a:lnTo>
                    <a:pt x="321046" y="123949"/>
                  </a:lnTo>
                  <a:lnTo>
                    <a:pt x="345687" y="161342"/>
                  </a:lnTo>
                  <a:lnTo>
                    <a:pt x="375502" y="195340"/>
                  </a:lnTo>
                  <a:lnTo>
                    <a:pt x="409658" y="225084"/>
                  </a:lnTo>
                  <a:lnTo>
                    <a:pt x="447321" y="249714"/>
                  </a:lnTo>
                  <a:lnTo>
                    <a:pt x="487658" y="268371"/>
                  </a:lnTo>
                  <a:lnTo>
                    <a:pt x="529835" y="280196"/>
                  </a:lnTo>
                  <a:lnTo>
                    <a:pt x="573018" y="284328"/>
                  </a:lnTo>
                  <a:lnTo>
                    <a:pt x="529835" y="288522"/>
                  </a:lnTo>
                  <a:lnTo>
                    <a:pt x="487658" y="300516"/>
                  </a:lnTo>
                  <a:lnTo>
                    <a:pt x="447321" y="319428"/>
                  </a:lnTo>
                  <a:lnTo>
                    <a:pt x="409658" y="344379"/>
                  </a:lnTo>
                  <a:lnTo>
                    <a:pt x="375502" y="374487"/>
                  </a:lnTo>
                  <a:lnTo>
                    <a:pt x="345687" y="408870"/>
                  </a:lnTo>
                  <a:lnTo>
                    <a:pt x="321046" y="446648"/>
                  </a:lnTo>
                  <a:lnTo>
                    <a:pt x="302414" y="486940"/>
                  </a:lnTo>
                  <a:lnTo>
                    <a:pt x="290623" y="528864"/>
                  </a:lnTo>
                  <a:lnTo>
                    <a:pt x="286508" y="571540"/>
                  </a:lnTo>
                  <a:lnTo>
                    <a:pt x="282373" y="528864"/>
                  </a:lnTo>
                  <a:lnTo>
                    <a:pt x="270532" y="486940"/>
                  </a:lnTo>
                  <a:lnTo>
                    <a:pt x="251832" y="446648"/>
                  </a:lnTo>
                  <a:lnTo>
                    <a:pt x="227120" y="408870"/>
                  </a:lnTo>
                  <a:lnTo>
                    <a:pt x="197243" y="374487"/>
                  </a:lnTo>
                  <a:lnTo>
                    <a:pt x="163046" y="344379"/>
                  </a:lnTo>
                  <a:lnTo>
                    <a:pt x="125376" y="319428"/>
                  </a:lnTo>
                  <a:lnTo>
                    <a:pt x="85081" y="300516"/>
                  </a:lnTo>
                  <a:lnTo>
                    <a:pt x="43007" y="288522"/>
                  </a:lnTo>
                  <a:lnTo>
                    <a:pt x="0" y="284328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131377" y="1263650"/>
            <a:ext cx="695325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300" dirty="0"/>
              <a:t>CONCLUSION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xfrm>
            <a:off x="2131377" y="2940050"/>
            <a:ext cx="8279130" cy="30540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en-US" sz="2800" spc="15" dirty="0">
                <a:solidFill>
                  <a:srgbClr val="262425"/>
                </a:solidFill>
              </a:rPr>
              <a:t>Our AI-Driven Major Decision Support, offers personalized recommendations through an intuitive interface and machine learning, complementing traditional academic advising to support informed decision-making.</a:t>
            </a:r>
          </a:p>
          <a:p>
            <a:pPr marR="5080">
              <a:lnSpc>
                <a:spcPct val="100000"/>
              </a:lnSpc>
              <a:spcBef>
                <a:spcPts val="95"/>
              </a:spcBef>
            </a:pPr>
            <a:endParaRPr lang="en-US" sz="2800" spc="15" dirty="0">
              <a:solidFill>
                <a:srgbClr val="262425"/>
              </a:solidFill>
            </a:endParaRPr>
          </a:p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lang="en-US" sz="2800" spc="15" dirty="0">
                <a:solidFill>
                  <a:srgbClr val="262425"/>
                </a:solidFill>
              </a:rPr>
              <a:t>We hope it can help much students as it can.</a:t>
            </a:r>
            <a:endParaRPr sz="2800" spc="15" dirty="0">
              <a:solidFill>
                <a:srgbClr val="26242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7240" y="7236739"/>
            <a:ext cx="1540106" cy="3059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692534" y="-9359"/>
            <a:ext cx="605155" cy="652145"/>
            <a:chOff x="17692534" y="-9359"/>
            <a:chExt cx="605155" cy="652145"/>
          </a:xfrm>
        </p:grpSpPr>
        <p:sp>
          <p:nvSpPr>
            <p:cNvPr id="4" name="object 4"/>
            <p:cNvSpPr/>
            <p:nvPr/>
          </p:nvSpPr>
          <p:spPr>
            <a:xfrm>
              <a:off x="17701894" y="0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586104" y="0"/>
                  </a:moveTo>
                  <a:lnTo>
                    <a:pt x="1944" y="0"/>
                  </a:lnTo>
                  <a:lnTo>
                    <a:pt x="761" y="16560"/>
                  </a:lnTo>
                  <a:lnTo>
                    <a:pt x="0" y="47523"/>
                  </a:lnTo>
                  <a:lnTo>
                    <a:pt x="761" y="78486"/>
                  </a:lnTo>
                  <a:lnTo>
                    <a:pt x="7238" y="138963"/>
                  </a:lnTo>
                  <a:lnTo>
                    <a:pt x="20192" y="198717"/>
                  </a:lnTo>
                  <a:lnTo>
                    <a:pt x="38861" y="257035"/>
                  </a:lnTo>
                  <a:lnTo>
                    <a:pt x="64134" y="313194"/>
                  </a:lnTo>
                  <a:lnTo>
                    <a:pt x="95122" y="365760"/>
                  </a:lnTo>
                  <a:lnTo>
                    <a:pt x="131063" y="415442"/>
                  </a:lnTo>
                  <a:lnTo>
                    <a:pt x="171322" y="460794"/>
                  </a:lnTo>
                  <a:lnTo>
                    <a:pt x="217423" y="501840"/>
                  </a:lnTo>
                  <a:lnTo>
                    <a:pt x="267080" y="537832"/>
                  </a:lnTo>
                  <a:lnTo>
                    <a:pt x="319658" y="568794"/>
                  </a:lnTo>
                  <a:lnTo>
                    <a:pt x="375919" y="593280"/>
                  </a:lnTo>
                  <a:lnTo>
                    <a:pt x="434212" y="612000"/>
                  </a:lnTo>
                  <a:lnTo>
                    <a:pt x="493902" y="624954"/>
                  </a:lnTo>
                  <a:lnTo>
                    <a:pt x="554481" y="631431"/>
                  </a:lnTo>
                  <a:lnTo>
                    <a:pt x="585342" y="632155"/>
                  </a:lnTo>
                  <a:lnTo>
                    <a:pt x="585342" y="632879"/>
                  </a:lnTo>
                  <a:lnTo>
                    <a:pt x="586104" y="632861"/>
                  </a:lnTo>
                  <a:lnTo>
                    <a:pt x="586104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1893" y="0"/>
              <a:ext cx="586105" cy="633095"/>
            </a:xfrm>
            <a:custGeom>
              <a:avLst/>
              <a:gdLst/>
              <a:ahLst/>
              <a:cxnLst/>
              <a:rect l="l" t="t" r="r" b="b"/>
              <a:pathLst>
                <a:path w="586105" h="633095">
                  <a:moveTo>
                    <a:pt x="0" y="47523"/>
                  </a:moveTo>
                  <a:lnTo>
                    <a:pt x="761" y="16560"/>
                  </a:lnTo>
                  <a:lnTo>
                    <a:pt x="1944" y="0"/>
                  </a:lnTo>
                </a:path>
                <a:path w="586105" h="633095">
                  <a:moveTo>
                    <a:pt x="586104" y="632861"/>
                  </a:moveTo>
                  <a:lnTo>
                    <a:pt x="585342" y="632879"/>
                  </a:lnTo>
                  <a:lnTo>
                    <a:pt x="585342" y="632155"/>
                  </a:lnTo>
                  <a:lnTo>
                    <a:pt x="554481" y="631431"/>
                  </a:lnTo>
                  <a:lnTo>
                    <a:pt x="493902" y="624954"/>
                  </a:lnTo>
                  <a:lnTo>
                    <a:pt x="434212" y="612000"/>
                  </a:lnTo>
                  <a:lnTo>
                    <a:pt x="375919" y="593280"/>
                  </a:lnTo>
                  <a:lnTo>
                    <a:pt x="319658" y="568794"/>
                  </a:lnTo>
                  <a:lnTo>
                    <a:pt x="267080" y="537832"/>
                  </a:lnTo>
                  <a:lnTo>
                    <a:pt x="217423" y="501840"/>
                  </a:lnTo>
                  <a:lnTo>
                    <a:pt x="171322" y="460794"/>
                  </a:lnTo>
                  <a:lnTo>
                    <a:pt x="131063" y="415442"/>
                  </a:lnTo>
                  <a:lnTo>
                    <a:pt x="95122" y="365760"/>
                  </a:lnTo>
                  <a:lnTo>
                    <a:pt x="64134" y="313194"/>
                  </a:lnTo>
                  <a:lnTo>
                    <a:pt x="38861" y="257035"/>
                  </a:lnTo>
                  <a:lnTo>
                    <a:pt x="20192" y="198717"/>
                  </a:lnTo>
                  <a:lnTo>
                    <a:pt x="7238" y="138963"/>
                  </a:lnTo>
                  <a:lnTo>
                    <a:pt x="761" y="78486"/>
                  </a:lnTo>
                  <a:lnTo>
                    <a:pt x="0" y="47523"/>
                  </a:lnTo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04480" y="8549994"/>
            <a:ext cx="671195" cy="669290"/>
            <a:chOff x="1104480" y="8549994"/>
            <a:chExt cx="671195" cy="669290"/>
          </a:xfrm>
        </p:grpSpPr>
        <p:sp>
          <p:nvSpPr>
            <p:cNvPr id="7" name="object 7"/>
            <p:cNvSpPr/>
            <p:nvPr/>
          </p:nvSpPr>
          <p:spPr>
            <a:xfrm>
              <a:off x="1113839" y="855935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326099" y="0"/>
                  </a:moveTo>
                  <a:lnTo>
                    <a:pt x="322187" y="44056"/>
                  </a:lnTo>
                  <a:lnTo>
                    <a:pt x="310938" y="87383"/>
                  </a:lnTo>
                  <a:lnTo>
                    <a:pt x="293082" y="129250"/>
                  </a:lnTo>
                  <a:lnTo>
                    <a:pt x="269349" y="168925"/>
                  </a:lnTo>
                  <a:lnTo>
                    <a:pt x="240470" y="205680"/>
                  </a:lnTo>
                  <a:lnTo>
                    <a:pt x="207174" y="238783"/>
                  </a:lnTo>
                  <a:lnTo>
                    <a:pt x="170192" y="267506"/>
                  </a:lnTo>
                  <a:lnTo>
                    <a:pt x="130253" y="291116"/>
                  </a:lnTo>
                  <a:lnTo>
                    <a:pt x="88088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8" y="339198"/>
                  </a:lnTo>
                  <a:lnTo>
                    <a:pt x="130253" y="357115"/>
                  </a:lnTo>
                  <a:lnTo>
                    <a:pt x="170192" y="380916"/>
                  </a:lnTo>
                  <a:lnTo>
                    <a:pt x="207174" y="409860"/>
                  </a:lnTo>
                  <a:lnTo>
                    <a:pt x="240470" y="443209"/>
                  </a:lnTo>
                  <a:lnTo>
                    <a:pt x="269349" y="480223"/>
                  </a:lnTo>
                  <a:lnTo>
                    <a:pt x="293082" y="520160"/>
                  </a:lnTo>
                  <a:lnTo>
                    <a:pt x="310938" y="562281"/>
                  </a:lnTo>
                  <a:lnTo>
                    <a:pt x="322187" y="605847"/>
                  </a:lnTo>
                  <a:lnTo>
                    <a:pt x="326099" y="650116"/>
                  </a:lnTo>
                  <a:lnTo>
                    <a:pt x="329994" y="605847"/>
                  </a:lnTo>
                  <a:lnTo>
                    <a:pt x="341201" y="562281"/>
                  </a:lnTo>
                  <a:lnTo>
                    <a:pt x="358998" y="520160"/>
                  </a:lnTo>
                  <a:lnTo>
                    <a:pt x="382665" y="480223"/>
                  </a:lnTo>
                  <a:lnTo>
                    <a:pt x="411482" y="443209"/>
                  </a:lnTo>
                  <a:lnTo>
                    <a:pt x="444729" y="409860"/>
                  </a:lnTo>
                  <a:lnTo>
                    <a:pt x="481685" y="380916"/>
                  </a:lnTo>
                  <a:lnTo>
                    <a:pt x="521631" y="357115"/>
                  </a:lnTo>
                  <a:lnTo>
                    <a:pt x="563844" y="339198"/>
                  </a:lnTo>
                  <a:lnTo>
                    <a:pt x="607606" y="327905"/>
                  </a:lnTo>
                  <a:lnTo>
                    <a:pt x="652197" y="323977"/>
                  </a:lnTo>
                  <a:lnTo>
                    <a:pt x="607606" y="320082"/>
                  </a:lnTo>
                  <a:lnTo>
                    <a:pt x="563844" y="308885"/>
                  </a:lnTo>
                  <a:lnTo>
                    <a:pt x="521631" y="291116"/>
                  </a:lnTo>
                  <a:lnTo>
                    <a:pt x="481685" y="267506"/>
                  </a:lnTo>
                  <a:lnTo>
                    <a:pt x="444729" y="238783"/>
                  </a:lnTo>
                  <a:lnTo>
                    <a:pt x="411482" y="205680"/>
                  </a:lnTo>
                  <a:lnTo>
                    <a:pt x="382665" y="168925"/>
                  </a:lnTo>
                  <a:lnTo>
                    <a:pt x="358998" y="129250"/>
                  </a:lnTo>
                  <a:lnTo>
                    <a:pt x="341201" y="87383"/>
                  </a:lnTo>
                  <a:lnTo>
                    <a:pt x="329994" y="44056"/>
                  </a:lnTo>
                  <a:lnTo>
                    <a:pt x="32609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839" y="8559353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83"/>
                  </a:moveTo>
                  <a:lnTo>
                    <a:pt x="44425" y="320088"/>
                  </a:lnTo>
                  <a:lnTo>
                    <a:pt x="88084" y="308891"/>
                  </a:lnTo>
                  <a:lnTo>
                    <a:pt x="130248" y="291121"/>
                  </a:lnTo>
                  <a:lnTo>
                    <a:pt x="170186" y="267510"/>
                  </a:lnTo>
                  <a:lnTo>
                    <a:pt x="207168" y="238786"/>
                  </a:lnTo>
                  <a:lnTo>
                    <a:pt x="240464" y="205682"/>
                  </a:lnTo>
                  <a:lnTo>
                    <a:pt x="269343" y="168926"/>
                  </a:lnTo>
                  <a:lnTo>
                    <a:pt x="293076" y="129249"/>
                  </a:lnTo>
                  <a:lnTo>
                    <a:pt x="310932" y="87383"/>
                  </a:lnTo>
                  <a:lnTo>
                    <a:pt x="322181" y="44056"/>
                  </a:lnTo>
                  <a:lnTo>
                    <a:pt x="326093" y="0"/>
                  </a:lnTo>
                  <a:lnTo>
                    <a:pt x="329989" y="44056"/>
                  </a:lnTo>
                  <a:lnTo>
                    <a:pt x="341196" y="87383"/>
                  </a:lnTo>
                  <a:lnTo>
                    <a:pt x="358995" y="129249"/>
                  </a:lnTo>
                  <a:lnTo>
                    <a:pt x="382664" y="168926"/>
                  </a:lnTo>
                  <a:lnTo>
                    <a:pt x="411483" y="205682"/>
                  </a:lnTo>
                  <a:lnTo>
                    <a:pt x="444731" y="238786"/>
                  </a:lnTo>
                  <a:lnTo>
                    <a:pt x="481688" y="267510"/>
                  </a:lnTo>
                  <a:lnTo>
                    <a:pt x="521634" y="291121"/>
                  </a:lnTo>
                  <a:lnTo>
                    <a:pt x="563848" y="308891"/>
                  </a:lnTo>
                  <a:lnTo>
                    <a:pt x="607609" y="320088"/>
                  </a:lnTo>
                  <a:lnTo>
                    <a:pt x="652198" y="323983"/>
                  </a:lnTo>
                  <a:lnTo>
                    <a:pt x="607609" y="327912"/>
                  </a:lnTo>
                  <a:lnTo>
                    <a:pt x="563848" y="339204"/>
                  </a:lnTo>
                  <a:lnTo>
                    <a:pt x="521634" y="357120"/>
                  </a:lnTo>
                  <a:lnTo>
                    <a:pt x="481688" y="380920"/>
                  </a:lnTo>
                  <a:lnTo>
                    <a:pt x="444731" y="409864"/>
                  </a:lnTo>
                  <a:lnTo>
                    <a:pt x="411483" y="443212"/>
                  </a:lnTo>
                  <a:lnTo>
                    <a:pt x="382664" y="480224"/>
                  </a:lnTo>
                  <a:lnTo>
                    <a:pt x="358995" y="520160"/>
                  </a:lnTo>
                  <a:lnTo>
                    <a:pt x="341196" y="562281"/>
                  </a:lnTo>
                  <a:lnTo>
                    <a:pt x="329989" y="605846"/>
                  </a:lnTo>
                  <a:lnTo>
                    <a:pt x="326093" y="650116"/>
                  </a:lnTo>
                  <a:lnTo>
                    <a:pt x="322181" y="605846"/>
                  </a:lnTo>
                  <a:lnTo>
                    <a:pt x="310932" y="562281"/>
                  </a:lnTo>
                  <a:lnTo>
                    <a:pt x="293076" y="520160"/>
                  </a:lnTo>
                  <a:lnTo>
                    <a:pt x="269343" y="480224"/>
                  </a:lnTo>
                  <a:lnTo>
                    <a:pt x="240464" y="443212"/>
                  </a:lnTo>
                  <a:lnTo>
                    <a:pt x="207168" y="409864"/>
                  </a:lnTo>
                  <a:lnTo>
                    <a:pt x="170186" y="380920"/>
                  </a:lnTo>
                  <a:lnTo>
                    <a:pt x="130248" y="357120"/>
                  </a:lnTo>
                  <a:lnTo>
                    <a:pt x="88084" y="339204"/>
                  </a:lnTo>
                  <a:lnTo>
                    <a:pt x="44425" y="327912"/>
                  </a:lnTo>
                  <a:lnTo>
                    <a:pt x="0" y="323983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361817" y="3927120"/>
            <a:ext cx="7020826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-1639" dirty="0">
                <a:solidFill>
                  <a:srgbClr val="36D636"/>
                </a:solidFill>
              </a:rPr>
              <a:t>Thanks!</a:t>
            </a:r>
            <a:endParaRPr sz="12000" dirty="0"/>
          </a:p>
        </p:txBody>
      </p:sp>
      <p:grpSp>
        <p:nvGrpSpPr>
          <p:cNvPr id="21" name="object 21"/>
          <p:cNvGrpSpPr/>
          <p:nvPr/>
        </p:nvGrpSpPr>
        <p:grpSpPr>
          <a:xfrm>
            <a:off x="8403120" y="6500190"/>
            <a:ext cx="474980" cy="474980"/>
            <a:chOff x="8403120" y="6500190"/>
            <a:chExt cx="474980" cy="474980"/>
          </a:xfrm>
        </p:grpSpPr>
        <p:sp>
          <p:nvSpPr>
            <p:cNvPr id="22" name="object 22"/>
            <p:cNvSpPr/>
            <p:nvPr/>
          </p:nvSpPr>
          <p:spPr>
            <a:xfrm>
              <a:off x="8403120" y="6500190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374383" y="0"/>
                  </a:moveTo>
                  <a:lnTo>
                    <a:pt x="100076" y="0"/>
                  </a:lnTo>
                  <a:lnTo>
                    <a:pt x="61046" y="7841"/>
                  </a:lnTo>
                  <a:lnTo>
                    <a:pt x="29244" y="29249"/>
                  </a:lnTo>
                  <a:lnTo>
                    <a:pt x="7839" y="61052"/>
                  </a:lnTo>
                  <a:lnTo>
                    <a:pt x="0" y="100076"/>
                  </a:lnTo>
                  <a:lnTo>
                    <a:pt x="0" y="374396"/>
                  </a:lnTo>
                  <a:lnTo>
                    <a:pt x="7839" y="413419"/>
                  </a:lnTo>
                  <a:lnTo>
                    <a:pt x="29244" y="445222"/>
                  </a:lnTo>
                  <a:lnTo>
                    <a:pt x="61046" y="466630"/>
                  </a:lnTo>
                  <a:lnTo>
                    <a:pt x="100076" y="474472"/>
                  </a:lnTo>
                  <a:lnTo>
                    <a:pt x="374383" y="474472"/>
                  </a:lnTo>
                  <a:lnTo>
                    <a:pt x="413407" y="466630"/>
                  </a:lnTo>
                  <a:lnTo>
                    <a:pt x="437057" y="450710"/>
                  </a:lnTo>
                  <a:lnTo>
                    <a:pt x="100076" y="450710"/>
                  </a:lnTo>
                  <a:lnTo>
                    <a:pt x="70535" y="444658"/>
                  </a:lnTo>
                  <a:lnTo>
                    <a:pt x="46259" y="428212"/>
                  </a:lnTo>
                  <a:lnTo>
                    <a:pt x="29813" y="403936"/>
                  </a:lnTo>
                  <a:lnTo>
                    <a:pt x="23761" y="374396"/>
                  </a:lnTo>
                  <a:lnTo>
                    <a:pt x="23761" y="100076"/>
                  </a:lnTo>
                  <a:lnTo>
                    <a:pt x="29813" y="70535"/>
                  </a:lnTo>
                  <a:lnTo>
                    <a:pt x="46259" y="46259"/>
                  </a:lnTo>
                  <a:lnTo>
                    <a:pt x="70535" y="29813"/>
                  </a:lnTo>
                  <a:lnTo>
                    <a:pt x="100076" y="23761"/>
                  </a:lnTo>
                  <a:lnTo>
                    <a:pt x="437057" y="23761"/>
                  </a:lnTo>
                  <a:lnTo>
                    <a:pt x="413407" y="7841"/>
                  </a:lnTo>
                  <a:lnTo>
                    <a:pt x="374383" y="0"/>
                  </a:lnTo>
                  <a:close/>
                </a:path>
                <a:path w="474979" h="474979">
                  <a:moveTo>
                    <a:pt x="437057" y="23761"/>
                  </a:moveTo>
                  <a:lnTo>
                    <a:pt x="374383" y="23761"/>
                  </a:lnTo>
                  <a:lnTo>
                    <a:pt x="403923" y="29813"/>
                  </a:lnTo>
                  <a:lnTo>
                    <a:pt x="428199" y="46259"/>
                  </a:lnTo>
                  <a:lnTo>
                    <a:pt x="444645" y="70535"/>
                  </a:lnTo>
                  <a:lnTo>
                    <a:pt x="450697" y="100076"/>
                  </a:lnTo>
                  <a:lnTo>
                    <a:pt x="450697" y="374396"/>
                  </a:lnTo>
                  <a:lnTo>
                    <a:pt x="444645" y="403936"/>
                  </a:lnTo>
                  <a:lnTo>
                    <a:pt x="428199" y="428212"/>
                  </a:lnTo>
                  <a:lnTo>
                    <a:pt x="403923" y="444658"/>
                  </a:lnTo>
                  <a:lnTo>
                    <a:pt x="374383" y="450710"/>
                  </a:lnTo>
                  <a:lnTo>
                    <a:pt x="437057" y="450710"/>
                  </a:lnTo>
                  <a:lnTo>
                    <a:pt x="445209" y="445222"/>
                  </a:lnTo>
                  <a:lnTo>
                    <a:pt x="466618" y="413419"/>
                  </a:lnTo>
                  <a:lnTo>
                    <a:pt x="474459" y="374396"/>
                  </a:lnTo>
                  <a:lnTo>
                    <a:pt x="474459" y="100076"/>
                  </a:lnTo>
                  <a:lnTo>
                    <a:pt x="466618" y="61052"/>
                  </a:lnTo>
                  <a:lnTo>
                    <a:pt x="445209" y="29249"/>
                  </a:lnTo>
                  <a:lnTo>
                    <a:pt x="437057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7598" y="6561391"/>
              <a:ext cx="285826" cy="30095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9412554" y="6518199"/>
            <a:ext cx="121285" cy="410845"/>
            <a:chOff x="9412554" y="6518199"/>
            <a:chExt cx="121285" cy="410845"/>
          </a:xfrm>
        </p:grpSpPr>
        <p:sp>
          <p:nvSpPr>
            <p:cNvPr id="25" name="object 25"/>
            <p:cNvSpPr/>
            <p:nvPr/>
          </p:nvSpPr>
          <p:spPr>
            <a:xfrm>
              <a:off x="9428391" y="6662166"/>
              <a:ext cx="105410" cy="266700"/>
            </a:xfrm>
            <a:custGeom>
              <a:avLst/>
              <a:gdLst/>
              <a:ahLst/>
              <a:cxnLst/>
              <a:rect l="l" t="t" r="r" b="b"/>
              <a:pathLst>
                <a:path w="105409" h="266700">
                  <a:moveTo>
                    <a:pt x="100063" y="0"/>
                  </a:moveTo>
                  <a:lnTo>
                    <a:pt x="6489" y="0"/>
                  </a:lnTo>
                  <a:lnTo>
                    <a:pt x="0" y="5041"/>
                  </a:lnTo>
                  <a:lnTo>
                    <a:pt x="0" y="259867"/>
                  </a:lnTo>
                  <a:lnTo>
                    <a:pt x="5041" y="266344"/>
                  </a:lnTo>
                  <a:lnTo>
                    <a:pt x="99352" y="266344"/>
                  </a:lnTo>
                  <a:lnTo>
                    <a:pt x="105105" y="260591"/>
                  </a:lnTo>
                  <a:lnTo>
                    <a:pt x="105105" y="241147"/>
                  </a:lnTo>
                  <a:lnTo>
                    <a:pt x="25196" y="241147"/>
                  </a:lnTo>
                  <a:lnTo>
                    <a:pt x="25196" y="23761"/>
                  </a:lnTo>
                  <a:lnTo>
                    <a:pt x="105105" y="23761"/>
                  </a:lnTo>
                  <a:lnTo>
                    <a:pt x="105105" y="5041"/>
                  </a:lnTo>
                  <a:lnTo>
                    <a:pt x="100063" y="0"/>
                  </a:lnTo>
                  <a:close/>
                </a:path>
                <a:path w="105409" h="266700">
                  <a:moveTo>
                    <a:pt x="105105" y="23761"/>
                  </a:moveTo>
                  <a:lnTo>
                    <a:pt x="82067" y="23761"/>
                  </a:lnTo>
                  <a:lnTo>
                    <a:pt x="82067" y="241147"/>
                  </a:lnTo>
                  <a:lnTo>
                    <a:pt x="105105" y="241147"/>
                  </a:lnTo>
                  <a:lnTo>
                    <a:pt x="105105" y="23761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2554" y="6518199"/>
              <a:ext cx="120942" cy="120929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9589655" y="6662166"/>
            <a:ext cx="282575" cy="266700"/>
          </a:xfrm>
          <a:custGeom>
            <a:avLst/>
            <a:gdLst/>
            <a:ahLst/>
            <a:cxnLst/>
            <a:rect l="l" t="t" r="r" b="b"/>
            <a:pathLst>
              <a:path w="282575" h="266700">
                <a:moveTo>
                  <a:pt x="156933" y="0"/>
                </a:moveTo>
                <a:lnTo>
                  <a:pt x="138965" y="1078"/>
                </a:lnTo>
                <a:lnTo>
                  <a:pt x="121742" y="4316"/>
                </a:lnTo>
                <a:lnTo>
                  <a:pt x="105195" y="9713"/>
                </a:lnTo>
                <a:lnTo>
                  <a:pt x="89255" y="17272"/>
                </a:lnTo>
                <a:lnTo>
                  <a:pt x="89255" y="5753"/>
                </a:lnTo>
                <a:lnTo>
                  <a:pt x="84213" y="0"/>
                </a:lnTo>
                <a:lnTo>
                  <a:pt x="12954" y="0"/>
                </a:lnTo>
                <a:lnTo>
                  <a:pt x="6477" y="0"/>
                </a:lnTo>
                <a:lnTo>
                  <a:pt x="0" y="5041"/>
                </a:lnTo>
                <a:lnTo>
                  <a:pt x="0" y="259867"/>
                </a:lnTo>
                <a:lnTo>
                  <a:pt x="5753" y="266344"/>
                </a:lnTo>
                <a:lnTo>
                  <a:pt x="99339" y="266344"/>
                </a:lnTo>
                <a:lnTo>
                  <a:pt x="105816" y="260591"/>
                </a:lnTo>
                <a:lnTo>
                  <a:pt x="105816" y="167005"/>
                </a:lnTo>
                <a:lnTo>
                  <a:pt x="107200" y="145492"/>
                </a:lnTo>
                <a:lnTo>
                  <a:pt x="112568" y="125529"/>
                </a:lnTo>
                <a:lnTo>
                  <a:pt x="123738" y="110830"/>
                </a:lnTo>
                <a:lnTo>
                  <a:pt x="142532" y="105105"/>
                </a:lnTo>
                <a:lnTo>
                  <a:pt x="156838" y="108354"/>
                </a:lnTo>
                <a:lnTo>
                  <a:pt x="166825" y="117068"/>
                </a:lnTo>
                <a:lnTo>
                  <a:pt x="173305" y="129697"/>
                </a:lnTo>
                <a:lnTo>
                  <a:pt x="177088" y="144691"/>
                </a:lnTo>
                <a:lnTo>
                  <a:pt x="177800" y="151168"/>
                </a:lnTo>
                <a:lnTo>
                  <a:pt x="182841" y="155486"/>
                </a:lnTo>
                <a:lnTo>
                  <a:pt x="195795" y="155486"/>
                </a:lnTo>
                <a:lnTo>
                  <a:pt x="201561" y="149009"/>
                </a:lnTo>
                <a:lnTo>
                  <a:pt x="199402" y="141808"/>
                </a:lnTo>
                <a:lnTo>
                  <a:pt x="192413" y="115847"/>
                </a:lnTo>
                <a:lnTo>
                  <a:pt x="180230" y="96635"/>
                </a:lnTo>
                <a:lnTo>
                  <a:pt x="163053" y="84713"/>
                </a:lnTo>
                <a:lnTo>
                  <a:pt x="141084" y="80619"/>
                </a:lnTo>
                <a:lnTo>
                  <a:pt x="115541" y="86525"/>
                </a:lnTo>
                <a:lnTo>
                  <a:pt x="96545" y="103566"/>
                </a:lnTo>
                <a:lnTo>
                  <a:pt x="84702" y="130731"/>
                </a:lnTo>
                <a:lnTo>
                  <a:pt x="80619" y="167005"/>
                </a:lnTo>
                <a:lnTo>
                  <a:pt x="80619" y="241147"/>
                </a:lnTo>
                <a:lnTo>
                  <a:pt x="23749" y="241147"/>
                </a:lnTo>
                <a:lnTo>
                  <a:pt x="23749" y="24472"/>
                </a:lnTo>
                <a:lnTo>
                  <a:pt x="64058" y="24472"/>
                </a:lnTo>
                <a:lnTo>
                  <a:pt x="64058" y="43916"/>
                </a:lnTo>
                <a:lnTo>
                  <a:pt x="64782" y="47510"/>
                </a:lnTo>
                <a:lnTo>
                  <a:pt x="68376" y="49669"/>
                </a:lnTo>
                <a:lnTo>
                  <a:pt x="70535" y="51117"/>
                </a:lnTo>
                <a:lnTo>
                  <a:pt x="72707" y="51828"/>
                </a:lnTo>
                <a:lnTo>
                  <a:pt x="77736" y="51828"/>
                </a:lnTo>
                <a:lnTo>
                  <a:pt x="80619" y="51117"/>
                </a:lnTo>
                <a:lnTo>
                  <a:pt x="99213" y="38746"/>
                </a:lnTo>
                <a:lnTo>
                  <a:pt x="117065" y="30861"/>
                </a:lnTo>
                <a:lnTo>
                  <a:pt x="136131" y="26081"/>
                </a:lnTo>
                <a:lnTo>
                  <a:pt x="156210" y="24472"/>
                </a:lnTo>
                <a:lnTo>
                  <a:pt x="200696" y="34584"/>
                </a:lnTo>
                <a:lnTo>
                  <a:pt x="231887" y="61096"/>
                </a:lnTo>
                <a:lnTo>
                  <a:pt x="250255" y="98271"/>
                </a:lnTo>
                <a:lnTo>
                  <a:pt x="256273" y="140373"/>
                </a:lnTo>
                <a:lnTo>
                  <a:pt x="256273" y="241147"/>
                </a:lnTo>
                <a:lnTo>
                  <a:pt x="199402" y="241147"/>
                </a:lnTo>
                <a:lnTo>
                  <a:pt x="199402" y="195084"/>
                </a:lnTo>
                <a:lnTo>
                  <a:pt x="194360" y="190042"/>
                </a:lnTo>
                <a:lnTo>
                  <a:pt x="182118" y="190042"/>
                </a:lnTo>
                <a:lnTo>
                  <a:pt x="177088" y="195084"/>
                </a:lnTo>
                <a:lnTo>
                  <a:pt x="177088" y="259143"/>
                </a:lnTo>
                <a:lnTo>
                  <a:pt x="182118" y="264909"/>
                </a:lnTo>
                <a:lnTo>
                  <a:pt x="276428" y="264909"/>
                </a:lnTo>
                <a:lnTo>
                  <a:pt x="282194" y="259867"/>
                </a:lnTo>
                <a:lnTo>
                  <a:pt x="282194" y="139649"/>
                </a:lnTo>
                <a:lnTo>
                  <a:pt x="276354" y="93338"/>
                </a:lnTo>
                <a:lnTo>
                  <a:pt x="259664" y="54732"/>
                </a:lnTo>
                <a:lnTo>
                  <a:pt x="233367" y="25316"/>
                </a:lnTo>
                <a:lnTo>
                  <a:pt x="198709" y="6576"/>
                </a:lnTo>
                <a:lnTo>
                  <a:pt x="156933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19" y="0"/>
            <a:ext cx="2239645" cy="4458970"/>
            <a:chOff x="719" y="0"/>
            <a:chExt cx="2239645" cy="4458970"/>
          </a:xfrm>
        </p:grpSpPr>
        <p:sp>
          <p:nvSpPr>
            <p:cNvPr id="34" name="object 34"/>
            <p:cNvSpPr/>
            <p:nvPr/>
          </p:nvSpPr>
          <p:spPr>
            <a:xfrm>
              <a:off x="719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1136823" y="2243480"/>
                  </a:moveTo>
                  <a:lnTo>
                    <a:pt x="1106587" y="2243480"/>
                  </a:lnTo>
                  <a:lnTo>
                    <a:pt x="1106587" y="2797873"/>
                  </a:lnTo>
                  <a:lnTo>
                    <a:pt x="2212458" y="2797873"/>
                  </a:lnTo>
                  <a:lnTo>
                    <a:pt x="2212458" y="3322027"/>
                  </a:lnTo>
                  <a:lnTo>
                    <a:pt x="1106587" y="3322027"/>
                  </a:lnTo>
                  <a:lnTo>
                    <a:pt x="1106587" y="3905211"/>
                  </a:lnTo>
                  <a:lnTo>
                    <a:pt x="1660528" y="4458461"/>
                  </a:lnTo>
                  <a:lnTo>
                    <a:pt x="2239560" y="4458461"/>
                  </a:lnTo>
                  <a:lnTo>
                    <a:pt x="2239560" y="4429366"/>
                  </a:lnTo>
                  <a:lnTo>
                    <a:pt x="1689764" y="4429366"/>
                  </a:lnTo>
                  <a:lnTo>
                    <a:pt x="1689764" y="4416412"/>
                  </a:lnTo>
                  <a:lnTo>
                    <a:pt x="1660961" y="4416412"/>
                  </a:lnTo>
                  <a:lnTo>
                    <a:pt x="1148342" y="3905211"/>
                  </a:lnTo>
                  <a:lnTo>
                    <a:pt x="2239560" y="3905211"/>
                  </a:lnTo>
                  <a:lnTo>
                    <a:pt x="2239560" y="3874985"/>
                  </a:lnTo>
                  <a:lnTo>
                    <a:pt x="1136823" y="3874985"/>
                  </a:lnTo>
                  <a:lnTo>
                    <a:pt x="1136823" y="3352266"/>
                  </a:lnTo>
                  <a:lnTo>
                    <a:pt x="2239560" y="3352266"/>
                  </a:lnTo>
                  <a:lnTo>
                    <a:pt x="2239560" y="2767634"/>
                  </a:lnTo>
                  <a:lnTo>
                    <a:pt x="1136823" y="2767634"/>
                  </a:lnTo>
                  <a:lnTo>
                    <a:pt x="1136823" y="2243480"/>
                  </a:lnTo>
                  <a:close/>
                </a:path>
                <a:path w="2239645" h="4458970">
                  <a:moveTo>
                    <a:pt x="2239560" y="3905211"/>
                  </a:moveTo>
                  <a:lnTo>
                    <a:pt x="2212458" y="3905211"/>
                  </a:lnTo>
                  <a:lnTo>
                    <a:pt x="2212458" y="4429366"/>
                  </a:lnTo>
                  <a:lnTo>
                    <a:pt x="2239560" y="4429366"/>
                  </a:lnTo>
                  <a:lnTo>
                    <a:pt x="2239560" y="3905211"/>
                  </a:lnTo>
                  <a:close/>
                </a:path>
                <a:path w="2239645" h="4458970">
                  <a:moveTo>
                    <a:pt x="1689764" y="3905211"/>
                  </a:moveTo>
                  <a:lnTo>
                    <a:pt x="1660961" y="3905211"/>
                  </a:lnTo>
                  <a:lnTo>
                    <a:pt x="1660961" y="4416412"/>
                  </a:lnTo>
                  <a:lnTo>
                    <a:pt x="1689764" y="4416412"/>
                  </a:lnTo>
                  <a:lnTo>
                    <a:pt x="1689764" y="3905211"/>
                  </a:lnTo>
                  <a:close/>
                </a:path>
                <a:path w="2239645" h="4458970">
                  <a:moveTo>
                    <a:pt x="1689764" y="3352266"/>
                  </a:moveTo>
                  <a:lnTo>
                    <a:pt x="1660961" y="3352266"/>
                  </a:lnTo>
                  <a:lnTo>
                    <a:pt x="1660961" y="3874985"/>
                  </a:lnTo>
                  <a:lnTo>
                    <a:pt x="1689764" y="3874985"/>
                  </a:lnTo>
                  <a:lnTo>
                    <a:pt x="1689764" y="3352266"/>
                  </a:lnTo>
                  <a:close/>
                </a:path>
                <a:path w="2239645" h="4458970">
                  <a:moveTo>
                    <a:pt x="1689764" y="2797873"/>
                  </a:moveTo>
                  <a:lnTo>
                    <a:pt x="1660961" y="2797873"/>
                  </a:lnTo>
                  <a:lnTo>
                    <a:pt x="1660961" y="3322027"/>
                  </a:lnTo>
                  <a:lnTo>
                    <a:pt x="1689764" y="3322027"/>
                  </a:lnTo>
                  <a:lnTo>
                    <a:pt x="1689764" y="2797873"/>
                  </a:lnTo>
                  <a:close/>
                </a:path>
                <a:path w="2239645" h="4458970">
                  <a:moveTo>
                    <a:pt x="582453" y="1690535"/>
                  </a:moveTo>
                  <a:lnTo>
                    <a:pt x="552211" y="1690535"/>
                  </a:lnTo>
                  <a:lnTo>
                    <a:pt x="552211" y="2243480"/>
                  </a:lnTo>
                  <a:lnTo>
                    <a:pt x="1660961" y="2243480"/>
                  </a:lnTo>
                  <a:lnTo>
                    <a:pt x="1660961" y="2767634"/>
                  </a:lnTo>
                  <a:lnTo>
                    <a:pt x="1689764" y="2767634"/>
                  </a:lnTo>
                  <a:lnTo>
                    <a:pt x="1689764" y="2213241"/>
                  </a:lnTo>
                  <a:lnTo>
                    <a:pt x="582453" y="2213241"/>
                  </a:lnTo>
                  <a:lnTo>
                    <a:pt x="582453" y="1690535"/>
                  </a:lnTo>
                  <a:close/>
                </a:path>
                <a:path w="2239645" h="4458970">
                  <a:moveTo>
                    <a:pt x="1136823" y="584631"/>
                  </a:moveTo>
                  <a:lnTo>
                    <a:pt x="1106587" y="584631"/>
                  </a:lnTo>
                  <a:lnTo>
                    <a:pt x="1106587" y="1107338"/>
                  </a:lnTo>
                  <a:lnTo>
                    <a:pt x="0" y="1107338"/>
                  </a:lnTo>
                  <a:lnTo>
                    <a:pt x="0" y="1690535"/>
                  </a:lnTo>
                  <a:lnTo>
                    <a:pt x="1106587" y="1690535"/>
                  </a:lnTo>
                  <a:lnTo>
                    <a:pt x="1106587" y="2213241"/>
                  </a:lnTo>
                  <a:lnTo>
                    <a:pt x="1136823" y="2213241"/>
                  </a:lnTo>
                  <a:lnTo>
                    <a:pt x="1136823" y="1709254"/>
                  </a:lnTo>
                  <a:lnTo>
                    <a:pt x="1179131" y="1709254"/>
                  </a:lnTo>
                  <a:lnTo>
                    <a:pt x="1136823" y="1667497"/>
                  </a:lnTo>
                  <a:lnTo>
                    <a:pt x="1136823" y="1661731"/>
                  </a:lnTo>
                  <a:lnTo>
                    <a:pt x="29517" y="1661731"/>
                  </a:lnTo>
                  <a:lnTo>
                    <a:pt x="29517" y="1137577"/>
                  </a:lnTo>
                  <a:lnTo>
                    <a:pt x="1136823" y="1137577"/>
                  </a:lnTo>
                  <a:lnTo>
                    <a:pt x="1136823" y="584631"/>
                  </a:lnTo>
                  <a:close/>
                </a:path>
                <a:path w="2239645" h="4458970">
                  <a:moveTo>
                    <a:pt x="1179131" y="1709254"/>
                  </a:moveTo>
                  <a:lnTo>
                    <a:pt x="1136823" y="1709254"/>
                  </a:lnTo>
                  <a:lnTo>
                    <a:pt x="1646559" y="2213241"/>
                  </a:lnTo>
                  <a:lnTo>
                    <a:pt x="1689764" y="2213241"/>
                  </a:lnTo>
                  <a:lnTo>
                    <a:pt x="1179131" y="1709254"/>
                  </a:lnTo>
                  <a:close/>
                </a:path>
                <a:path w="2239645" h="4458970">
                  <a:moveTo>
                    <a:pt x="602610" y="1137577"/>
                  </a:moveTo>
                  <a:lnTo>
                    <a:pt x="552211" y="1137577"/>
                  </a:lnTo>
                  <a:lnTo>
                    <a:pt x="552211" y="1661731"/>
                  </a:lnTo>
                  <a:lnTo>
                    <a:pt x="582453" y="1661731"/>
                  </a:lnTo>
                  <a:lnTo>
                    <a:pt x="582453" y="1160627"/>
                  </a:lnTo>
                  <a:lnTo>
                    <a:pt x="625850" y="1160627"/>
                  </a:lnTo>
                  <a:lnTo>
                    <a:pt x="602610" y="1137577"/>
                  </a:lnTo>
                  <a:close/>
                </a:path>
                <a:path w="2239645" h="4458970">
                  <a:moveTo>
                    <a:pt x="625850" y="1160627"/>
                  </a:moveTo>
                  <a:lnTo>
                    <a:pt x="582453" y="1160627"/>
                  </a:lnTo>
                  <a:lnTo>
                    <a:pt x="1087868" y="1661731"/>
                  </a:lnTo>
                  <a:lnTo>
                    <a:pt x="1131063" y="1661731"/>
                  </a:lnTo>
                  <a:lnTo>
                    <a:pt x="625850" y="1160627"/>
                  </a:lnTo>
                  <a:close/>
                </a:path>
                <a:path w="2239645" h="4458970">
                  <a:moveTo>
                    <a:pt x="582453" y="0"/>
                  </a:moveTo>
                  <a:lnTo>
                    <a:pt x="0" y="0"/>
                  </a:lnTo>
                  <a:lnTo>
                    <a:pt x="0" y="584631"/>
                  </a:lnTo>
                  <a:lnTo>
                    <a:pt x="527733" y="1107338"/>
                  </a:lnTo>
                  <a:lnTo>
                    <a:pt x="582453" y="1107338"/>
                  </a:lnTo>
                  <a:lnTo>
                    <a:pt x="582453" y="1088618"/>
                  </a:lnTo>
                  <a:lnTo>
                    <a:pt x="552211" y="1088618"/>
                  </a:lnTo>
                  <a:lnTo>
                    <a:pt x="42480" y="584631"/>
                  </a:lnTo>
                  <a:lnTo>
                    <a:pt x="1136823" y="584631"/>
                  </a:lnTo>
                  <a:lnTo>
                    <a:pt x="1136823" y="554393"/>
                  </a:lnTo>
                  <a:lnTo>
                    <a:pt x="29517" y="554393"/>
                  </a:lnTo>
                  <a:lnTo>
                    <a:pt x="29517" y="30238"/>
                  </a:lnTo>
                  <a:lnTo>
                    <a:pt x="582453" y="30238"/>
                  </a:lnTo>
                  <a:lnTo>
                    <a:pt x="582453" y="0"/>
                  </a:lnTo>
                  <a:close/>
                </a:path>
                <a:path w="2239645" h="4458970">
                  <a:moveTo>
                    <a:pt x="582453" y="584631"/>
                  </a:moveTo>
                  <a:lnTo>
                    <a:pt x="552211" y="584631"/>
                  </a:lnTo>
                  <a:lnTo>
                    <a:pt x="552211" y="1088618"/>
                  </a:lnTo>
                  <a:lnTo>
                    <a:pt x="582453" y="1088618"/>
                  </a:lnTo>
                  <a:lnTo>
                    <a:pt x="582453" y="584631"/>
                  </a:lnTo>
                  <a:close/>
                </a:path>
                <a:path w="2239645" h="4458970">
                  <a:moveTo>
                    <a:pt x="582453" y="30238"/>
                  </a:moveTo>
                  <a:lnTo>
                    <a:pt x="552211" y="30238"/>
                  </a:lnTo>
                  <a:lnTo>
                    <a:pt x="552211" y="554393"/>
                  </a:lnTo>
                  <a:lnTo>
                    <a:pt x="582453" y="554393"/>
                  </a:lnTo>
                  <a:lnTo>
                    <a:pt x="582453" y="30238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82635" y="344947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7" y="0"/>
                  </a:moveTo>
                  <a:lnTo>
                    <a:pt x="143992" y="0"/>
                  </a:lnTo>
                  <a:lnTo>
                    <a:pt x="136067" y="711"/>
                  </a:lnTo>
                  <a:lnTo>
                    <a:pt x="97193" y="10071"/>
                  </a:lnTo>
                  <a:lnTo>
                    <a:pt x="62636" y="28790"/>
                  </a:lnTo>
                  <a:lnTo>
                    <a:pt x="33832" y="56146"/>
                  </a:lnTo>
                  <a:lnTo>
                    <a:pt x="12954" y="89992"/>
                  </a:lnTo>
                  <a:lnTo>
                    <a:pt x="711" y="136067"/>
                  </a:lnTo>
                  <a:lnTo>
                    <a:pt x="0" y="143992"/>
                  </a:lnTo>
                  <a:lnTo>
                    <a:pt x="0" y="159829"/>
                  </a:lnTo>
                  <a:lnTo>
                    <a:pt x="7200" y="198704"/>
                  </a:lnTo>
                  <a:lnTo>
                    <a:pt x="24472" y="234708"/>
                  </a:lnTo>
                  <a:lnTo>
                    <a:pt x="50393" y="264947"/>
                  </a:lnTo>
                  <a:lnTo>
                    <a:pt x="89992" y="290868"/>
                  </a:lnTo>
                  <a:lnTo>
                    <a:pt x="136067" y="303110"/>
                  </a:lnTo>
                  <a:lnTo>
                    <a:pt x="143992" y="303822"/>
                  </a:lnTo>
                  <a:lnTo>
                    <a:pt x="151917" y="303822"/>
                  </a:lnTo>
                  <a:lnTo>
                    <a:pt x="159829" y="303822"/>
                  </a:lnTo>
                  <a:lnTo>
                    <a:pt x="167754" y="303110"/>
                  </a:lnTo>
                  <a:lnTo>
                    <a:pt x="183591" y="300228"/>
                  </a:lnTo>
                  <a:lnTo>
                    <a:pt x="190792" y="298792"/>
                  </a:lnTo>
                  <a:lnTo>
                    <a:pt x="198704" y="295910"/>
                  </a:lnTo>
                  <a:lnTo>
                    <a:pt x="205905" y="293751"/>
                  </a:lnTo>
                  <a:lnTo>
                    <a:pt x="213106" y="290144"/>
                  </a:lnTo>
                  <a:lnTo>
                    <a:pt x="220306" y="287261"/>
                  </a:lnTo>
                  <a:lnTo>
                    <a:pt x="227507" y="282956"/>
                  </a:lnTo>
                  <a:lnTo>
                    <a:pt x="233984" y="279349"/>
                  </a:lnTo>
                  <a:lnTo>
                    <a:pt x="241185" y="274307"/>
                  </a:lnTo>
                  <a:lnTo>
                    <a:pt x="246938" y="269989"/>
                  </a:lnTo>
                  <a:lnTo>
                    <a:pt x="253428" y="264223"/>
                  </a:lnTo>
                  <a:lnTo>
                    <a:pt x="259181" y="259194"/>
                  </a:lnTo>
                  <a:lnTo>
                    <a:pt x="264223" y="253428"/>
                  </a:lnTo>
                  <a:lnTo>
                    <a:pt x="269265" y="246951"/>
                  </a:lnTo>
                  <a:lnTo>
                    <a:pt x="274307" y="241185"/>
                  </a:lnTo>
                  <a:lnTo>
                    <a:pt x="293027" y="205905"/>
                  </a:lnTo>
                  <a:lnTo>
                    <a:pt x="295897" y="198704"/>
                  </a:lnTo>
                  <a:lnTo>
                    <a:pt x="298056" y="190792"/>
                  </a:lnTo>
                  <a:lnTo>
                    <a:pt x="299504" y="183591"/>
                  </a:lnTo>
                  <a:lnTo>
                    <a:pt x="302387" y="167754"/>
                  </a:lnTo>
                  <a:lnTo>
                    <a:pt x="303098" y="159829"/>
                  </a:lnTo>
                  <a:lnTo>
                    <a:pt x="303098" y="151917"/>
                  </a:lnTo>
                  <a:lnTo>
                    <a:pt x="303822" y="151917"/>
                  </a:lnTo>
                  <a:lnTo>
                    <a:pt x="303822" y="143992"/>
                  </a:lnTo>
                  <a:lnTo>
                    <a:pt x="303098" y="136067"/>
                  </a:lnTo>
                  <a:lnTo>
                    <a:pt x="300228" y="120230"/>
                  </a:lnTo>
                  <a:lnTo>
                    <a:pt x="298780" y="113030"/>
                  </a:lnTo>
                  <a:lnTo>
                    <a:pt x="295897" y="105117"/>
                  </a:lnTo>
                  <a:lnTo>
                    <a:pt x="293751" y="97917"/>
                  </a:lnTo>
                  <a:lnTo>
                    <a:pt x="290144" y="90716"/>
                  </a:lnTo>
                  <a:lnTo>
                    <a:pt x="287261" y="83515"/>
                  </a:lnTo>
                  <a:lnTo>
                    <a:pt x="282943" y="76314"/>
                  </a:lnTo>
                  <a:lnTo>
                    <a:pt x="279349" y="69837"/>
                  </a:lnTo>
                  <a:lnTo>
                    <a:pt x="274307" y="62636"/>
                  </a:lnTo>
                  <a:lnTo>
                    <a:pt x="269989" y="56870"/>
                  </a:lnTo>
                  <a:lnTo>
                    <a:pt x="264223" y="50393"/>
                  </a:lnTo>
                  <a:lnTo>
                    <a:pt x="259181" y="44627"/>
                  </a:lnTo>
                  <a:lnTo>
                    <a:pt x="253428" y="39598"/>
                  </a:lnTo>
                  <a:lnTo>
                    <a:pt x="246938" y="34556"/>
                  </a:lnTo>
                  <a:lnTo>
                    <a:pt x="241185" y="29514"/>
                  </a:lnTo>
                  <a:lnTo>
                    <a:pt x="205905" y="10795"/>
                  </a:lnTo>
                  <a:lnTo>
                    <a:pt x="198704" y="7912"/>
                  </a:lnTo>
                  <a:lnTo>
                    <a:pt x="190792" y="5753"/>
                  </a:lnTo>
                  <a:lnTo>
                    <a:pt x="183591" y="4318"/>
                  </a:lnTo>
                  <a:lnTo>
                    <a:pt x="167754" y="1435"/>
                  </a:lnTo>
                  <a:lnTo>
                    <a:pt x="159829" y="711"/>
                  </a:lnTo>
                  <a:lnTo>
                    <a:pt x="151917" y="711"/>
                  </a:lnTo>
                  <a:lnTo>
                    <a:pt x="151917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82630" y="3449437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4" h="304164">
                  <a:moveTo>
                    <a:pt x="151914" y="303840"/>
                  </a:moveTo>
                  <a:lnTo>
                    <a:pt x="143990" y="303840"/>
                  </a:lnTo>
                  <a:lnTo>
                    <a:pt x="136078" y="303116"/>
                  </a:lnTo>
                  <a:lnTo>
                    <a:pt x="97191" y="293769"/>
                  </a:lnTo>
                  <a:lnTo>
                    <a:pt x="82802" y="287279"/>
                  </a:lnTo>
                  <a:lnTo>
                    <a:pt x="75601" y="283685"/>
                  </a:lnTo>
                  <a:lnTo>
                    <a:pt x="44639" y="259199"/>
                  </a:lnTo>
                  <a:lnTo>
                    <a:pt x="38886" y="253446"/>
                  </a:lnTo>
                  <a:lnTo>
                    <a:pt x="16560" y="221035"/>
                  </a:lnTo>
                  <a:lnTo>
                    <a:pt x="3606" y="183594"/>
                  </a:lnTo>
                  <a:lnTo>
                    <a:pt x="2158" y="175682"/>
                  </a:lnTo>
                  <a:lnTo>
                    <a:pt x="723" y="167770"/>
                  </a:lnTo>
                  <a:lnTo>
                    <a:pt x="0" y="159845"/>
                  </a:lnTo>
                  <a:lnTo>
                    <a:pt x="0" y="151920"/>
                  </a:lnTo>
                  <a:lnTo>
                    <a:pt x="0" y="144008"/>
                  </a:lnTo>
                  <a:lnTo>
                    <a:pt x="723" y="136083"/>
                  </a:lnTo>
                  <a:lnTo>
                    <a:pt x="2158" y="128158"/>
                  </a:lnTo>
                  <a:lnTo>
                    <a:pt x="3606" y="120246"/>
                  </a:lnTo>
                  <a:lnTo>
                    <a:pt x="5041" y="112321"/>
                  </a:lnTo>
                  <a:lnTo>
                    <a:pt x="7200" y="105120"/>
                  </a:lnTo>
                  <a:lnTo>
                    <a:pt x="10083" y="97207"/>
                  </a:lnTo>
                  <a:lnTo>
                    <a:pt x="12953" y="90006"/>
                  </a:lnTo>
                  <a:lnTo>
                    <a:pt x="16560" y="82805"/>
                  </a:lnTo>
                  <a:lnTo>
                    <a:pt x="20167" y="75604"/>
                  </a:lnTo>
                  <a:lnTo>
                    <a:pt x="24485" y="69127"/>
                  </a:lnTo>
                  <a:lnTo>
                    <a:pt x="28803" y="62637"/>
                  </a:lnTo>
                  <a:lnTo>
                    <a:pt x="33844" y="56160"/>
                  </a:lnTo>
                  <a:lnTo>
                    <a:pt x="62635" y="28804"/>
                  </a:lnTo>
                  <a:lnTo>
                    <a:pt x="97191" y="10084"/>
                  </a:lnTo>
                  <a:lnTo>
                    <a:pt x="120241" y="3606"/>
                  </a:lnTo>
                  <a:lnTo>
                    <a:pt x="128153" y="2159"/>
                  </a:lnTo>
                  <a:lnTo>
                    <a:pt x="136078" y="723"/>
                  </a:lnTo>
                  <a:lnTo>
                    <a:pt x="143990" y="0"/>
                  </a:lnTo>
                  <a:lnTo>
                    <a:pt x="151914" y="0"/>
                  </a:lnTo>
                  <a:lnTo>
                    <a:pt x="151914" y="723"/>
                  </a:lnTo>
                  <a:lnTo>
                    <a:pt x="159839" y="723"/>
                  </a:lnTo>
                  <a:lnTo>
                    <a:pt x="198713" y="7924"/>
                  </a:lnTo>
                  <a:lnTo>
                    <a:pt x="205914" y="10807"/>
                  </a:lnTo>
                  <a:lnTo>
                    <a:pt x="213838" y="13678"/>
                  </a:lnTo>
                  <a:lnTo>
                    <a:pt x="246947" y="34557"/>
                  </a:lnTo>
                  <a:lnTo>
                    <a:pt x="253436" y="39599"/>
                  </a:lnTo>
                  <a:lnTo>
                    <a:pt x="259189" y="44641"/>
                  </a:lnTo>
                  <a:lnTo>
                    <a:pt x="264231" y="50407"/>
                  </a:lnTo>
                  <a:lnTo>
                    <a:pt x="269984" y="56884"/>
                  </a:lnTo>
                  <a:lnTo>
                    <a:pt x="274302" y="62637"/>
                  </a:lnTo>
                  <a:lnTo>
                    <a:pt x="279344" y="69851"/>
                  </a:lnTo>
                  <a:lnTo>
                    <a:pt x="282951" y="76328"/>
                  </a:lnTo>
                  <a:lnTo>
                    <a:pt x="287269" y="83516"/>
                  </a:lnTo>
                  <a:lnTo>
                    <a:pt x="290151" y="90717"/>
                  </a:lnTo>
                  <a:lnTo>
                    <a:pt x="293746" y="97918"/>
                  </a:lnTo>
                  <a:lnTo>
                    <a:pt x="295904" y="105120"/>
                  </a:lnTo>
                  <a:lnTo>
                    <a:pt x="303829" y="144008"/>
                  </a:lnTo>
                  <a:lnTo>
                    <a:pt x="303829" y="151920"/>
                  </a:lnTo>
                  <a:lnTo>
                    <a:pt x="303105" y="151920"/>
                  </a:lnTo>
                  <a:lnTo>
                    <a:pt x="303105" y="159845"/>
                  </a:lnTo>
                  <a:lnTo>
                    <a:pt x="295904" y="198720"/>
                  </a:lnTo>
                  <a:lnTo>
                    <a:pt x="293034" y="205921"/>
                  </a:lnTo>
                  <a:lnTo>
                    <a:pt x="290151" y="213846"/>
                  </a:lnTo>
                  <a:lnTo>
                    <a:pt x="269260" y="246956"/>
                  </a:lnTo>
                  <a:lnTo>
                    <a:pt x="264231" y="253446"/>
                  </a:lnTo>
                  <a:lnTo>
                    <a:pt x="259189" y="259199"/>
                  </a:lnTo>
                  <a:lnTo>
                    <a:pt x="253436" y="264241"/>
                  </a:lnTo>
                  <a:lnTo>
                    <a:pt x="246947" y="269994"/>
                  </a:lnTo>
                  <a:lnTo>
                    <a:pt x="241181" y="274325"/>
                  </a:lnTo>
                  <a:lnTo>
                    <a:pt x="233993" y="279367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62"/>
                  </a:lnTo>
                  <a:lnTo>
                    <a:pt x="205914" y="293769"/>
                  </a:lnTo>
                  <a:lnTo>
                    <a:pt x="198713" y="295915"/>
                  </a:lnTo>
                  <a:lnTo>
                    <a:pt x="159839" y="303840"/>
                  </a:lnTo>
                  <a:lnTo>
                    <a:pt x="151914" y="30384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293350" y="320303"/>
            <a:ext cx="5114925" cy="8723366"/>
            <a:chOff x="9793861" y="-5582588"/>
            <a:chExt cx="5114925" cy="8723366"/>
          </a:xfrm>
        </p:grpSpPr>
        <p:sp>
          <p:nvSpPr>
            <p:cNvPr id="4" name="object 4"/>
            <p:cNvSpPr/>
            <p:nvPr/>
          </p:nvSpPr>
          <p:spPr>
            <a:xfrm>
              <a:off x="9793861" y="2142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3908661" y="-558258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627350" y="136515"/>
            <a:ext cx="2239645" cy="4458970"/>
            <a:chOff x="10170007" y="0"/>
            <a:chExt cx="2239645" cy="4458970"/>
          </a:xfrm>
        </p:grpSpPr>
        <p:sp>
          <p:nvSpPr>
            <p:cNvPr id="7" name="object 7"/>
            <p:cNvSpPr/>
            <p:nvPr/>
          </p:nvSpPr>
          <p:spPr>
            <a:xfrm>
              <a:off x="10170007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47" y="4458461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9645" h="445897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9645" h="445897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9645" h="445897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9645" h="445897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9645" h="445897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9645" h="445897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9645" h="445897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9645" h="4458970">
                  <a:moveTo>
                    <a:pt x="2239162" y="0"/>
                  </a:moveTo>
                  <a:lnTo>
                    <a:pt x="1660944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9162" y="1691258"/>
                  </a:lnTo>
                  <a:lnTo>
                    <a:pt x="2239162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9162" y="583907"/>
                  </a:lnTo>
                  <a:lnTo>
                    <a:pt x="2239162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9162" y="29514"/>
                  </a:lnTo>
                  <a:lnTo>
                    <a:pt x="2239162" y="0"/>
                  </a:lnTo>
                  <a:close/>
                </a:path>
                <a:path w="2239645" h="445897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9645" h="445897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9645" h="445897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9645" h="4458970">
                  <a:moveTo>
                    <a:pt x="2239162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9162" y="553669"/>
                  </a:lnTo>
                  <a:lnTo>
                    <a:pt x="2239162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78439" y="346674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78432" y="3466722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6950" y="970225"/>
            <a:ext cx="6316345" cy="6965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450" spc="-300" dirty="0"/>
              <a:t>Introduction</a:t>
            </a:r>
            <a:endParaRPr sz="4450" spc="-300" dirty="0"/>
          </a:p>
        </p:txBody>
      </p:sp>
      <p:sp>
        <p:nvSpPr>
          <p:cNvPr id="16" name="object 16"/>
          <p:cNvSpPr txBox="1"/>
          <p:nvPr/>
        </p:nvSpPr>
        <p:spPr>
          <a:xfrm>
            <a:off x="920750" y="2229485"/>
            <a:ext cx="10668000" cy="309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800"/>
              </a:spcBef>
              <a:buFont typeface="Trebuchet MS"/>
              <a:buChar char="•"/>
              <a:tabLst>
                <a:tab pos="194310" algn="l"/>
              </a:tabLst>
            </a:pPr>
            <a:r>
              <a:rPr lang="en-US" sz="2800" b="1" spc="30" dirty="0">
                <a:solidFill>
                  <a:srgbClr val="262425"/>
                </a:solidFill>
                <a:latin typeface="Trebuchet MS"/>
                <a:cs typeface="Trebuchet MS"/>
              </a:rPr>
              <a:t>Problem Statement:</a:t>
            </a:r>
            <a:endParaRPr lang="en-US" sz="2800" dirty="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lang="en-US" sz="2800" spc="45" dirty="0">
                <a:solidFill>
                  <a:srgbClr val="262425"/>
                </a:solidFill>
                <a:latin typeface="Trebuchet MS"/>
                <a:cs typeface="Trebuchet MS"/>
              </a:rPr>
              <a:t>There </a:t>
            </a:r>
            <a:r>
              <a:rPr lang="en-US" sz="2800" spc="5" dirty="0">
                <a:solidFill>
                  <a:srgbClr val="262425"/>
                </a:solidFill>
                <a:latin typeface="Trebuchet MS"/>
                <a:cs typeface="Trebuchet MS"/>
              </a:rPr>
              <a:t>are </a:t>
            </a:r>
            <a:r>
              <a:rPr lang="en-US" sz="2800" spc="90" dirty="0">
                <a:solidFill>
                  <a:srgbClr val="262425"/>
                </a:solidFill>
                <a:latin typeface="Trebuchet MS"/>
                <a:cs typeface="Trebuchet MS"/>
              </a:rPr>
              <a:t>hundreds </a:t>
            </a:r>
            <a:r>
              <a:rPr lang="en-US" sz="2800" spc="10" dirty="0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lang="en-US" sz="2800" spc="85" dirty="0">
                <a:solidFill>
                  <a:srgbClr val="262425"/>
                </a:solidFill>
                <a:latin typeface="Trebuchet MS"/>
                <a:cs typeface="Trebuchet MS"/>
              </a:rPr>
              <a:t>college </a:t>
            </a:r>
            <a:r>
              <a:rPr lang="en-US" sz="2800" spc="25" dirty="0">
                <a:solidFill>
                  <a:srgbClr val="262425"/>
                </a:solidFill>
                <a:latin typeface="Trebuchet MS"/>
                <a:cs typeface="Trebuchet MS"/>
              </a:rPr>
              <a:t>majors </a:t>
            </a:r>
            <a:r>
              <a:rPr lang="en-US" sz="2800" spc="-25" dirty="0">
                <a:solidFill>
                  <a:srgbClr val="262425"/>
                </a:solidFill>
                <a:latin typeface="Trebuchet MS"/>
                <a:cs typeface="Trebuchet MS"/>
              </a:rPr>
              <a:t>available, </a:t>
            </a:r>
            <a:r>
              <a:rPr lang="en-US" sz="2800" spc="-15" dirty="0">
                <a:solidFill>
                  <a:srgbClr val="262425"/>
                </a:solidFill>
                <a:latin typeface="Trebuchet MS"/>
                <a:cs typeface="Trebuchet MS"/>
              </a:rPr>
              <a:t>with </a:t>
            </a:r>
            <a:r>
              <a:rPr lang="en-US" sz="2800" spc="10" dirty="0">
                <a:solidFill>
                  <a:srgbClr val="262425"/>
                </a:solidFill>
                <a:latin typeface="Trebuchet MS"/>
                <a:cs typeface="Trebuchet MS"/>
              </a:rPr>
              <a:t>the exact </a:t>
            </a:r>
            <a:r>
              <a:rPr lang="en-US" sz="2800" spc="90" dirty="0">
                <a:solidFill>
                  <a:srgbClr val="262425"/>
                </a:solidFill>
                <a:latin typeface="Trebuchet MS"/>
                <a:cs typeface="Trebuchet MS"/>
              </a:rPr>
              <a:t>number </a:t>
            </a:r>
            <a:r>
              <a:rPr lang="en-US" sz="2800" spc="45" dirty="0">
                <a:solidFill>
                  <a:srgbClr val="262425"/>
                </a:solidFill>
                <a:latin typeface="Trebuchet MS"/>
                <a:cs typeface="Trebuchet MS"/>
              </a:rPr>
              <a:t>varying </a:t>
            </a:r>
            <a:r>
              <a:rPr lang="en-US" sz="2800" spc="105" dirty="0">
                <a:solidFill>
                  <a:srgbClr val="262425"/>
                </a:solidFill>
                <a:latin typeface="Trebuchet MS"/>
                <a:cs typeface="Trebuchet MS"/>
              </a:rPr>
              <a:t>by </a:t>
            </a:r>
            <a:r>
              <a:rPr lang="en-US" sz="2800" spc="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-65" dirty="0">
                <a:solidFill>
                  <a:srgbClr val="262425"/>
                </a:solidFill>
                <a:latin typeface="Trebuchet MS"/>
                <a:cs typeface="Trebuchet MS"/>
              </a:rPr>
              <a:t>institution.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-25" dirty="0">
                <a:solidFill>
                  <a:srgbClr val="262425"/>
                </a:solidFill>
                <a:latin typeface="Trebuchet MS"/>
                <a:cs typeface="Trebuchet MS"/>
              </a:rPr>
              <a:t>Generally,</a:t>
            </a:r>
            <a:r>
              <a:rPr lang="en-US" sz="28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5" dirty="0">
                <a:solidFill>
                  <a:srgbClr val="262425"/>
                </a:solidFill>
                <a:latin typeface="Trebuchet MS"/>
                <a:cs typeface="Trebuchet MS"/>
              </a:rPr>
              <a:t>universities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-30" dirty="0">
                <a:solidFill>
                  <a:srgbClr val="262425"/>
                </a:solidFill>
                <a:latin typeface="Trebuchet MS"/>
                <a:cs typeface="Trebuchet MS"/>
              </a:rPr>
              <a:t>oﬀer</a:t>
            </a:r>
            <a:r>
              <a:rPr lang="en-US" sz="2800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lang="en-US" sz="28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60" dirty="0">
                <a:solidFill>
                  <a:srgbClr val="262425"/>
                </a:solidFill>
                <a:latin typeface="Trebuchet MS"/>
                <a:cs typeface="Trebuchet MS"/>
              </a:rPr>
              <a:t>wide</a:t>
            </a:r>
            <a:r>
              <a:rPr lang="en-US" sz="28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80" dirty="0">
                <a:solidFill>
                  <a:srgbClr val="262425"/>
                </a:solidFill>
                <a:latin typeface="Trebuchet MS"/>
                <a:cs typeface="Trebuchet MS"/>
              </a:rPr>
              <a:t>range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1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lang="en-US" sz="2800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5" dirty="0">
                <a:solidFill>
                  <a:srgbClr val="262425"/>
                </a:solidFill>
                <a:latin typeface="Trebuchet MS"/>
                <a:cs typeface="Trebuchet MS"/>
              </a:rPr>
              <a:t>disciplines.</a:t>
            </a:r>
            <a:endParaRPr lang="en-US" sz="3600" dirty="0">
              <a:latin typeface="Trebuchet MS"/>
              <a:cs typeface="Trebuchet MS"/>
            </a:endParaRPr>
          </a:p>
          <a:p>
            <a:pPr marL="12700" marR="677545">
              <a:lnSpc>
                <a:spcPct val="126800"/>
              </a:lnSpc>
            </a:pPr>
            <a:r>
              <a:rPr lang="en-US" sz="2800" spc="15" dirty="0">
                <a:solidFill>
                  <a:srgbClr val="262425"/>
                </a:solidFill>
                <a:latin typeface="Trebuchet MS"/>
                <a:cs typeface="Trebuchet MS"/>
              </a:rPr>
              <a:t>So,</a:t>
            </a:r>
            <a:r>
              <a:rPr lang="en-US" sz="28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105" dirty="0">
                <a:solidFill>
                  <a:srgbClr val="262425"/>
                </a:solidFill>
                <a:latin typeface="Trebuchet MS"/>
                <a:cs typeface="Trebuchet MS"/>
              </a:rPr>
              <a:t>many</a:t>
            </a:r>
            <a:r>
              <a:rPr lang="en-US" sz="28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60" dirty="0">
                <a:solidFill>
                  <a:srgbClr val="262425"/>
                </a:solidFill>
                <a:latin typeface="Trebuchet MS"/>
                <a:cs typeface="Trebuchet MS"/>
              </a:rPr>
              <a:t>students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80" dirty="0">
                <a:solidFill>
                  <a:srgbClr val="262425"/>
                </a:solidFill>
                <a:latin typeface="Trebuchet MS"/>
                <a:cs typeface="Trebuchet MS"/>
              </a:rPr>
              <a:t>struggle</a:t>
            </a:r>
            <a:r>
              <a:rPr lang="en-US" sz="28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-15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125" dirty="0">
                <a:solidFill>
                  <a:srgbClr val="262425"/>
                </a:solidFill>
                <a:latin typeface="Trebuchet MS"/>
                <a:cs typeface="Trebuchet MS"/>
              </a:rPr>
              <a:t>choose</a:t>
            </a:r>
            <a:r>
              <a:rPr lang="en-US" sz="28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>
                <a:solidFill>
                  <a:srgbClr val="262425"/>
                </a:solidFill>
                <a:latin typeface="Trebuchet MS"/>
                <a:cs typeface="Trebuchet MS"/>
              </a:rPr>
              <a:t>right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85" dirty="0">
                <a:solidFill>
                  <a:srgbClr val="262425"/>
                </a:solidFill>
                <a:latin typeface="Trebuchet MS"/>
                <a:cs typeface="Trebuchet MS"/>
              </a:rPr>
              <a:t>college</a:t>
            </a:r>
            <a:r>
              <a:rPr lang="en-US" sz="28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-100" dirty="0">
                <a:solidFill>
                  <a:srgbClr val="262425"/>
                </a:solidFill>
                <a:latin typeface="Trebuchet MS"/>
                <a:cs typeface="Trebuchet MS"/>
              </a:rPr>
              <a:t>major,</a:t>
            </a:r>
            <a:r>
              <a:rPr lang="en-US" sz="28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60" dirty="0">
                <a:solidFill>
                  <a:srgbClr val="262425"/>
                </a:solidFill>
                <a:latin typeface="Trebuchet MS"/>
                <a:cs typeface="Trebuchet MS"/>
              </a:rPr>
              <a:t>which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85" dirty="0">
                <a:solidFill>
                  <a:srgbClr val="262425"/>
                </a:solidFill>
                <a:latin typeface="Trebuchet MS"/>
                <a:cs typeface="Trebuchet MS"/>
              </a:rPr>
              <a:t>can</a:t>
            </a:r>
            <a:r>
              <a:rPr lang="en-US" sz="28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35" dirty="0">
                <a:solidFill>
                  <a:srgbClr val="262425"/>
                </a:solidFill>
                <a:latin typeface="Trebuchet MS"/>
                <a:cs typeface="Trebuchet MS"/>
              </a:rPr>
              <a:t>impact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-35" dirty="0">
                <a:solidFill>
                  <a:srgbClr val="262425"/>
                </a:solidFill>
                <a:latin typeface="Trebuchet MS"/>
                <a:cs typeface="Trebuchet MS"/>
              </a:rPr>
              <a:t>their </a:t>
            </a:r>
            <a:r>
              <a:rPr lang="en-US" sz="2800" spc="-6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dirty="0">
                <a:solidFill>
                  <a:srgbClr val="262425"/>
                </a:solidFill>
                <a:latin typeface="Trebuchet MS"/>
                <a:cs typeface="Trebuchet MS"/>
              </a:rPr>
              <a:t>future</a:t>
            </a:r>
            <a:r>
              <a:rPr lang="en-US" sz="28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35" dirty="0">
                <a:solidFill>
                  <a:srgbClr val="262425"/>
                </a:solidFill>
                <a:latin typeface="Trebuchet MS"/>
                <a:cs typeface="Trebuchet MS"/>
              </a:rPr>
              <a:t>career</a:t>
            </a:r>
            <a:r>
              <a:rPr lang="en-US" sz="2800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10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lang="en-US" sz="28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800" spc="-10" dirty="0">
                <a:solidFill>
                  <a:srgbClr val="262425"/>
                </a:solidFill>
                <a:latin typeface="Trebuchet MS"/>
                <a:cs typeface="Trebuchet MS"/>
              </a:rPr>
              <a:t>satisfaction</a:t>
            </a:r>
            <a:r>
              <a:rPr lang="en-US" sz="2000" spc="-1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4E3C9-1273-965B-4844-41411F7D2837}"/>
              </a:ext>
            </a:extLst>
          </p:cNvPr>
          <p:cNvSpPr txBox="1"/>
          <p:nvPr/>
        </p:nvSpPr>
        <p:spPr>
          <a:xfrm>
            <a:off x="920750" y="5890922"/>
            <a:ext cx="9525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3675" indent="-181610">
              <a:spcBef>
                <a:spcPts val="800"/>
              </a:spcBef>
              <a:buFont typeface="Trebuchet MS"/>
              <a:buChar char="•"/>
              <a:tabLst>
                <a:tab pos="194310" algn="l"/>
              </a:tabLst>
            </a:pPr>
            <a:r>
              <a:rPr lang="en-US" sz="2800" b="1" spc="30" dirty="0">
                <a:solidFill>
                  <a:srgbClr val="262425"/>
                </a:solidFill>
                <a:latin typeface="Trebuchet MS"/>
              </a:rPr>
              <a:t>Goal:</a:t>
            </a:r>
          </a:p>
          <a:p>
            <a:pPr marL="457200" indent="-457200">
              <a:buFontTx/>
              <a:buChar char="-"/>
            </a:pPr>
            <a:r>
              <a:rPr lang="en-US" sz="2800" spc="-10" dirty="0">
                <a:solidFill>
                  <a:srgbClr val="262425"/>
                </a:solidFill>
                <a:latin typeface="Trebuchet MS"/>
              </a:rPr>
              <a:t>To provide students with a personalized major recommendation.</a:t>
            </a:r>
          </a:p>
          <a:p>
            <a:endParaRPr lang="en-US" sz="2800" spc="-10" dirty="0">
              <a:solidFill>
                <a:srgbClr val="262425"/>
              </a:solidFill>
              <a:latin typeface="Trebuchet MS"/>
            </a:endParaRPr>
          </a:p>
          <a:p>
            <a:pPr marL="457200" indent="-457200">
              <a:buFontTx/>
              <a:buChar char="-"/>
            </a:pPr>
            <a:r>
              <a:rPr lang="en-US" sz="2800" spc="-10" dirty="0">
                <a:solidFill>
                  <a:srgbClr val="262425"/>
                </a:solidFill>
                <a:latin typeface="Trebuchet MS"/>
              </a:rPr>
              <a:t>Simplify the decision-making process for academic pathways.</a:t>
            </a:r>
          </a:p>
          <a:p>
            <a:endParaRPr lang="en-US" sz="2800" spc="-10" dirty="0">
              <a:solidFill>
                <a:srgbClr val="262425"/>
              </a:solidFill>
              <a:latin typeface="Trebuchet MS"/>
            </a:endParaRPr>
          </a:p>
          <a:p>
            <a:pPr marL="457200" indent="-457200">
              <a:buFontTx/>
              <a:buChar char="-"/>
            </a:pPr>
            <a:r>
              <a:rPr lang="en-US" sz="2800" spc="-10" dirty="0">
                <a:solidFill>
                  <a:srgbClr val="262425"/>
                </a:solidFill>
                <a:latin typeface="Trebuchet MS"/>
              </a:rPr>
              <a:t>Integrate machine learning with a user-friendly web    application.</a:t>
            </a:r>
          </a:p>
          <a:p>
            <a:endParaRPr lang="en-US" sz="2800" spc="-10" dirty="0">
              <a:solidFill>
                <a:srgbClr val="262425"/>
              </a:solidFill>
              <a:latin typeface="Trebuchet MS"/>
            </a:endParaRPr>
          </a:p>
          <a:p>
            <a:pPr marL="457200" indent="-457200">
              <a:buFontTx/>
              <a:buChar char="-"/>
            </a:pPr>
            <a:endParaRPr lang="en-US" sz="2800" spc="-10" dirty="0">
              <a:solidFill>
                <a:srgbClr val="262425"/>
              </a:solidFill>
              <a:latin typeface="Trebuchet MS"/>
            </a:endParaRPr>
          </a:p>
          <a:p>
            <a:endParaRPr lang="en-US" sz="2800" spc="-10" dirty="0">
              <a:solidFill>
                <a:srgbClr val="262425"/>
              </a:solidFill>
              <a:latin typeface="Trebuchet MS"/>
            </a:endParaRPr>
          </a:p>
          <a:p>
            <a:endParaRPr lang="en-US" sz="2800" spc="-10" dirty="0">
              <a:solidFill>
                <a:srgbClr val="262425"/>
              </a:solidFill>
              <a:latin typeface="Trebuchet MS"/>
            </a:endParaRPr>
          </a:p>
          <a:p>
            <a:endParaRPr lang="en-US" sz="2800" spc="-10" dirty="0">
              <a:solidFill>
                <a:srgbClr val="262425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50901" y="609200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8"/>
                  </a:lnTo>
                  <a:lnTo>
                    <a:pt x="745314" y="580204"/>
                  </a:lnTo>
                  <a:lnTo>
                    <a:pt x="707659" y="607558"/>
                  </a:lnTo>
                  <a:lnTo>
                    <a:pt x="672171" y="637963"/>
                  </a:lnTo>
                  <a:lnTo>
                    <a:pt x="639149" y="671107"/>
                  </a:lnTo>
                  <a:lnTo>
                    <a:pt x="608893" y="706683"/>
                  </a:lnTo>
                  <a:lnTo>
                    <a:pt x="581701" y="744380"/>
                  </a:lnTo>
                  <a:lnTo>
                    <a:pt x="557872" y="783888"/>
                  </a:lnTo>
                  <a:lnTo>
                    <a:pt x="537705" y="824899"/>
                  </a:lnTo>
                  <a:lnTo>
                    <a:pt x="521499" y="867103"/>
                  </a:lnTo>
                  <a:lnTo>
                    <a:pt x="509553" y="910190"/>
                  </a:lnTo>
                  <a:lnTo>
                    <a:pt x="502166" y="953852"/>
                  </a:lnTo>
                  <a:lnTo>
                    <a:pt x="499637" y="997777"/>
                  </a:lnTo>
                  <a:lnTo>
                    <a:pt x="497109" y="953852"/>
                  </a:lnTo>
                  <a:lnTo>
                    <a:pt x="489724" y="910190"/>
                  </a:lnTo>
                  <a:lnTo>
                    <a:pt x="477781" y="867103"/>
                  </a:lnTo>
                  <a:lnTo>
                    <a:pt x="461582" y="824899"/>
                  </a:lnTo>
                  <a:lnTo>
                    <a:pt x="441425" y="783888"/>
                  </a:lnTo>
                  <a:lnTo>
                    <a:pt x="417610" y="744380"/>
                  </a:lnTo>
                  <a:lnTo>
                    <a:pt x="390437" y="706683"/>
                  </a:lnTo>
                  <a:lnTo>
                    <a:pt x="360207" y="671107"/>
                  </a:lnTo>
                  <a:lnTo>
                    <a:pt x="327219" y="637963"/>
                  </a:lnTo>
                  <a:lnTo>
                    <a:pt x="291772" y="607558"/>
                  </a:lnTo>
                  <a:lnTo>
                    <a:pt x="254167" y="580204"/>
                  </a:lnTo>
                  <a:lnTo>
                    <a:pt x="214703" y="556208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637067" y="0"/>
            <a:ext cx="2391728" cy="4458970"/>
            <a:chOff x="14637067" y="0"/>
            <a:chExt cx="2391728" cy="4458970"/>
          </a:xfrm>
        </p:grpSpPr>
        <p:sp>
          <p:nvSpPr>
            <p:cNvPr id="7" name="object 7"/>
            <p:cNvSpPr/>
            <p:nvPr/>
          </p:nvSpPr>
          <p:spPr>
            <a:xfrm>
              <a:off x="14789150" y="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47" y="4458461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9645" h="445897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9645" h="445897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9645" h="445897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9645" h="445897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9645" h="445897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9645" h="445897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9645" h="445897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9645" h="4458970">
                  <a:moveTo>
                    <a:pt x="2239162" y="0"/>
                  </a:moveTo>
                  <a:lnTo>
                    <a:pt x="1660944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9162" y="1691258"/>
                  </a:lnTo>
                  <a:lnTo>
                    <a:pt x="2239162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9162" y="583907"/>
                  </a:lnTo>
                  <a:lnTo>
                    <a:pt x="2239162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9162" y="29514"/>
                  </a:lnTo>
                  <a:lnTo>
                    <a:pt x="2239162" y="0"/>
                  </a:lnTo>
                  <a:close/>
                </a:path>
                <a:path w="2239645" h="445897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9645" h="445897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9645" h="445897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9645" h="4458970">
                  <a:moveTo>
                    <a:pt x="2239162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9162" y="553669"/>
                  </a:lnTo>
                  <a:lnTo>
                    <a:pt x="2239162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4637067" y="340097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7067" y="3410806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0325" y="818862"/>
            <a:ext cx="6316345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50" spc="-300" dirty="0"/>
              <a:t>Our Suggested Solution</a:t>
            </a:r>
            <a:endParaRPr sz="4450" spc="-300" dirty="0"/>
          </a:p>
        </p:txBody>
      </p:sp>
      <p:sp>
        <p:nvSpPr>
          <p:cNvPr id="12" name="object 12"/>
          <p:cNvSpPr txBox="1"/>
          <p:nvPr/>
        </p:nvSpPr>
        <p:spPr>
          <a:xfrm>
            <a:off x="1130325" y="2229485"/>
            <a:ext cx="10744517" cy="4569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Student Major Predictor is a decision-support tool designed to help students choose their academic major based on:</a:t>
            </a:r>
          </a:p>
          <a:p>
            <a:endParaRPr lang="en-US" sz="2800" spc="125" dirty="0">
              <a:solidFill>
                <a:srgbClr val="262425"/>
              </a:solidFill>
              <a:latin typeface="Trebuchet MS"/>
            </a:endParaRPr>
          </a:p>
          <a:p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	- High School GPA</a:t>
            </a:r>
          </a:p>
          <a:p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	- Entrance Exam Scores</a:t>
            </a:r>
          </a:p>
          <a:p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	- Personal Preferences (Gender, Learning Style, etc.)</a:t>
            </a:r>
          </a:p>
          <a:p>
            <a:endParaRPr lang="en-US" sz="2800" spc="125" dirty="0">
              <a:solidFill>
                <a:srgbClr val="262425"/>
              </a:solidFill>
              <a:latin typeface="Trebuchet MS"/>
            </a:endParaRPr>
          </a:p>
          <a:p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This system leverages machine learning to provide tailored recommendations</a:t>
            </a:r>
            <a:r>
              <a:rPr lang="en-US" sz="4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31559" y="562214"/>
            <a:ext cx="1019175" cy="1016635"/>
            <a:chOff x="7650901" y="609200"/>
            <a:chExt cx="1019175" cy="1016635"/>
          </a:xfrm>
        </p:grpSpPr>
        <p:sp>
          <p:nvSpPr>
            <p:cNvPr id="4" name="object 4"/>
            <p:cNvSpPr/>
            <p:nvPr/>
          </p:nvSpPr>
          <p:spPr>
            <a:xfrm>
              <a:off x="7660221" y="61855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643" y="0"/>
                  </a:moveTo>
                  <a:lnTo>
                    <a:pt x="497115" y="43787"/>
                  </a:lnTo>
                  <a:lnTo>
                    <a:pt x="489730" y="87284"/>
                  </a:lnTo>
                  <a:lnTo>
                    <a:pt x="477787" y="130185"/>
                  </a:lnTo>
                  <a:lnTo>
                    <a:pt x="461588" y="172186"/>
                  </a:lnTo>
                  <a:lnTo>
                    <a:pt x="441432" y="212982"/>
                  </a:lnTo>
                  <a:lnTo>
                    <a:pt x="417617" y="252267"/>
                  </a:lnTo>
                  <a:lnTo>
                    <a:pt x="390445" y="289737"/>
                  </a:lnTo>
                  <a:lnTo>
                    <a:pt x="360215" y="325085"/>
                  </a:lnTo>
                  <a:lnTo>
                    <a:pt x="327227" y="358008"/>
                  </a:lnTo>
                  <a:lnTo>
                    <a:pt x="291780" y="388201"/>
                  </a:lnTo>
                  <a:lnTo>
                    <a:pt x="254175" y="415357"/>
                  </a:lnTo>
                  <a:lnTo>
                    <a:pt x="214711" y="439173"/>
                  </a:lnTo>
                  <a:lnTo>
                    <a:pt x="173688" y="459342"/>
                  </a:lnTo>
                  <a:lnTo>
                    <a:pt x="131405" y="475560"/>
                  </a:lnTo>
                  <a:lnTo>
                    <a:pt x="88163" y="487523"/>
                  </a:lnTo>
                  <a:lnTo>
                    <a:pt x="44261" y="494924"/>
                  </a:lnTo>
                  <a:lnTo>
                    <a:pt x="0" y="497459"/>
                  </a:lnTo>
                  <a:lnTo>
                    <a:pt x="44261" y="500015"/>
                  </a:lnTo>
                  <a:lnTo>
                    <a:pt x="88163" y="507478"/>
                  </a:lnTo>
                  <a:lnTo>
                    <a:pt x="131405" y="519539"/>
                  </a:lnTo>
                  <a:lnTo>
                    <a:pt x="173688" y="535887"/>
                  </a:lnTo>
                  <a:lnTo>
                    <a:pt x="214711" y="556213"/>
                  </a:lnTo>
                  <a:lnTo>
                    <a:pt x="254175" y="580208"/>
                  </a:lnTo>
                  <a:lnTo>
                    <a:pt x="291780" y="607563"/>
                  </a:lnTo>
                  <a:lnTo>
                    <a:pt x="327227" y="637967"/>
                  </a:lnTo>
                  <a:lnTo>
                    <a:pt x="360215" y="671112"/>
                  </a:lnTo>
                  <a:lnTo>
                    <a:pt x="390445" y="706687"/>
                  </a:lnTo>
                  <a:lnTo>
                    <a:pt x="417617" y="744385"/>
                  </a:lnTo>
                  <a:lnTo>
                    <a:pt x="441432" y="783894"/>
                  </a:lnTo>
                  <a:lnTo>
                    <a:pt x="461588" y="824905"/>
                  </a:lnTo>
                  <a:lnTo>
                    <a:pt x="477787" y="867110"/>
                  </a:lnTo>
                  <a:lnTo>
                    <a:pt x="489730" y="910198"/>
                  </a:lnTo>
                  <a:lnTo>
                    <a:pt x="497115" y="953861"/>
                  </a:lnTo>
                  <a:lnTo>
                    <a:pt x="499643" y="997788"/>
                  </a:lnTo>
                  <a:lnTo>
                    <a:pt x="502171" y="953861"/>
                  </a:lnTo>
                  <a:lnTo>
                    <a:pt x="509558" y="910198"/>
                  </a:lnTo>
                  <a:lnTo>
                    <a:pt x="521503" y="867110"/>
                  </a:lnTo>
                  <a:lnTo>
                    <a:pt x="537709" y="824905"/>
                  </a:lnTo>
                  <a:lnTo>
                    <a:pt x="557875" y="783894"/>
                  </a:lnTo>
                  <a:lnTo>
                    <a:pt x="581703" y="744385"/>
                  </a:lnTo>
                  <a:lnTo>
                    <a:pt x="608895" y="706687"/>
                  </a:lnTo>
                  <a:lnTo>
                    <a:pt x="639150" y="671112"/>
                  </a:lnTo>
                  <a:lnTo>
                    <a:pt x="672171" y="637967"/>
                  </a:lnTo>
                  <a:lnTo>
                    <a:pt x="707658" y="607563"/>
                  </a:lnTo>
                  <a:lnTo>
                    <a:pt x="745313" y="580208"/>
                  </a:lnTo>
                  <a:lnTo>
                    <a:pt x="784835" y="556213"/>
                  </a:lnTo>
                  <a:lnTo>
                    <a:pt x="825927" y="535887"/>
                  </a:lnTo>
                  <a:lnTo>
                    <a:pt x="868290" y="519539"/>
                  </a:lnTo>
                  <a:lnTo>
                    <a:pt x="911624" y="507478"/>
                  </a:lnTo>
                  <a:lnTo>
                    <a:pt x="955630" y="500015"/>
                  </a:lnTo>
                  <a:lnTo>
                    <a:pt x="1000010" y="497459"/>
                  </a:lnTo>
                  <a:lnTo>
                    <a:pt x="955630" y="494924"/>
                  </a:lnTo>
                  <a:lnTo>
                    <a:pt x="911624" y="487523"/>
                  </a:lnTo>
                  <a:lnTo>
                    <a:pt x="868290" y="475560"/>
                  </a:lnTo>
                  <a:lnTo>
                    <a:pt x="825927" y="459342"/>
                  </a:lnTo>
                  <a:lnTo>
                    <a:pt x="784835" y="439173"/>
                  </a:lnTo>
                  <a:lnTo>
                    <a:pt x="745313" y="415357"/>
                  </a:lnTo>
                  <a:lnTo>
                    <a:pt x="707658" y="388201"/>
                  </a:lnTo>
                  <a:lnTo>
                    <a:pt x="672171" y="358008"/>
                  </a:lnTo>
                  <a:lnTo>
                    <a:pt x="639150" y="325085"/>
                  </a:lnTo>
                  <a:lnTo>
                    <a:pt x="608895" y="289737"/>
                  </a:lnTo>
                  <a:lnTo>
                    <a:pt x="581703" y="252267"/>
                  </a:lnTo>
                  <a:lnTo>
                    <a:pt x="557875" y="212982"/>
                  </a:lnTo>
                  <a:lnTo>
                    <a:pt x="537709" y="172186"/>
                  </a:lnTo>
                  <a:lnTo>
                    <a:pt x="521503" y="130185"/>
                  </a:lnTo>
                  <a:lnTo>
                    <a:pt x="509558" y="87284"/>
                  </a:lnTo>
                  <a:lnTo>
                    <a:pt x="502171" y="43787"/>
                  </a:lnTo>
                  <a:lnTo>
                    <a:pt x="499643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0261" y="61855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53"/>
                  </a:moveTo>
                  <a:lnTo>
                    <a:pt x="44259" y="494918"/>
                  </a:lnTo>
                  <a:lnTo>
                    <a:pt x="88158" y="487517"/>
                  </a:lnTo>
                  <a:lnTo>
                    <a:pt x="131399" y="475555"/>
                  </a:lnTo>
                  <a:lnTo>
                    <a:pt x="173680" y="459336"/>
                  </a:lnTo>
                  <a:lnTo>
                    <a:pt x="214703" y="439167"/>
                  </a:lnTo>
                  <a:lnTo>
                    <a:pt x="254167" y="415351"/>
                  </a:lnTo>
                  <a:lnTo>
                    <a:pt x="291772" y="388195"/>
                  </a:lnTo>
                  <a:lnTo>
                    <a:pt x="327219" y="358002"/>
                  </a:lnTo>
                  <a:lnTo>
                    <a:pt x="360207" y="325079"/>
                  </a:lnTo>
                  <a:lnTo>
                    <a:pt x="390437" y="289731"/>
                  </a:lnTo>
                  <a:lnTo>
                    <a:pt x="417610" y="252262"/>
                  </a:lnTo>
                  <a:lnTo>
                    <a:pt x="441425" y="212977"/>
                  </a:lnTo>
                  <a:lnTo>
                    <a:pt x="461582" y="172182"/>
                  </a:lnTo>
                  <a:lnTo>
                    <a:pt x="477781" y="130182"/>
                  </a:lnTo>
                  <a:lnTo>
                    <a:pt x="489724" y="87281"/>
                  </a:lnTo>
                  <a:lnTo>
                    <a:pt x="497109" y="43785"/>
                  </a:lnTo>
                  <a:lnTo>
                    <a:pt x="499637" y="0"/>
                  </a:lnTo>
                  <a:lnTo>
                    <a:pt x="502166" y="43785"/>
                  </a:lnTo>
                  <a:lnTo>
                    <a:pt x="509553" y="87281"/>
                  </a:lnTo>
                  <a:lnTo>
                    <a:pt x="521499" y="130182"/>
                  </a:lnTo>
                  <a:lnTo>
                    <a:pt x="537705" y="172182"/>
                  </a:lnTo>
                  <a:lnTo>
                    <a:pt x="557872" y="212977"/>
                  </a:lnTo>
                  <a:lnTo>
                    <a:pt x="581701" y="252262"/>
                  </a:lnTo>
                  <a:lnTo>
                    <a:pt x="608893" y="289731"/>
                  </a:lnTo>
                  <a:lnTo>
                    <a:pt x="639149" y="325079"/>
                  </a:lnTo>
                  <a:lnTo>
                    <a:pt x="672171" y="358002"/>
                  </a:lnTo>
                  <a:lnTo>
                    <a:pt x="707659" y="388195"/>
                  </a:lnTo>
                  <a:lnTo>
                    <a:pt x="745314" y="415351"/>
                  </a:lnTo>
                  <a:lnTo>
                    <a:pt x="784837" y="439167"/>
                  </a:lnTo>
                  <a:lnTo>
                    <a:pt x="825929" y="459336"/>
                  </a:lnTo>
                  <a:lnTo>
                    <a:pt x="868292" y="475555"/>
                  </a:lnTo>
                  <a:lnTo>
                    <a:pt x="911626" y="487517"/>
                  </a:lnTo>
                  <a:lnTo>
                    <a:pt x="955632" y="494918"/>
                  </a:lnTo>
                  <a:lnTo>
                    <a:pt x="1000012" y="497453"/>
                  </a:lnTo>
                  <a:lnTo>
                    <a:pt x="955632" y="500010"/>
                  </a:lnTo>
                  <a:lnTo>
                    <a:pt x="911626" y="507473"/>
                  </a:lnTo>
                  <a:lnTo>
                    <a:pt x="868292" y="519534"/>
                  </a:lnTo>
                  <a:lnTo>
                    <a:pt x="825929" y="535882"/>
                  </a:lnTo>
                  <a:lnTo>
                    <a:pt x="784837" y="556209"/>
                  </a:lnTo>
                  <a:lnTo>
                    <a:pt x="745314" y="580204"/>
                  </a:lnTo>
                  <a:lnTo>
                    <a:pt x="707659" y="607559"/>
                  </a:lnTo>
                  <a:lnTo>
                    <a:pt x="672171" y="637964"/>
                  </a:lnTo>
                  <a:lnTo>
                    <a:pt x="639149" y="671109"/>
                  </a:lnTo>
                  <a:lnTo>
                    <a:pt x="608893" y="706685"/>
                  </a:lnTo>
                  <a:lnTo>
                    <a:pt x="581701" y="744383"/>
                  </a:lnTo>
                  <a:lnTo>
                    <a:pt x="557872" y="783893"/>
                  </a:lnTo>
                  <a:lnTo>
                    <a:pt x="537705" y="824905"/>
                  </a:lnTo>
                  <a:lnTo>
                    <a:pt x="521499" y="867110"/>
                  </a:lnTo>
                  <a:lnTo>
                    <a:pt x="509553" y="910199"/>
                  </a:lnTo>
                  <a:lnTo>
                    <a:pt x="502166" y="953862"/>
                  </a:lnTo>
                  <a:lnTo>
                    <a:pt x="499637" y="997790"/>
                  </a:lnTo>
                  <a:lnTo>
                    <a:pt x="497109" y="953862"/>
                  </a:lnTo>
                  <a:lnTo>
                    <a:pt x="489724" y="910199"/>
                  </a:lnTo>
                  <a:lnTo>
                    <a:pt x="477781" y="867110"/>
                  </a:lnTo>
                  <a:lnTo>
                    <a:pt x="461582" y="824905"/>
                  </a:lnTo>
                  <a:lnTo>
                    <a:pt x="441425" y="783893"/>
                  </a:lnTo>
                  <a:lnTo>
                    <a:pt x="417610" y="744383"/>
                  </a:lnTo>
                  <a:lnTo>
                    <a:pt x="390437" y="706685"/>
                  </a:lnTo>
                  <a:lnTo>
                    <a:pt x="360207" y="671109"/>
                  </a:lnTo>
                  <a:lnTo>
                    <a:pt x="327219" y="637964"/>
                  </a:lnTo>
                  <a:lnTo>
                    <a:pt x="291772" y="607559"/>
                  </a:lnTo>
                  <a:lnTo>
                    <a:pt x="254167" y="580204"/>
                  </a:lnTo>
                  <a:lnTo>
                    <a:pt x="214703" y="556209"/>
                  </a:lnTo>
                  <a:lnTo>
                    <a:pt x="173680" y="535882"/>
                  </a:lnTo>
                  <a:lnTo>
                    <a:pt x="131399" y="519534"/>
                  </a:lnTo>
                  <a:lnTo>
                    <a:pt x="88158" y="507473"/>
                  </a:lnTo>
                  <a:lnTo>
                    <a:pt x="44259" y="500010"/>
                  </a:lnTo>
                  <a:lnTo>
                    <a:pt x="0" y="497453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77950" y="5607050"/>
            <a:ext cx="16793845" cy="4458970"/>
            <a:chOff x="1377950" y="5607050"/>
            <a:chExt cx="16793845" cy="4458970"/>
          </a:xfrm>
        </p:grpSpPr>
        <p:sp>
          <p:nvSpPr>
            <p:cNvPr id="7" name="object 7"/>
            <p:cNvSpPr/>
            <p:nvPr/>
          </p:nvSpPr>
          <p:spPr>
            <a:xfrm>
              <a:off x="15932150" y="5607050"/>
              <a:ext cx="2239645" cy="4458970"/>
            </a:xfrm>
            <a:custGeom>
              <a:avLst/>
              <a:gdLst/>
              <a:ahLst/>
              <a:cxnLst/>
              <a:rect l="l" t="t" r="r" b="b"/>
              <a:pathLst>
                <a:path w="2239645" h="4458970">
                  <a:moveTo>
                    <a:pt x="582447" y="3351542"/>
                  </a:moveTo>
                  <a:lnTo>
                    <a:pt x="527723" y="3351542"/>
                  </a:lnTo>
                  <a:lnTo>
                    <a:pt x="0" y="3874261"/>
                  </a:lnTo>
                  <a:lnTo>
                    <a:pt x="0" y="4458461"/>
                  </a:lnTo>
                  <a:lnTo>
                    <a:pt x="582447" y="4458461"/>
                  </a:lnTo>
                  <a:lnTo>
                    <a:pt x="582447" y="4428654"/>
                  </a:lnTo>
                  <a:lnTo>
                    <a:pt x="29514" y="4428654"/>
                  </a:lnTo>
                  <a:lnTo>
                    <a:pt x="29514" y="3904500"/>
                  </a:lnTo>
                  <a:lnTo>
                    <a:pt x="1136815" y="3904500"/>
                  </a:lnTo>
                  <a:lnTo>
                    <a:pt x="1136815" y="3874261"/>
                  </a:lnTo>
                  <a:lnTo>
                    <a:pt x="42468" y="3874261"/>
                  </a:lnTo>
                  <a:lnTo>
                    <a:pt x="552208" y="3370262"/>
                  </a:lnTo>
                  <a:lnTo>
                    <a:pt x="582447" y="3370262"/>
                  </a:lnTo>
                  <a:lnTo>
                    <a:pt x="582447" y="3351542"/>
                  </a:lnTo>
                  <a:close/>
                </a:path>
                <a:path w="2239645" h="4458970">
                  <a:moveTo>
                    <a:pt x="582447" y="3904500"/>
                  </a:moveTo>
                  <a:lnTo>
                    <a:pt x="552208" y="3904500"/>
                  </a:lnTo>
                  <a:lnTo>
                    <a:pt x="552208" y="4428654"/>
                  </a:lnTo>
                  <a:lnTo>
                    <a:pt x="582447" y="4428654"/>
                  </a:lnTo>
                  <a:lnTo>
                    <a:pt x="582447" y="3904500"/>
                  </a:lnTo>
                  <a:close/>
                </a:path>
                <a:path w="2239645" h="4458970">
                  <a:moveTo>
                    <a:pt x="582447" y="3370262"/>
                  </a:moveTo>
                  <a:lnTo>
                    <a:pt x="552208" y="3370262"/>
                  </a:lnTo>
                  <a:lnTo>
                    <a:pt x="552208" y="3874261"/>
                  </a:lnTo>
                  <a:lnTo>
                    <a:pt x="582447" y="3874261"/>
                  </a:lnTo>
                  <a:lnTo>
                    <a:pt x="582447" y="3370262"/>
                  </a:lnTo>
                  <a:close/>
                </a:path>
                <a:path w="2239645" h="4458970">
                  <a:moveTo>
                    <a:pt x="1136815" y="2245639"/>
                  </a:moveTo>
                  <a:lnTo>
                    <a:pt x="1106576" y="2245639"/>
                  </a:lnTo>
                  <a:lnTo>
                    <a:pt x="1106576" y="2768358"/>
                  </a:lnTo>
                  <a:lnTo>
                    <a:pt x="0" y="2768358"/>
                  </a:lnTo>
                  <a:lnTo>
                    <a:pt x="0" y="3351542"/>
                  </a:lnTo>
                  <a:lnTo>
                    <a:pt x="1106576" y="3351542"/>
                  </a:lnTo>
                  <a:lnTo>
                    <a:pt x="1106576" y="3874261"/>
                  </a:lnTo>
                  <a:lnTo>
                    <a:pt x="1136815" y="3874261"/>
                  </a:lnTo>
                  <a:lnTo>
                    <a:pt x="1136815" y="3321303"/>
                  </a:lnTo>
                  <a:lnTo>
                    <a:pt x="29514" y="3321303"/>
                  </a:lnTo>
                  <a:lnTo>
                    <a:pt x="29514" y="2797162"/>
                  </a:lnTo>
                  <a:lnTo>
                    <a:pt x="1136815" y="2797162"/>
                  </a:lnTo>
                  <a:lnTo>
                    <a:pt x="1136815" y="2791396"/>
                  </a:lnTo>
                  <a:lnTo>
                    <a:pt x="1179121" y="2749638"/>
                  </a:lnTo>
                  <a:lnTo>
                    <a:pt x="1136815" y="2749638"/>
                  </a:lnTo>
                  <a:lnTo>
                    <a:pt x="1136815" y="2245639"/>
                  </a:lnTo>
                  <a:close/>
                </a:path>
                <a:path w="2239645" h="4458970">
                  <a:moveTo>
                    <a:pt x="582447" y="2797162"/>
                  </a:moveTo>
                  <a:lnTo>
                    <a:pt x="552208" y="2797162"/>
                  </a:lnTo>
                  <a:lnTo>
                    <a:pt x="552208" y="3321303"/>
                  </a:lnTo>
                  <a:lnTo>
                    <a:pt x="602602" y="3321303"/>
                  </a:lnTo>
                  <a:lnTo>
                    <a:pt x="625829" y="3298266"/>
                  </a:lnTo>
                  <a:lnTo>
                    <a:pt x="582447" y="3298266"/>
                  </a:lnTo>
                  <a:lnTo>
                    <a:pt x="582447" y="2797162"/>
                  </a:lnTo>
                  <a:close/>
                </a:path>
                <a:path w="2239645" h="4458970">
                  <a:moveTo>
                    <a:pt x="1131061" y="2797162"/>
                  </a:moveTo>
                  <a:lnTo>
                    <a:pt x="1087856" y="2797162"/>
                  </a:lnTo>
                  <a:lnTo>
                    <a:pt x="582447" y="3298266"/>
                  </a:lnTo>
                  <a:lnTo>
                    <a:pt x="625829" y="3298266"/>
                  </a:lnTo>
                  <a:lnTo>
                    <a:pt x="1131061" y="2797162"/>
                  </a:lnTo>
                  <a:close/>
                </a:path>
                <a:path w="2239645" h="4458970">
                  <a:moveTo>
                    <a:pt x="1689747" y="1691258"/>
                  </a:moveTo>
                  <a:lnTo>
                    <a:pt x="1660944" y="1691258"/>
                  </a:lnTo>
                  <a:lnTo>
                    <a:pt x="1660944" y="2215400"/>
                  </a:lnTo>
                  <a:lnTo>
                    <a:pt x="552208" y="2215400"/>
                  </a:lnTo>
                  <a:lnTo>
                    <a:pt x="552208" y="2768358"/>
                  </a:lnTo>
                  <a:lnTo>
                    <a:pt x="582447" y="2768358"/>
                  </a:lnTo>
                  <a:lnTo>
                    <a:pt x="582447" y="2245639"/>
                  </a:lnTo>
                  <a:lnTo>
                    <a:pt x="1689747" y="2245639"/>
                  </a:lnTo>
                  <a:lnTo>
                    <a:pt x="1689747" y="1691258"/>
                  </a:lnTo>
                  <a:close/>
                </a:path>
                <a:path w="2239645" h="4458970">
                  <a:moveTo>
                    <a:pt x="1689747" y="2245639"/>
                  </a:moveTo>
                  <a:lnTo>
                    <a:pt x="1646554" y="2245639"/>
                  </a:lnTo>
                  <a:lnTo>
                    <a:pt x="1136815" y="2749638"/>
                  </a:lnTo>
                  <a:lnTo>
                    <a:pt x="1179121" y="2749638"/>
                  </a:lnTo>
                  <a:lnTo>
                    <a:pt x="1689747" y="2245639"/>
                  </a:lnTo>
                  <a:close/>
                </a:path>
                <a:path w="2239645" h="4458970">
                  <a:moveTo>
                    <a:pt x="2239162" y="0"/>
                  </a:moveTo>
                  <a:lnTo>
                    <a:pt x="1660944" y="0"/>
                  </a:lnTo>
                  <a:lnTo>
                    <a:pt x="1106576" y="553669"/>
                  </a:lnTo>
                  <a:lnTo>
                    <a:pt x="1106576" y="1136865"/>
                  </a:lnTo>
                  <a:lnTo>
                    <a:pt x="2212441" y="1136865"/>
                  </a:lnTo>
                  <a:lnTo>
                    <a:pt x="2212441" y="1661020"/>
                  </a:lnTo>
                  <a:lnTo>
                    <a:pt x="1106576" y="1661020"/>
                  </a:lnTo>
                  <a:lnTo>
                    <a:pt x="1106576" y="2215400"/>
                  </a:lnTo>
                  <a:lnTo>
                    <a:pt x="1136815" y="2215400"/>
                  </a:lnTo>
                  <a:lnTo>
                    <a:pt x="1136815" y="1691258"/>
                  </a:lnTo>
                  <a:lnTo>
                    <a:pt x="2239162" y="1691258"/>
                  </a:lnTo>
                  <a:lnTo>
                    <a:pt x="2239162" y="1106627"/>
                  </a:lnTo>
                  <a:lnTo>
                    <a:pt x="1136815" y="1106627"/>
                  </a:lnTo>
                  <a:lnTo>
                    <a:pt x="1136815" y="583907"/>
                  </a:lnTo>
                  <a:lnTo>
                    <a:pt x="2239162" y="583907"/>
                  </a:lnTo>
                  <a:lnTo>
                    <a:pt x="2239162" y="553669"/>
                  </a:lnTo>
                  <a:lnTo>
                    <a:pt x="1148333" y="553669"/>
                  </a:lnTo>
                  <a:lnTo>
                    <a:pt x="1660944" y="42481"/>
                  </a:lnTo>
                  <a:lnTo>
                    <a:pt x="1689747" y="42481"/>
                  </a:lnTo>
                  <a:lnTo>
                    <a:pt x="1689747" y="29514"/>
                  </a:lnTo>
                  <a:lnTo>
                    <a:pt x="2239162" y="29514"/>
                  </a:lnTo>
                  <a:lnTo>
                    <a:pt x="2239162" y="0"/>
                  </a:lnTo>
                  <a:close/>
                </a:path>
                <a:path w="2239645" h="4458970">
                  <a:moveTo>
                    <a:pt x="1689747" y="1136865"/>
                  </a:moveTo>
                  <a:lnTo>
                    <a:pt x="1660944" y="1136865"/>
                  </a:lnTo>
                  <a:lnTo>
                    <a:pt x="1660944" y="1661020"/>
                  </a:lnTo>
                  <a:lnTo>
                    <a:pt x="1689747" y="1661020"/>
                  </a:lnTo>
                  <a:lnTo>
                    <a:pt x="1689747" y="1136865"/>
                  </a:lnTo>
                  <a:close/>
                </a:path>
                <a:path w="2239645" h="4458970">
                  <a:moveTo>
                    <a:pt x="1689747" y="583907"/>
                  </a:moveTo>
                  <a:lnTo>
                    <a:pt x="1660944" y="583907"/>
                  </a:lnTo>
                  <a:lnTo>
                    <a:pt x="1660944" y="1106627"/>
                  </a:lnTo>
                  <a:lnTo>
                    <a:pt x="1689747" y="1106627"/>
                  </a:lnTo>
                  <a:lnTo>
                    <a:pt x="1689747" y="583907"/>
                  </a:lnTo>
                  <a:close/>
                </a:path>
                <a:path w="2239645" h="4458970">
                  <a:moveTo>
                    <a:pt x="1689747" y="42481"/>
                  </a:moveTo>
                  <a:lnTo>
                    <a:pt x="1660944" y="42481"/>
                  </a:lnTo>
                  <a:lnTo>
                    <a:pt x="1660944" y="553669"/>
                  </a:lnTo>
                  <a:lnTo>
                    <a:pt x="1689747" y="553669"/>
                  </a:lnTo>
                  <a:lnTo>
                    <a:pt x="1689747" y="42481"/>
                  </a:lnTo>
                  <a:close/>
                </a:path>
                <a:path w="2239645" h="4458970">
                  <a:moveTo>
                    <a:pt x="2239162" y="29514"/>
                  </a:moveTo>
                  <a:lnTo>
                    <a:pt x="2212441" y="29514"/>
                  </a:lnTo>
                  <a:lnTo>
                    <a:pt x="2212441" y="553669"/>
                  </a:lnTo>
                  <a:lnTo>
                    <a:pt x="2239162" y="553669"/>
                  </a:lnTo>
                  <a:lnTo>
                    <a:pt x="2239162" y="29514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377950" y="903605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159842" y="0"/>
                  </a:moveTo>
                  <a:lnTo>
                    <a:pt x="144005" y="0"/>
                  </a:lnTo>
                  <a:lnTo>
                    <a:pt x="136080" y="723"/>
                  </a:lnTo>
                  <a:lnTo>
                    <a:pt x="97205" y="10083"/>
                  </a:lnTo>
                  <a:lnTo>
                    <a:pt x="62636" y="28803"/>
                  </a:lnTo>
                  <a:lnTo>
                    <a:pt x="33845" y="56159"/>
                  </a:lnTo>
                  <a:lnTo>
                    <a:pt x="12966" y="89992"/>
                  </a:lnTo>
                  <a:lnTo>
                    <a:pt x="723" y="136080"/>
                  </a:lnTo>
                  <a:lnTo>
                    <a:pt x="0" y="143992"/>
                  </a:lnTo>
                  <a:lnTo>
                    <a:pt x="0" y="151917"/>
                  </a:lnTo>
                  <a:lnTo>
                    <a:pt x="0" y="159842"/>
                  </a:lnTo>
                  <a:lnTo>
                    <a:pt x="723" y="167754"/>
                  </a:lnTo>
                  <a:lnTo>
                    <a:pt x="3606" y="183603"/>
                  </a:lnTo>
                  <a:lnTo>
                    <a:pt x="5041" y="190804"/>
                  </a:lnTo>
                  <a:lnTo>
                    <a:pt x="7924" y="198716"/>
                  </a:lnTo>
                  <a:lnTo>
                    <a:pt x="10083" y="205917"/>
                  </a:lnTo>
                  <a:lnTo>
                    <a:pt x="13690" y="213118"/>
                  </a:lnTo>
                  <a:lnTo>
                    <a:pt x="16560" y="220319"/>
                  </a:lnTo>
                  <a:lnTo>
                    <a:pt x="20878" y="227520"/>
                  </a:lnTo>
                  <a:lnTo>
                    <a:pt x="24485" y="233997"/>
                  </a:lnTo>
                  <a:lnTo>
                    <a:pt x="29527" y="241198"/>
                  </a:lnTo>
                  <a:lnTo>
                    <a:pt x="33845" y="246951"/>
                  </a:lnTo>
                  <a:lnTo>
                    <a:pt x="39598" y="253441"/>
                  </a:lnTo>
                  <a:lnTo>
                    <a:pt x="44640" y="259194"/>
                  </a:lnTo>
                  <a:lnTo>
                    <a:pt x="50406" y="264236"/>
                  </a:lnTo>
                  <a:lnTo>
                    <a:pt x="56883" y="269278"/>
                  </a:lnTo>
                  <a:lnTo>
                    <a:pt x="62636" y="274320"/>
                  </a:lnTo>
                  <a:lnTo>
                    <a:pt x="97917" y="293039"/>
                  </a:lnTo>
                  <a:lnTo>
                    <a:pt x="105117" y="295910"/>
                  </a:lnTo>
                  <a:lnTo>
                    <a:pt x="113042" y="298069"/>
                  </a:lnTo>
                  <a:lnTo>
                    <a:pt x="120243" y="299516"/>
                  </a:lnTo>
                  <a:lnTo>
                    <a:pt x="136080" y="302399"/>
                  </a:lnTo>
                  <a:lnTo>
                    <a:pt x="144005" y="303110"/>
                  </a:lnTo>
                  <a:lnTo>
                    <a:pt x="151917" y="303110"/>
                  </a:lnTo>
                  <a:lnTo>
                    <a:pt x="151917" y="303834"/>
                  </a:lnTo>
                  <a:lnTo>
                    <a:pt x="159842" y="303834"/>
                  </a:lnTo>
                  <a:lnTo>
                    <a:pt x="167754" y="303110"/>
                  </a:lnTo>
                  <a:lnTo>
                    <a:pt x="183603" y="300240"/>
                  </a:lnTo>
                  <a:lnTo>
                    <a:pt x="190792" y="298792"/>
                  </a:lnTo>
                  <a:lnTo>
                    <a:pt x="198716" y="295910"/>
                  </a:lnTo>
                  <a:lnTo>
                    <a:pt x="205917" y="293763"/>
                  </a:lnTo>
                  <a:lnTo>
                    <a:pt x="213118" y="290156"/>
                  </a:lnTo>
                  <a:lnTo>
                    <a:pt x="220319" y="287274"/>
                  </a:lnTo>
                  <a:lnTo>
                    <a:pt x="227520" y="282956"/>
                  </a:lnTo>
                  <a:lnTo>
                    <a:pt x="233997" y="279361"/>
                  </a:lnTo>
                  <a:lnTo>
                    <a:pt x="241198" y="274320"/>
                  </a:lnTo>
                  <a:lnTo>
                    <a:pt x="246951" y="269989"/>
                  </a:lnTo>
                  <a:lnTo>
                    <a:pt x="253428" y="264236"/>
                  </a:lnTo>
                  <a:lnTo>
                    <a:pt x="259194" y="259194"/>
                  </a:lnTo>
                  <a:lnTo>
                    <a:pt x="264236" y="253441"/>
                  </a:lnTo>
                  <a:lnTo>
                    <a:pt x="269278" y="246951"/>
                  </a:lnTo>
                  <a:lnTo>
                    <a:pt x="274320" y="241198"/>
                  </a:lnTo>
                  <a:lnTo>
                    <a:pt x="293027" y="205917"/>
                  </a:lnTo>
                  <a:lnTo>
                    <a:pt x="295910" y="198716"/>
                  </a:lnTo>
                  <a:lnTo>
                    <a:pt x="298069" y="190804"/>
                  </a:lnTo>
                  <a:lnTo>
                    <a:pt x="299516" y="183603"/>
                  </a:lnTo>
                  <a:lnTo>
                    <a:pt x="302387" y="167754"/>
                  </a:lnTo>
                  <a:lnTo>
                    <a:pt x="303110" y="159842"/>
                  </a:lnTo>
                  <a:lnTo>
                    <a:pt x="303110" y="151917"/>
                  </a:lnTo>
                  <a:lnTo>
                    <a:pt x="303834" y="151917"/>
                  </a:lnTo>
                  <a:lnTo>
                    <a:pt x="303834" y="143992"/>
                  </a:lnTo>
                  <a:lnTo>
                    <a:pt x="303110" y="136080"/>
                  </a:lnTo>
                  <a:lnTo>
                    <a:pt x="293751" y="97205"/>
                  </a:lnTo>
                  <a:lnTo>
                    <a:pt x="275031" y="62636"/>
                  </a:lnTo>
                  <a:lnTo>
                    <a:pt x="247675" y="33845"/>
                  </a:lnTo>
                  <a:lnTo>
                    <a:pt x="213829" y="12954"/>
                  </a:lnTo>
                  <a:lnTo>
                    <a:pt x="167754" y="723"/>
                  </a:lnTo>
                  <a:lnTo>
                    <a:pt x="15984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541750" y="735965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4">
                  <a:moveTo>
                    <a:pt x="0" y="151920"/>
                  </a:moveTo>
                  <a:lnTo>
                    <a:pt x="0" y="143995"/>
                  </a:lnTo>
                  <a:lnTo>
                    <a:pt x="723" y="136083"/>
                  </a:lnTo>
                  <a:lnTo>
                    <a:pt x="2171" y="128158"/>
                  </a:lnTo>
                  <a:lnTo>
                    <a:pt x="3606" y="120233"/>
                  </a:lnTo>
                  <a:lnTo>
                    <a:pt x="16560" y="82792"/>
                  </a:lnTo>
                  <a:lnTo>
                    <a:pt x="38886" y="50394"/>
                  </a:lnTo>
                  <a:lnTo>
                    <a:pt x="44639" y="44641"/>
                  </a:lnTo>
                  <a:lnTo>
                    <a:pt x="50405" y="38875"/>
                  </a:lnTo>
                  <a:lnTo>
                    <a:pt x="82802" y="16561"/>
                  </a:lnTo>
                  <a:lnTo>
                    <a:pt x="120241" y="3606"/>
                  </a:lnTo>
                  <a:lnTo>
                    <a:pt x="128166" y="2159"/>
                  </a:lnTo>
                  <a:lnTo>
                    <a:pt x="136078" y="723"/>
                  </a:lnTo>
                  <a:lnTo>
                    <a:pt x="144002" y="0"/>
                  </a:lnTo>
                  <a:lnTo>
                    <a:pt x="151914" y="0"/>
                  </a:lnTo>
                  <a:lnTo>
                    <a:pt x="159839" y="0"/>
                  </a:lnTo>
                  <a:lnTo>
                    <a:pt x="167764" y="723"/>
                  </a:lnTo>
                  <a:lnTo>
                    <a:pt x="175676" y="2159"/>
                  </a:lnTo>
                  <a:lnTo>
                    <a:pt x="183600" y="3606"/>
                  </a:lnTo>
                  <a:lnTo>
                    <a:pt x="191512" y="5042"/>
                  </a:lnTo>
                  <a:lnTo>
                    <a:pt x="198713" y="7201"/>
                  </a:lnTo>
                  <a:lnTo>
                    <a:pt x="206638" y="10084"/>
                  </a:lnTo>
                  <a:lnTo>
                    <a:pt x="213838" y="12954"/>
                  </a:lnTo>
                  <a:lnTo>
                    <a:pt x="221039" y="16561"/>
                  </a:lnTo>
                  <a:lnTo>
                    <a:pt x="228240" y="20155"/>
                  </a:lnTo>
                  <a:lnTo>
                    <a:pt x="259189" y="44641"/>
                  </a:lnTo>
                  <a:lnTo>
                    <a:pt x="264955" y="50394"/>
                  </a:lnTo>
                  <a:lnTo>
                    <a:pt x="287269" y="82792"/>
                  </a:lnTo>
                  <a:lnTo>
                    <a:pt x="300235" y="120233"/>
                  </a:lnTo>
                  <a:lnTo>
                    <a:pt x="301670" y="128158"/>
                  </a:lnTo>
                  <a:lnTo>
                    <a:pt x="303118" y="136083"/>
                  </a:lnTo>
                  <a:lnTo>
                    <a:pt x="303829" y="143995"/>
                  </a:lnTo>
                  <a:lnTo>
                    <a:pt x="303829" y="151920"/>
                  </a:lnTo>
                  <a:lnTo>
                    <a:pt x="303118" y="151920"/>
                  </a:lnTo>
                  <a:lnTo>
                    <a:pt x="303118" y="159832"/>
                  </a:lnTo>
                  <a:lnTo>
                    <a:pt x="302394" y="167757"/>
                  </a:lnTo>
                  <a:lnTo>
                    <a:pt x="300946" y="175682"/>
                  </a:lnTo>
                  <a:lnTo>
                    <a:pt x="299511" y="183594"/>
                  </a:lnTo>
                  <a:lnTo>
                    <a:pt x="298076" y="190795"/>
                  </a:lnTo>
                  <a:lnTo>
                    <a:pt x="295917" y="198720"/>
                  </a:lnTo>
                  <a:lnTo>
                    <a:pt x="293034" y="205921"/>
                  </a:lnTo>
                  <a:lnTo>
                    <a:pt x="290151" y="213834"/>
                  </a:lnTo>
                  <a:lnTo>
                    <a:pt x="269273" y="246956"/>
                  </a:lnTo>
                  <a:lnTo>
                    <a:pt x="264231" y="253433"/>
                  </a:lnTo>
                  <a:lnTo>
                    <a:pt x="259189" y="259199"/>
                  </a:lnTo>
                  <a:lnTo>
                    <a:pt x="253436" y="264228"/>
                  </a:lnTo>
                  <a:lnTo>
                    <a:pt x="246960" y="269994"/>
                  </a:lnTo>
                  <a:lnTo>
                    <a:pt x="241194" y="274312"/>
                  </a:lnTo>
                  <a:lnTo>
                    <a:pt x="233993" y="279354"/>
                  </a:lnTo>
                  <a:lnTo>
                    <a:pt x="227516" y="282961"/>
                  </a:lnTo>
                  <a:lnTo>
                    <a:pt x="220315" y="287279"/>
                  </a:lnTo>
                  <a:lnTo>
                    <a:pt x="213115" y="290149"/>
                  </a:lnTo>
                  <a:lnTo>
                    <a:pt x="205914" y="293756"/>
                  </a:lnTo>
                  <a:lnTo>
                    <a:pt x="198713" y="295915"/>
                  </a:lnTo>
                  <a:lnTo>
                    <a:pt x="190801" y="298798"/>
                  </a:lnTo>
                  <a:lnTo>
                    <a:pt x="183600" y="300233"/>
                  </a:lnTo>
                  <a:lnTo>
                    <a:pt x="175676" y="301669"/>
                  </a:lnTo>
                  <a:lnTo>
                    <a:pt x="167764" y="303116"/>
                  </a:lnTo>
                  <a:lnTo>
                    <a:pt x="159839" y="303840"/>
                  </a:lnTo>
                  <a:lnTo>
                    <a:pt x="151914" y="303840"/>
                  </a:lnTo>
                  <a:lnTo>
                    <a:pt x="151914" y="303116"/>
                  </a:lnTo>
                  <a:lnTo>
                    <a:pt x="144002" y="303116"/>
                  </a:lnTo>
                  <a:lnTo>
                    <a:pt x="136078" y="302393"/>
                  </a:lnTo>
                  <a:lnTo>
                    <a:pt x="128166" y="300957"/>
                  </a:lnTo>
                  <a:lnTo>
                    <a:pt x="120241" y="299522"/>
                  </a:lnTo>
                  <a:lnTo>
                    <a:pt x="113040" y="298074"/>
                  </a:lnTo>
                  <a:lnTo>
                    <a:pt x="105128" y="295915"/>
                  </a:lnTo>
                  <a:lnTo>
                    <a:pt x="97928" y="293032"/>
                  </a:lnTo>
                  <a:lnTo>
                    <a:pt x="90003" y="290149"/>
                  </a:lnTo>
                  <a:lnTo>
                    <a:pt x="56882" y="269270"/>
                  </a:lnTo>
                  <a:lnTo>
                    <a:pt x="50405" y="264228"/>
                  </a:lnTo>
                  <a:lnTo>
                    <a:pt x="44639" y="259199"/>
                  </a:lnTo>
                  <a:lnTo>
                    <a:pt x="39597" y="253433"/>
                  </a:lnTo>
                  <a:lnTo>
                    <a:pt x="33844" y="246956"/>
                  </a:lnTo>
                  <a:lnTo>
                    <a:pt x="29526" y="241190"/>
                  </a:lnTo>
                  <a:lnTo>
                    <a:pt x="24485" y="234002"/>
                  </a:lnTo>
                  <a:lnTo>
                    <a:pt x="20891" y="227525"/>
                  </a:lnTo>
                  <a:lnTo>
                    <a:pt x="16560" y="220311"/>
                  </a:lnTo>
                  <a:lnTo>
                    <a:pt x="13690" y="213122"/>
                  </a:lnTo>
                  <a:lnTo>
                    <a:pt x="10083" y="205921"/>
                  </a:lnTo>
                  <a:lnTo>
                    <a:pt x="7924" y="198720"/>
                  </a:lnTo>
                  <a:lnTo>
                    <a:pt x="5041" y="190795"/>
                  </a:lnTo>
                  <a:lnTo>
                    <a:pt x="3606" y="183594"/>
                  </a:lnTo>
                  <a:lnTo>
                    <a:pt x="2171" y="175682"/>
                  </a:lnTo>
                  <a:lnTo>
                    <a:pt x="723" y="167757"/>
                  </a:lnTo>
                  <a:lnTo>
                    <a:pt x="0" y="159832"/>
                  </a:lnTo>
                  <a:lnTo>
                    <a:pt x="0" y="151920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15047" y="769365"/>
            <a:ext cx="6316345" cy="696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00" dirty="0"/>
              <a:t>Implementation</a:t>
            </a:r>
            <a:endParaRPr spc="-300" dirty="0"/>
          </a:p>
        </p:txBody>
      </p:sp>
      <p:sp>
        <p:nvSpPr>
          <p:cNvPr id="11" name="object 11"/>
          <p:cNvSpPr txBox="1"/>
          <p:nvPr/>
        </p:nvSpPr>
        <p:spPr>
          <a:xfrm>
            <a:off x="454025" y="3356384"/>
            <a:ext cx="8549387" cy="4753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Frontend: HTML, CSS, and JavaScript for a user-friendly interface.</a:t>
            </a:r>
          </a:p>
          <a:p>
            <a:endParaRPr lang="en-US" sz="2800" spc="125" dirty="0">
              <a:solidFill>
                <a:srgbClr val="262425"/>
              </a:solidFill>
              <a:latin typeface="Trebuchet MS"/>
            </a:endParaRPr>
          </a:p>
          <a:p>
            <a:pPr marL="457200" indent="-457200">
              <a:buFontTx/>
              <a:buChar char="-"/>
            </a:pPr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Backend: Flask API to handle predictions and transfer data.</a:t>
            </a:r>
          </a:p>
          <a:p>
            <a:pPr marL="457200" indent="-457200">
              <a:buFontTx/>
              <a:buChar char="-"/>
            </a:pPr>
            <a:endParaRPr lang="en-US" sz="2800" spc="125" dirty="0">
              <a:solidFill>
                <a:srgbClr val="262425"/>
              </a:solidFill>
              <a:latin typeface="Trebuchet MS"/>
            </a:endParaRPr>
          </a:p>
          <a:p>
            <a:pPr marL="457200" indent="-457200">
              <a:buFontTx/>
              <a:buChar char="-"/>
            </a:pPr>
            <a:r>
              <a:rPr lang="en-US" sz="2800" spc="125" dirty="0">
                <a:solidFill>
                  <a:srgbClr val="262425"/>
                </a:solidFill>
                <a:latin typeface="Trebuchet MS"/>
              </a:rPr>
              <a:t>Machine Learning: Scikit-learn for model training and prediction.</a:t>
            </a:r>
          </a:p>
          <a:p>
            <a:endParaRPr lang="en-US" sz="2800" spc="125" dirty="0">
              <a:solidFill>
                <a:srgbClr val="262425"/>
              </a:solidFill>
              <a:latin typeface="Trebuchet MS"/>
            </a:endParaRPr>
          </a:p>
          <a:p>
            <a:pPr lvl="1"/>
            <a:endParaRPr lang="en-US" sz="2800" spc="125" dirty="0">
              <a:solidFill>
                <a:srgbClr val="262425"/>
              </a:solidFill>
              <a:latin typeface="Trebuchet MS"/>
            </a:endParaRPr>
          </a:p>
          <a:p>
            <a:endParaRPr lang="en-US" sz="2800" spc="125" dirty="0">
              <a:solidFill>
                <a:srgbClr val="262425"/>
              </a:solidFill>
              <a:latin typeface="Trebuchet MS"/>
            </a:endParaRPr>
          </a:p>
        </p:txBody>
      </p:sp>
      <p:pic>
        <p:nvPicPr>
          <p:cNvPr id="13" name="Picture 12" descr="A screen shot of a computer&#10;&#10;Description automatically generated">
            <a:extLst>
              <a:ext uri="{FF2B5EF4-FFF2-40B4-BE49-F238E27FC236}">
                <a16:creationId xmlns:a16="http://schemas.microsoft.com/office/drawing/2014/main" id="{0913B6AF-24C3-81C6-E53D-601F8EC38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150" y="1078340"/>
            <a:ext cx="8772525" cy="5857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/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/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/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/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610182" y="1184186"/>
            <a:ext cx="1025144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50" spc="-300" dirty="0"/>
              <a:t>Workflow</a:t>
            </a:r>
            <a:endParaRPr sz="4450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359979-0F05-55C6-7560-0A972E91FCB7}"/>
              </a:ext>
            </a:extLst>
          </p:cNvPr>
          <p:cNvSpPr txBox="1"/>
          <p:nvPr/>
        </p:nvSpPr>
        <p:spPr>
          <a:xfrm>
            <a:off x="941864" y="2711450"/>
            <a:ext cx="5511593" cy="1132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677545">
              <a:lnSpc>
                <a:spcPct val="126800"/>
              </a:lnSpc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The workflow will go in four main stages which are : </a:t>
            </a:r>
          </a:p>
        </p:txBody>
      </p:sp>
      <p:pic>
        <p:nvPicPr>
          <p:cNvPr id="24" name="Picture 23" descr="A diagram of a process&#10;&#10;Description automatically generated">
            <a:extLst>
              <a:ext uri="{FF2B5EF4-FFF2-40B4-BE49-F238E27FC236}">
                <a16:creationId xmlns:a16="http://schemas.microsoft.com/office/drawing/2014/main" id="{E6EA933C-171A-3534-7C24-83C1598C8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0"/>
          <a:stretch/>
        </p:blipFill>
        <p:spPr>
          <a:xfrm>
            <a:off x="6696503" y="2559050"/>
            <a:ext cx="11001375" cy="607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F37AD-4488-0C0E-CEFC-5DCCD8D6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DB9A6A5-F632-B59D-D755-EFFD4098E207}"/>
              </a:ext>
            </a:extLst>
          </p:cNvPr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149E1E0-5834-119A-AEE3-634A1E53CE91}"/>
                </a:ext>
              </a:extLst>
            </p:cNvPr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754F0E-C33B-3F01-8B42-389C0DFD87F3}"/>
                </a:ext>
              </a:extLst>
            </p:cNvPr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9BF93D49-E166-E708-8D82-3DD400C34263}"/>
              </a:ext>
            </a:extLst>
          </p:cNvPr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C6165B6-AFBF-9023-707A-D7BDEFF5B4A2}"/>
                </a:ext>
              </a:extLst>
            </p:cNvPr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A96461C-05D1-4362-E48D-27A20892A0F4}"/>
                </a:ext>
              </a:extLst>
            </p:cNvPr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id="{F70E1771-A6E9-AD80-3442-47350B167CE8}"/>
              </a:ext>
            </a:extLst>
          </p:cNvPr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8E8B937-0B54-5A38-977A-7FAB779B70BE}"/>
                </a:ext>
              </a:extLst>
            </p:cNvPr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278D0B9-3D8D-A5D5-4212-2C9ABF012EB8}"/>
                </a:ext>
              </a:extLst>
            </p:cNvPr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AB7FFBE-F772-C78F-C321-4805D724E6D0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F40D8552-A957-14AB-9022-020C45382FA4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C26DAF8-CE9E-4D10-9393-1D82EBEE746F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B823CC32-C782-F4A0-6DAA-16487B600482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C9DADFC0-6523-9644-49FF-68F8009D4D0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EC1D1538-8B1F-5FEE-CF26-66B76751EC13}"/>
              </a:ext>
            </a:extLst>
          </p:cNvPr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FBC9E996-0F05-590D-15EE-84B86163C5C3}"/>
                </a:ext>
              </a:extLst>
            </p:cNvPr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B0566C78-A320-81BF-B507-1CDCC5460A2A}"/>
                </a:ext>
              </a:extLst>
            </p:cNvPr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4E5CF315-A480-49FA-F614-B567C1A44151}"/>
              </a:ext>
            </a:extLst>
          </p:cNvPr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9C9E242-28EC-A2F3-88BA-4D5175287316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0D9B3EC9-1ED8-EB73-972B-3899FC156424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D6828D0C-AEA7-D3FC-931C-98EFD13714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7950" y="729047"/>
            <a:ext cx="1025144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50" dirty="0"/>
              <a:t>Dataset </a:t>
            </a:r>
            <a:endParaRPr sz="4450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7173DB-CE85-72B2-C6F9-D99EBE885E45}"/>
              </a:ext>
            </a:extLst>
          </p:cNvPr>
          <p:cNvSpPr txBox="1"/>
          <p:nvPr/>
        </p:nvSpPr>
        <p:spPr>
          <a:xfrm>
            <a:off x="941864" y="2711450"/>
            <a:ext cx="69130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Dataset used: Contains high school performance data and student preferences.</a:t>
            </a:r>
          </a:p>
          <a:p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Features: High School GPA, Entrance Exam Scores, Gender,  Learning Style, etc.</a:t>
            </a:r>
          </a:p>
          <a:p>
            <a:endParaRPr lang="en-US" sz="2800" spc="15" dirty="0">
              <a:solidFill>
                <a:srgbClr val="262425"/>
              </a:solidFill>
              <a:latin typeface="Trebuchet MS"/>
            </a:endParaRPr>
          </a:p>
        </p:txBody>
      </p:sp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393A67A7-5650-D91A-DD1F-3BB9917F8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50" y="2146966"/>
            <a:ext cx="10191114" cy="71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6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0BFDE-6F52-E090-BD87-0410F5558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23F4478-490A-A2EE-E3C8-5743A161C129}"/>
              </a:ext>
            </a:extLst>
          </p:cNvPr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EE464C4A-C97B-E7B9-69A1-0BB7B64E32FE}"/>
                </a:ext>
              </a:extLst>
            </p:cNvPr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C36E0D6-CA6A-4466-990A-7E56BFAEDC08}"/>
                </a:ext>
              </a:extLst>
            </p:cNvPr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973C5767-9CF5-1030-9917-07B0DEA15174}"/>
              </a:ext>
            </a:extLst>
          </p:cNvPr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0DAEA67-EADB-3EFF-2C3B-B6F9F23A1925}"/>
                </a:ext>
              </a:extLst>
            </p:cNvPr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75DC261-6B2F-C1A4-05D1-87A51601A0E7}"/>
                </a:ext>
              </a:extLst>
            </p:cNvPr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id="{E41730C7-D5D1-1E09-2532-694E6317569D}"/>
              </a:ext>
            </a:extLst>
          </p:cNvPr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F516404-5FF0-C286-8862-9A79593CF625}"/>
                </a:ext>
              </a:extLst>
            </p:cNvPr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E1A90BB-FBCF-0F84-1144-5332F1A7034D}"/>
                </a:ext>
              </a:extLst>
            </p:cNvPr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0CDCD73-C0AE-A8FE-EA13-217FDC2AD0FE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585C071-C97E-7031-AA2E-6DE4A7D8E6FF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1A049C4-0BEC-31D6-1AA8-5878B1CB7C3D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1A90050B-AFE7-D6BC-D35B-703ECD430045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B8CD423F-3530-B419-F428-EEB5891F608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B0A87DDC-7B2A-AAB5-1D56-BDAC95B08019}"/>
              </a:ext>
            </a:extLst>
          </p:cNvPr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657D7F3-A451-C022-A9D5-F60BF7363D0A}"/>
                </a:ext>
              </a:extLst>
            </p:cNvPr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6A32F51C-6882-46C7-F346-8204765CEEFA}"/>
                </a:ext>
              </a:extLst>
            </p:cNvPr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C9E32E45-E7F5-1BD4-83B4-02521101C3E6}"/>
              </a:ext>
            </a:extLst>
          </p:cNvPr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F06A870-CCB7-D2CD-CFBB-ADF4ADB4785A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E6F34CE2-2D11-7C9A-1F8E-FD8D1498728C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A454D9D8-8B4C-CB28-FDEA-24675E16D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7950" y="729047"/>
            <a:ext cx="1025144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50" dirty="0"/>
              <a:t>Dataset Cleaning </a:t>
            </a:r>
            <a:endParaRPr sz="4450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4AB07B-A8B2-B117-2714-5F86B1BFD5CC}"/>
              </a:ext>
            </a:extLst>
          </p:cNvPr>
          <p:cNvSpPr txBox="1"/>
          <p:nvPr/>
        </p:nvSpPr>
        <p:spPr>
          <a:xfrm>
            <a:off x="754583" y="2044447"/>
            <a:ext cx="646076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Handling Missing Values:</a:t>
            </a:r>
          </a:p>
          <a:p>
            <a:pPr marL="514350" indent="-514350">
              <a:buFont typeface="+mj-lt"/>
              <a:buAutoNum type="arabicPeriod"/>
            </a:pPr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For numerical features, missing values were replaced with the column mean to retain the dataset's distribution.</a:t>
            </a:r>
          </a:p>
          <a:p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For categorical features, missing values were filled with the most frequent value (mode) to maintain consistency.</a:t>
            </a:r>
          </a:p>
          <a:p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pPr marL="514350" indent="-514350">
              <a:buAutoNum type="arabicPeriod" startAt="2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Removing Duplicates:</a:t>
            </a:r>
          </a:p>
          <a:p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Duplicate rows were identified and removed to ensure each record in the dataset was unique.</a:t>
            </a:r>
          </a:p>
        </p:txBody>
      </p:sp>
      <p:pic>
        <p:nvPicPr>
          <p:cNvPr id="25" name="Picture 2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8BC3A0D-E59C-E7FF-EDEC-CA31F84AC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66" y="2899064"/>
            <a:ext cx="10682900" cy="39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6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7BC5A-E3A9-6DDC-5222-817564F62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AE02ED3-BD73-14F6-88F0-ACA9C21FCF42}"/>
              </a:ext>
            </a:extLst>
          </p:cNvPr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B4D3534-6BE8-18B1-C485-43B5AD43FF3F}"/>
                </a:ext>
              </a:extLst>
            </p:cNvPr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10DAD6-0AF8-D504-3D94-F6C724992E66}"/>
                </a:ext>
              </a:extLst>
            </p:cNvPr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A9D507F4-82B9-74BC-7E13-288AD75A8E5D}"/>
              </a:ext>
            </a:extLst>
          </p:cNvPr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2235404-3A1B-B0D2-7A96-C1D6F9B728FA}"/>
                </a:ext>
              </a:extLst>
            </p:cNvPr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52EA7E5-D601-86AF-6E3B-05DEAB204CBA}"/>
                </a:ext>
              </a:extLst>
            </p:cNvPr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id="{96B6A676-47D6-3B02-FFF1-734A418178D6}"/>
              </a:ext>
            </a:extLst>
          </p:cNvPr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FA5B1C8-30C4-69DE-E422-6095A0936557}"/>
                </a:ext>
              </a:extLst>
            </p:cNvPr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77F9BB2-70F3-23BA-0DFB-6D769575F34A}"/>
                </a:ext>
              </a:extLst>
            </p:cNvPr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7E01B092-91FA-EE8F-16A6-6211A70B9AD6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D4E428C-90E3-9482-F195-B53863F092A7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F7B675F-ED85-1AED-6086-1B7F6271D383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C432FBB6-149D-586D-517C-8F6E0190F1EB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10070BE9-73BC-A947-A561-5E4784DE880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5BB77B21-06DE-F925-D510-571AE15DE138}"/>
              </a:ext>
            </a:extLst>
          </p:cNvPr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331BE84-A5BA-DEA3-5340-1D37E11A1EEA}"/>
                </a:ext>
              </a:extLst>
            </p:cNvPr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D371B0ED-AACD-DB5E-0623-112254F868F0}"/>
                </a:ext>
              </a:extLst>
            </p:cNvPr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F39067C0-6EF3-FD27-44CC-27FD14983CA2}"/>
              </a:ext>
            </a:extLst>
          </p:cNvPr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396AB897-B24E-96D6-13C2-0B848CC52CB5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940140CA-B3E8-32C0-160B-A1063B354482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E3D83762-3E98-53D5-A933-62817255E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7950" y="729047"/>
            <a:ext cx="1025144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50" dirty="0"/>
              <a:t>Dataset Cleaning </a:t>
            </a:r>
            <a:endParaRPr sz="4450" spc="-300" dirty="0"/>
          </a:p>
        </p:txBody>
      </p:sp>
      <p:pic>
        <p:nvPicPr>
          <p:cNvPr id="24" name="Picture 23" descr="A purple rectangle with black text&#10;&#10;Description automatically generated">
            <a:extLst>
              <a:ext uri="{FF2B5EF4-FFF2-40B4-BE49-F238E27FC236}">
                <a16:creationId xmlns:a16="http://schemas.microsoft.com/office/drawing/2014/main" id="{4DEF8637-04B0-6E77-6A8D-0F914FEA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5461" r="10310"/>
          <a:stretch/>
        </p:blipFill>
        <p:spPr>
          <a:xfrm>
            <a:off x="8997950" y="2239694"/>
            <a:ext cx="8873744" cy="5096222"/>
          </a:xfrm>
          <a:prstGeom prst="rect">
            <a:avLst/>
          </a:prstGeom>
        </p:spPr>
      </p:pic>
      <p:pic>
        <p:nvPicPr>
          <p:cNvPr id="29" name="Picture 28" descr="A purple rectangular object with white text&#10;&#10;Description automatically generated">
            <a:extLst>
              <a:ext uri="{FF2B5EF4-FFF2-40B4-BE49-F238E27FC236}">
                <a16:creationId xmlns:a16="http://schemas.microsoft.com/office/drawing/2014/main" id="{5827E580-8791-A1DD-A471-6A2D25FC2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6588" r="10310"/>
          <a:stretch/>
        </p:blipFill>
        <p:spPr>
          <a:xfrm>
            <a:off x="432728" y="2235169"/>
            <a:ext cx="8305800" cy="509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5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D9A1-BE8B-F92A-DE09-BFD66C83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0182C17-3A72-20A8-E974-8380DD85C3D3}"/>
              </a:ext>
            </a:extLst>
          </p:cNvPr>
          <p:cNvGrpSpPr/>
          <p:nvPr/>
        </p:nvGrpSpPr>
        <p:grpSpPr>
          <a:xfrm>
            <a:off x="17036623" y="-10089"/>
            <a:ext cx="1019175" cy="1016635"/>
            <a:chOff x="17036623" y="-10089"/>
            <a:chExt cx="1019175" cy="101663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F196D96-B172-D63F-4C56-D7874C3CA0FD}"/>
                </a:ext>
              </a:extLst>
            </p:cNvPr>
            <p:cNvSpPr/>
            <p:nvPr/>
          </p:nvSpPr>
          <p:spPr>
            <a:xfrm>
              <a:off x="17045939" y="-723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499745" y="0"/>
                  </a:moveTo>
                  <a:lnTo>
                    <a:pt x="497216" y="43789"/>
                  </a:lnTo>
                  <a:lnTo>
                    <a:pt x="489830" y="87288"/>
                  </a:lnTo>
                  <a:lnTo>
                    <a:pt x="477886" y="130192"/>
                  </a:lnTo>
                  <a:lnTo>
                    <a:pt x="461684" y="172195"/>
                  </a:lnTo>
                  <a:lnTo>
                    <a:pt x="441524" y="212993"/>
                  </a:lnTo>
                  <a:lnTo>
                    <a:pt x="417705" y="252280"/>
                  </a:lnTo>
                  <a:lnTo>
                    <a:pt x="390529" y="289751"/>
                  </a:lnTo>
                  <a:lnTo>
                    <a:pt x="360293" y="325102"/>
                  </a:lnTo>
                  <a:lnTo>
                    <a:pt x="327299" y="358027"/>
                  </a:lnTo>
                  <a:lnTo>
                    <a:pt x="291845" y="388221"/>
                  </a:lnTo>
                  <a:lnTo>
                    <a:pt x="254232" y="415378"/>
                  </a:lnTo>
                  <a:lnTo>
                    <a:pt x="214760" y="439195"/>
                  </a:lnTo>
                  <a:lnTo>
                    <a:pt x="173728" y="459365"/>
                  </a:lnTo>
                  <a:lnTo>
                    <a:pt x="131436" y="475585"/>
                  </a:lnTo>
                  <a:lnTo>
                    <a:pt x="88184" y="487548"/>
                  </a:lnTo>
                  <a:lnTo>
                    <a:pt x="44272" y="494949"/>
                  </a:lnTo>
                  <a:lnTo>
                    <a:pt x="0" y="497484"/>
                  </a:lnTo>
                  <a:lnTo>
                    <a:pt x="44272" y="500041"/>
                  </a:lnTo>
                  <a:lnTo>
                    <a:pt x="88184" y="507504"/>
                  </a:lnTo>
                  <a:lnTo>
                    <a:pt x="131436" y="519565"/>
                  </a:lnTo>
                  <a:lnTo>
                    <a:pt x="173728" y="535914"/>
                  </a:lnTo>
                  <a:lnTo>
                    <a:pt x="214760" y="556241"/>
                  </a:lnTo>
                  <a:lnTo>
                    <a:pt x="254232" y="580238"/>
                  </a:lnTo>
                  <a:lnTo>
                    <a:pt x="291845" y="607594"/>
                  </a:lnTo>
                  <a:lnTo>
                    <a:pt x="327299" y="638000"/>
                  </a:lnTo>
                  <a:lnTo>
                    <a:pt x="360293" y="671146"/>
                  </a:lnTo>
                  <a:lnTo>
                    <a:pt x="390529" y="706723"/>
                  </a:lnTo>
                  <a:lnTo>
                    <a:pt x="417705" y="744422"/>
                  </a:lnTo>
                  <a:lnTo>
                    <a:pt x="441524" y="783934"/>
                  </a:lnTo>
                  <a:lnTo>
                    <a:pt x="461684" y="824947"/>
                  </a:lnTo>
                  <a:lnTo>
                    <a:pt x="477886" y="867154"/>
                  </a:lnTo>
                  <a:lnTo>
                    <a:pt x="489830" y="910245"/>
                  </a:lnTo>
                  <a:lnTo>
                    <a:pt x="497216" y="953909"/>
                  </a:lnTo>
                  <a:lnTo>
                    <a:pt x="499745" y="997839"/>
                  </a:lnTo>
                  <a:lnTo>
                    <a:pt x="502272" y="953909"/>
                  </a:lnTo>
                  <a:lnTo>
                    <a:pt x="509656" y="910245"/>
                  </a:lnTo>
                  <a:lnTo>
                    <a:pt x="521597" y="867154"/>
                  </a:lnTo>
                  <a:lnTo>
                    <a:pt x="537797" y="824947"/>
                  </a:lnTo>
                  <a:lnTo>
                    <a:pt x="557958" y="783934"/>
                  </a:lnTo>
                  <a:lnTo>
                    <a:pt x="581781" y="744422"/>
                  </a:lnTo>
                  <a:lnTo>
                    <a:pt x="608967" y="706723"/>
                  </a:lnTo>
                  <a:lnTo>
                    <a:pt x="639218" y="671146"/>
                  </a:lnTo>
                  <a:lnTo>
                    <a:pt x="672234" y="638000"/>
                  </a:lnTo>
                  <a:lnTo>
                    <a:pt x="707719" y="607594"/>
                  </a:lnTo>
                  <a:lnTo>
                    <a:pt x="745373" y="580238"/>
                  </a:lnTo>
                  <a:lnTo>
                    <a:pt x="784897" y="556241"/>
                  </a:lnTo>
                  <a:lnTo>
                    <a:pt x="825993" y="535914"/>
                  </a:lnTo>
                  <a:lnTo>
                    <a:pt x="868362" y="519565"/>
                  </a:lnTo>
                  <a:lnTo>
                    <a:pt x="911706" y="507504"/>
                  </a:lnTo>
                  <a:lnTo>
                    <a:pt x="955726" y="500041"/>
                  </a:lnTo>
                  <a:lnTo>
                    <a:pt x="1000125" y="497484"/>
                  </a:lnTo>
                  <a:lnTo>
                    <a:pt x="955726" y="494949"/>
                  </a:lnTo>
                  <a:lnTo>
                    <a:pt x="911706" y="487548"/>
                  </a:lnTo>
                  <a:lnTo>
                    <a:pt x="868362" y="475585"/>
                  </a:lnTo>
                  <a:lnTo>
                    <a:pt x="825993" y="459365"/>
                  </a:lnTo>
                  <a:lnTo>
                    <a:pt x="784897" y="439195"/>
                  </a:lnTo>
                  <a:lnTo>
                    <a:pt x="745373" y="415378"/>
                  </a:lnTo>
                  <a:lnTo>
                    <a:pt x="707719" y="388221"/>
                  </a:lnTo>
                  <a:lnTo>
                    <a:pt x="672234" y="358027"/>
                  </a:lnTo>
                  <a:lnTo>
                    <a:pt x="639218" y="325102"/>
                  </a:lnTo>
                  <a:lnTo>
                    <a:pt x="608967" y="289751"/>
                  </a:lnTo>
                  <a:lnTo>
                    <a:pt x="581781" y="252280"/>
                  </a:lnTo>
                  <a:lnTo>
                    <a:pt x="557958" y="212993"/>
                  </a:lnTo>
                  <a:lnTo>
                    <a:pt x="537797" y="172195"/>
                  </a:lnTo>
                  <a:lnTo>
                    <a:pt x="521597" y="130192"/>
                  </a:lnTo>
                  <a:lnTo>
                    <a:pt x="509656" y="87288"/>
                  </a:lnTo>
                  <a:lnTo>
                    <a:pt x="502272" y="43789"/>
                  </a:lnTo>
                  <a:lnTo>
                    <a:pt x="4997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95D019A-9DC1-A334-7703-FADA359E8DDA}"/>
                </a:ext>
              </a:extLst>
            </p:cNvPr>
            <p:cNvSpPr/>
            <p:nvPr/>
          </p:nvSpPr>
          <p:spPr>
            <a:xfrm>
              <a:off x="17045982" y="-729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>
                  <a:moveTo>
                    <a:pt x="0" y="497480"/>
                  </a:moveTo>
                  <a:lnTo>
                    <a:pt x="44273" y="494945"/>
                  </a:lnTo>
                  <a:lnTo>
                    <a:pt x="88185" y="487544"/>
                  </a:lnTo>
                  <a:lnTo>
                    <a:pt x="131437" y="475581"/>
                  </a:lnTo>
                  <a:lnTo>
                    <a:pt x="173730" y="459362"/>
                  </a:lnTo>
                  <a:lnTo>
                    <a:pt x="214762" y="439191"/>
                  </a:lnTo>
                  <a:lnTo>
                    <a:pt x="254235" y="415375"/>
                  </a:lnTo>
                  <a:lnTo>
                    <a:pt x="291848" y="388217"/>
                  </a:lnTo>
                  <a:lnTo>
                    <a:pt x="327302" y="358024"/>
                  </a:lnTo>
                  <a:lnTo>
                    <a:pt x="360297" y="325099"/>
                  </a:lnTo>
                  <a:lnTo>
                    <a:pt x="390532" y="289749"/>
                  </a:lnTo>
                  <a:lnTo>
                    <a:pt x="417710" y="252278"/>
                  </a:lnTo>
                  <a:lnTo>
                    <a:pt x="441528" y="212991"/>
                  </a:lnTo>
                  <a:lnTo>
                    <a:pt x="461688" y="172194"/>
                  </a:lnTo>
                  <a:lnTo>
                    <a:pt x="477890" y="130191"/>
                  </a:lnTo>
                  <a:lnTo>
                    <a:pt x="489834" y="87287"/>
                  </a:lnTo>
                  <a:lnTo>
                    <a:pt x="497221" y="43789"/>
                  </a:lnTo>
                  <a:lnTo>
                    <a:pt x="499749" y="0"/>
                  </a:lnTo>
                  <a:lnTo>
                    <a:pt x="502277" y="43789"/>
                  </a:lnTo>
                  <a:lnTo>
                    <a:pt x="509661" y="87287"/>
                  </a:lnTo>
                  <a:lnTo>
                    <a:pt x="521602" y="130191"/>
                  </a:lnTo>
                  <a:lnTo>
                    <a:pt x="537801" y="172194"/>
                  </a:lnTo>
                  <a:lnTo>
                    <a:pt x="557961" y="212991"/>
                  </a:lnTo>
                  <a:lnTo>
                    <a:pt x="581781" y="252278"/>
                  </a:lnTo>
                  <a:lnTo>
                    <a:pt x="608964" y="289749"/>
                  </a:lnTo>
                  <a:lnTo>
                    <a:pt x="639211" y="325099"/>
                  </a:lnTo>
                  <a:lnTo>
                    <a:pt x="672222" y="358024"/>
                  </a:lnTo>
                  <a:lnTo>
                    <a:pt x="707700" y="388217"/>
                  </a:lnTo>
                  <a:lnTo>
                    <a:pt x="745346" y="415375"/>
                  </a:lnTo>
                  <a:lnTo>
                    <a:pt x="784860" y="439191"/>
                  </a:lnTo>
                  <a:lnTo>
                    <a:pt x="825944" y="459362"/>
                  </a:lnTo>
                  <a:lnTo>
                    <a:pt x="868300" y="475581"/>
                  </a:lnTo>
                  <a:lnTo>
                    <a:pt x="911628" y="487544"/>
                  </a:lnTo>
                  <a:lnTo>
                    <a:pt x="955630" y="494945"/>
                  </a:lnTo>
                  <a:lnTo>
                    <a:pt x="1000007" y="497480"/>
                  </a:lnTo>
                  <a:lnTo>
                    <a:pt x="955630" y="500037"/>
                  </a:lnTo>
                  <a:lnTo>
                    <a:pt x="911628" y="507500"/>
                  </a:lnTo>
                  <a:lnTo>
                    <a:pt x="868300" y="519561"/>
                  </a:lnTo>
                  <a:lnTo>
                    <a:pt x="825944" y="535910"/>
                  </a:lnTo>
                  <a:lnTo>
                    <a:pt x="784860" y="556237"/>
                  </a:lnTo>
                  <a:lnTo>
                    <a:pt x="745346" y="580234"/>
                  </a:lnTo>
                  <a:lnTo>
                    <a:pt x="707700" y="607590"/>
                  </a:lnTo>
                  <a:lnTo>
                    <a:pt x="672222" y="637996"/>
                  </a:lnTo>
                  <a:lnTo>
                    <a:pt x="639211" y="671142"/>
                  </a:lnTo>
                  <a:lnTo>
                    <a:pt x="608964" y="706720"/>
                  </a:lnTo>
                  <a:lnTo>
                    <a:pt x="581781" y="744420"/>
                  </a:lnTo>
                  <a:lnTo>
                    <a:pt x="557961" y="783932"/>
                  </a:lnTo>
                  <a:lnTo>
                    <a:pt x="537801" y="824946"/>
                  </a:lnTo>
                  <a:lnTo>
                    <a:pt x="521602" y="867154"/>
                  </a:lnTo>
                  <a:lnTo>
                    <a:pt x="509661" y="910246"/>
                  </a:lnTo>
                  <a:lnTo>
                    <a:pt x="502277" y="953912"/>
                  </a:lnTo>
                  <a:lnTo>
                    <a:pt x="499749" y="997843"/>
                  </a:lnTo>
                  <a:lnTo>
                    <a:pt x="497221" y="953912"/>
                  </a:lnTo>
                  <a:lnTo>
                    <a:pt x="489834" y="910246"/>
                  </a:lnTo>
                  <a:lnTo>
                    <a:pt x="477890" y="867154"/>
                  </a:lnTo>
                  <a:lnTo>
                    <a:pt x="461688" y="824946"/>
                  </a:lnTo>
                  <a:lnTo>
                    <a:pt x="441528" y="783932"/>
                  </a:lnTo>
                  <a:lnTo>
                    <a:pt x="417710" y="744420"/>
                  </a:lnTo>
                  <a:lnTo>
                    <a:pt x="390532" y="706720"/>
                  </a:lnTo>
                  <a:lnTo>
                    <a:pt x="360297" y="671142"/>
                  </a:lnTo>
                  <a:lnTo>
                    <a:pt x="327302" y="637996"/>
                  </a:lnTo>
                  <a:lnTo>
                    <a:pt x="291848" y="607590"/>
                  </a:lnTo>
                  <a:lnTo>
                    <a:pt x="254235" y="580234"/>
                  </a:lnTo>
                  <a:lnTo>
                    <a:pt x="214762" y="556237"/>
                  </a:lnTo>
                  <a:lnTo>
                    <a:pt x="173730" y="535910"/>
                  </a:lnTo>
                  <a:lnTo>
                    <a:pt x="131437" y="519561"/>
                  </a:lnTo>
                  <a:lnTo>
                    <a:pt x="88185" y="507500"/>
                  </a:lnTo>
                  <a:lnTo>
                    <a:pt x="44273" y="500037"/>
                  </a:lnTo>
                  <a:lnTo>
                    <a:pt x="0" y="497480"/>
                  </a:lnTo>
                  <a:close/>
                </a:path>
              </a:pathLst>
            </a:custGeom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>
            <a:extLst>
              <a:ext uri="{FF2B5EF4-FFF2-40B4-BE49-F238E27FC236}">
                <a16:creationId xmlns:a16="http://schemas.microsoft.com/office/drawing/2014/main" id="{C8474DC2-C0D4-5F85-C9EF-815D55A040CC}"/>
              </a:ext>
            </a:extLst>
          </p:cNvPr>
          <p:cNvGrpSpPr/>
          <p:nvPr/>
        </p:nvGrpSpPr>
        <p:grpSpPr>
          <a:xfrm>
            <a:off x="17384354" y="1300921"/>
            <a:ext cx="323215" cy="322580"/>
            <a:chOff x="17384354" y="1300921"/>
            <a:chExt cx="323215" cy="32258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03A0162-FA8D-D89E-FDE3-D59345C1F287}"/>
                </a:ext>
              </a:extLst>
            </p:cNvPr>
            <p:cNvSpPr/>
            <p:nvPr/>
          </p:nvSpPr>
          <p:spPr>
            <a:xfrm>
              <a:off x="17393794" y="1310284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159766" y="0"/>
                  </a:moveTo>
                  <a:lnTo>
                    <a:pt x="143891" y="0"/>
                  </a:lnTo>
                  <a:lnTo>
                    <a:pt x="136017" y="723"/>
                  </a:lnTo>
                  <a:lnTo>
                    <a:pt x="97155" y="10071"/>
                  </a:lnTo>
                  <a:lnTo>
                    <a:pt x="62611" y="28790"/>
                  </a:lnTo>
                  <a:lnTo>
                    <a:pt x="33782" y="56159"/>
                  </a:lnTo>
                  <a:lnTo>
                    <a:pt x="12954" y="89992"/>
                  </a:lnTo>
                  <a:lnTo>
                    <a:pt x="2159" y="128143"/>
                  </a:lnTo>
                  <a:lnTo>
                    <a:pt x="635" y="136067"/>
                  </a:lnTo>
                  <a:lnTo>
                    <a:pt x="0" y="143992"/>
                  </a:lnTo>
                  <a:lnTo>
                    <a:pt x="0" y="151904"/>
                  </a:lnTo>
                  <a:lnTo>
                    <a:pt x="0" y="159829"/>
                  </a:lnTo>
                  <a:lnTo>
                    <a:pt x="635" y="167741"/>
                  </a:lnTo>
                  <a:lnTo>
                    <a:pt x="2159" y="175666"/>
                  </a:lnTo>
                  <a:lnTo>
                    <a:pt x="3556" y="183591"/>
                  </a:lnTo>
                  <a:lnTo>
                    <a:pt x="4953" y="190779"/>
                  </a:lnTo>
                  <a:lnTo>
                    <a:pt x="7874" y="198704"/>
                  </a:lnTo>
                  <a:lnTo>
                    <a:pt x="10033" y="205905"/>
                  </a:lnTo>
                  <a:lnTo>
                    <a:pt x="13589" y="213106"/>
                  </a:lnTo>
                  <a:lnTo>
                    <a:pt x="16510" y="220306"/>
                  </a:lnTo>
                  <a:lnTo>
                    <a:pt x="20828" y="227495"/>
                  </a:lnTo>
                  <a:lnTo>
                    <a:pt x="44577" y="259181"/>
                  </a:lnTo>
                  <a:lnTo>
                    <a:pt x="56769" y="269252"/>
                  </a:lnTo>
                  <a:lnTo>
                    <a:pt x="62611" y="274294"/>
                  </a:lnTo>
                  <a:lnTo>
                    <a:pt x="97790" y="293014"/>
                  </a:lnTo>
                  <a:lnTo>
                    <a:pt x="105029" y="295897"/>
                  </a:lnTo>
                  <a:lnTo>
                    <a:pt x="113030" y="298056"/>
                  </a:lnTo>
                  <a:lnTo>
                    <a:pt x="120142" y="299491"/>
                  </a:lnTo>
                  <a:lnTo>
                    <a:pt x="128143" y="300926"/>
                  </a:lnTo>
                  <a:lnTo>
                    <a:pt x="136017" y="302374"/>
                  </a:lnTo>
                  <a:lnTo>
                    <a:pt x="143891" y="303098"/>
                  </a:lnTo>
                  <a:lnTo>
                    <a:pt x="151892" y="303098"/>
                  </a:lnTo>
                  <a:lnTo>
                    <a:pt x="151892" y="303809"/>
                  </a:lnTo>
                  <a:lnTo>
                    <a:pt x="159766" y="303809"/>
                  </a:lnTo>
                  <a:lnTo>
                    <a:pt x="167640" y="303098"/>
                  </a:lnTo>
                  <a:lnTo>
                    <a:pt x="183515" y="300215"/>
                  </a:lnTo>
                  <a:lnTo>
                    <a:pt x="190754" y="298767"/>
                  </a:lnTo>
                  <a:lnTo>
                    <a:pt x="198628" y="295897"/>
                  </a:lnTo>
                  <a:lnTo>
                    <a:pt x="205867" y="293738"/>
                  </a:lnTo>
                  <a:lnTo>
                    <a:pt x="213106" y="290131"/>
                  </a:lnTo>
                  <a:lnTo>
                    <a:pt x="220218" y="287248"/>
                  </a:lnTo>
                  <a:lnTo>
                    <a:pt x="227457" y="282930"/>
                  </a:lnTo>
                  <a:lnTo>
                    <a:pt x="233934" y="279336"/>
                  </a:lnTo>
                  <a:lnTo>
                    <a:pt x="241173" y="274294"/>
                  </a:lnTo>
                  <a:lnTo>
                    <a:pt x="246888" y="269976"/>
                  </a:lnTo>
                  <a:lnTo>
                    <a:pt x="253365" y="264210"/>
                  </a:lnTo>
                  <a:lnTo>
                    <a:pt x="259080" y="259181"/>
                  </a:lnTo>
                  <a:lnTo>
                    <a:pt x="264160" y="253415"/>
                  </a:lnTo>
                  <a:lnTo>
                    <a:pt x="269240" y="246938"/>
                  </a:lnTo>
                  <a:lnTo>
                    <a:pt x="274193" y="241173"/>
                  </a:lnTo>
                  <a:lnTo>
                    <a:pt x="292989" y="205905"/>
                  </a:lnTo>
                  <a:lnTo>
                    <a:pt x="295783" y="198704"/>
                  </a:lnTo>
                  <a:lnTo>
                    <a:pt x="297942" y="190779"/>
                  </a:lnTo>
                  <a:lnTo>
                    <a:pt x="299466" y="183591"/>
                  </a:lnTo>
                  <a:lnTo>
                    <a:pt x="302260" y="167741"/>
                  </a:lnTo>
                  <a:lnTo>
                    <a:pt x="303022" y="159829"/>
                  </a:lnTo>
                  <a:lnTo>
                    <a:pt x="303022" y="151904"/>
                  </a:lnTo>
                  <a:lnTo>
                    <a:pt x="303784" y="151904"/>
                  </a:lnTo>
                  <a:lnTo>
                    <a:pt x="303784" y="143992"/>
                  </a:lnTo>
                  <a:lnTo>
                    <a:pt x="303022" y="136067"/>
                  </a:lnTo>
                  <a:lnTo>
                    <a:pt x="301625" y="128143"/>
                  </a:lnTo>
                  <a:lnTo>
                    <a:pt x="300101" y="120230"/>
                  </a:lnTo>
                  <a:lnTo>
                    <a:pt x="298704" y="112306"/>
                  </a:lnTo>
                  <a:lnTo>
                    <a:pt x="283591" y="76314"/>
                  </a:lnTo>
                  <a:lnTo>
                    <a:pt x="259080" y="44640"/>
                  </a:lnTo>
                  <a:lnTo>
                    <a:pt x="253365" y="38874"/>
                  </a:lnTo>
                  <a:lnTo>
                    <a:pt x="213741" y="12954"/>
                  </a:lnTo>
                  <a:lnTo>
                    <a:pt x="167640" y="723"/>
                  </a:lnTo>
                  <a:lnTo>
                    <a:pt x="159766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E2A5694-A38E-89C8-94BF-025D36F9607A}"/>
                </a:ext>
              </a:extLst>
            </p:cNvPr>
            <p:cNvSpPr/>
            <p:nvPr/>
          </p:nvSpPr>
          <p:spPr>
            <a:xfrm>
              <a:off x="17393713" y="1310280"/>
              <a:ext cx="304165" cy="304165"/>
            </a:xfrm>
            <a:custGeom>
              <a:avLst/>
              <a:gdLst/>
              <a:ahLst/>
              <a:cxnLst/>
              <a:rect l="l" t="t" r="r" b="b"/>
              <a:pathLst>
                <a:path w="304165" h="304165">
                  <a:moveTo>
                    <a:pt x="0" y="151903"/>
                  </a:moveTo>
                  <a:lnTo>
                    <a:pt x="0" y="143991"/>
                  </a:lnTo>
                  <a:lnTo>
                    <a:pt x="762" y="136066"/>
                  </a:lnTo>
                  <a:lnTo>
                    <a:pt x="2159" y="128141"/>
                  </a:lnTo>
                  <a:lnTo>
                    <a:pt x="3683" y="120229"/>
                  </a:lnTo>
                  <a:lnTo>
                    <a:pt x="5080" y="112317"/>
                  </a:lnTo>
                  <a:lnTo>
                    <a:pt x="7239" y="105104"/>
                  </a:lnTo>
                  <a:lnTo>
                    <a:pt x="10160" y="97192"/>
                  </a:lnTo>
                  <a:lnTo>
                    <a:pt x="12954" y="89991"/>
                  </a:lnTo>
                  <a:lnTo>
                    <a:pt x="16637" y="82790"/>
                  </a:lnTo>
                  <a:lnTo>
                    <a:pt x="20193" y="75589"/>
                  </a:lnTo>
                  <a:lnTo>
                    <a:pt x="24511" y="69112"/>
                  </a:lnTo>
                  <a:lnTo>
                    <a:pt x="28829" y="62635"/>
                  </a:lnTo>
                  <a:lnTo>
                    <a:pt x="33909" y="56158"/>
                  </a:lnTo>
                  <a:lnTo>
                    <a:pt x="38862" y="50393"/>
                  </a:lnTo>
                  <a:lnTo>
                    <a:pt x="44704" y="44640"/>
                  </a:lnTo>
                  <a:lnTo>
                    <a:pt x="50419" y="38874"/>
                  </a:lnTo>
                  <a:lnTo>
                    <a:pt x="82804" y="16560"/>
                  </a:lnTo>
                  <a:lnTo>
                    <a:pt x="120270" y="3594"/>
                  </a:lnTo>
                  <a:lnTo>
                    <a:pt x="144019" y="0"/>
                  </a:lnTo>
                  <a:lnTo>
                    <a:pt x="152020" y="0"/>
                  </a:lnTo>
                  <a:lnTo>
                    <a:pt x="159894" y="0"/>
                  </a:lnTo>
                  <a:lnTo>
                    <a:pt x="198756" y="7200"/>
                  </a:lnTo>
                  <a:lnTo>
                    <a:pt x="234698" y="24472"/>
                  </a:lnTo>
                  <a:lnTo>
                    <a:pt x="241175" y="28790"/>
                  </a:lnTo>
                  <a:lnTo>
                    <a:pt x="247652" y="33832"/>
                  </a:lnTo>
                  <a:lnTo>
                    <a:pt x="253494" y="38874"/>
                  </a:lnTo>
                  <a:lnTo>
                    <a:pt x="259209" y="44640"/>
                  </a:lnTo>
                  <a:lnTo>
                    <a:pt x="265051" y="50393"/>
                  </a:lnTo>
                  <a:lnTo>
                    <a:pt x="287276" y="82790"/>
                  </a:lnTo>
                  <a:lnTo>
                    <a:pt x="300231" y="120229"/>
                  </a:lnTo>
                  <a:lnTo>
                    <a:pt x="301755" y="128141"/>
                  </a:lnTo>
                  <a:lnTo>
                    <a:pt x="303152" y="136066"/>
                  </a:lnTo>
                  <a:lnTo>
                    <a:pt x="303914" y="143991"/>
                  </a:lnTo>
                  <a:lnTo>
                    <a:pt x="303914" y="151903"/>
                  </a:lnTo>
                  <a:lnTo>
                    <a:pt x="303152" y="151903"/>
                  </a:lnTo>
                  <a:lnTo>
                    <a:pt x="303152" y="159828"/>
                  </a:lnTo>
                  <a:lnTo>
                    <a:pt x="295912" y="198702"/>
                  </a:lnTo>
                  <a:lnTo>
                    <a:pt x="293118" y="205903"/>
                  </a:lnTo>
                  <a:lnTo>
                    <a:pt x="290197" y="213828"/>
                  </a:lnTo>
                  <a:lnTo>
                    <a:pt x="269369" y="246936"/>
                  </a:lnTo>
                  <a:lnTo>
                    <a:pt x="264289" y="253413"/>
                  </a:lnTo>
                  <a:lnTo>
                    <a:pt x="259209" y="259179"/>
                  </a:lnTo>
                  <a:lnTo>
                    <a:pt x="253494" y="264221"/>
                  </a:lnTo>
                  <a:lnTo>
                    <a:pt x="247017" y="269974"/>
                  </a:lnTo>
                  <a:lnTo>
                    <a:pt x="241175" y="274292"/>
                  </a:lnTo>
                  <a:lnTo>
                    <a:pt x="234063" y="279334"/>
                  </a:lnTo>
                  <a:lnTo>
                    <a:pt x="227586" y="282928"/>
                  </a:lnTo>
                  <a:lnTo>
                    <a:pt x="220347" y="287258"/>
                  </a:lnTo>
                  <a:lnTo>
                    <a:pt x="213108" y="290129"/>
                  </a:lnTo>
                  <a:lnTo>
                    <a:pt x="205996" y="293735"/>
                  </a:lnTo>
                  <a:lnTo>
                    <a:pt x="198756" y="295894"/>
                  </a:lnTo>
                  <a:lnTo>
                    <a:pt x="159894" y="303819"/>
                  </a:lnTo>
                  <a:lnTo>
                    <a:pt x="152020" y="303819"/>
                  </a:lnTo>
                  <a:lnTo>
                    <a:pt x="152020" y="303095"/>
                  </a:lnTo>
                  <a:lnTo>
                    <a:pt x="144019" y="303095"/>
                  </a:lnTo>
                  <a:lnTo>
                    <a:pt x="105157" y="295894"/>
                  </a:lnTo>
                  <a:lnTo>
                    <a:pt x="97917" y="293012"/>
                  </a:lnTo>
                  <a:lnTo>
                    <a:pt x="90043" y="290129"/>
                  </a:lnTo>
                  <a:lnTo>
                    <a:pt x="56896" y="269250"/>
                  </a:lnTo>
                  <a:lnTo>
                    <a:pt x="50419" y="264221"/>
                  </a:lnTo>
                  <a:lnTo>
                    <a:pt x="44704" y="259179"/>
                  </a:lnTo>
                  <a:lnTo>
                    <a:pt x="39624" y="253413"/>
                  </a:lnTo>
                  <a:lnTo>
                    <a:pt x="33909" y="246936"/>
                  </a:lnTo>
                  <a:lnTo>
                    <a:pt x="29591" y="241183"/>
                  </a:lnTo>
                  <a:lnTo>
                    <a:pt x="24511" y="233982"/>
                  </a:lnTo>
                  <a:lnTo>
                    <a:pt x="20955" y="227505"/>
                  </a:lnTo>
                  <a:lnTo>
                    <a:pt x="16637" y="220305"/>
                  </a:lnTo>
                  <a:lnTo>
                    <a:pt x="13716" y="213104"/>
                  </a:lnTo>
                  <a:lnTo>
                    <a:pt x="10160" y="205903"/>
                  </a:lnTo>
                  <a:lnTo>
                    <a:pt x="8001" y="198702"/>
                  </a:lnTo>
                  <a:lnTo>
                    <a:pt x="0" y="159828"/>
                  </a:lnTo>
                  <a:lnTo>
                    <a:pt x="0" y="151903"/>
                  </a:lnTo>
                  <a:close/>
                </a:path>
              </a:pathLst>
            </a:custGeom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>
            <a:extLst>
              <a:ext uri="{FF2B5EF4-FFF2-40B4-BE49-F238E27FC236}">
                <a16:creationId xmlns:a16="http://schemas.microsoft.com/office/drawing/2014/main" id="{F90BAD13-8A47-D012-C7A4-7BB39E2DFDAD}"/>
              </a:ext>
            </a:extLst>
          </p:cNvPr>
          <p:cNvGrpSpPr/>
          <p:nvPr/>
        </p:nvGrpSpPr>
        <p:grpSpPr>
          <a:xfrm>
            <a:off x="-9359" y="7912075"/>
            <a:ext cx="1203325" cy="2383790"/>
            <a:chOff x="-9359" y="7912075"/>
            <a:chExt cx="1203325" cy="238379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FDB4C55-1E46-095A-3245-12735E5C2668}"/>
                </a:ext>
              </a:extLst>
            </p:cNvPr>
            <p:cNvSpPr/>
            <p:nvPr/>
          </p:nvSpPr>
          <p:spPr>
            <a:xfrm>
              <a:off x="0" y="7923707"/>
              <a:ext cx="1184910" cy="2362200"/>
            </a:xfrm>
            <a:custGeom>
              <a:avLst/>
              <a:gdLst/>
              <a:ahLst/>
              <a:cxnLst/>
              <a:rect l="l" t="t" r="r" b="b"/>
              <a:pathLst>
                <a:path w="1184910" h="2362200">
                  <a:moveTo>
                    <a:pt x="16948" y="1866900"/>
                  </a:moveTo>
                  <a:lnTo>
                    <a:pt x="1433" y="1866900"/>
                  </a:lnTo>
                  <a:lnTo>
                    <a:pt x="10940" y="1917700"/>
                  </a:lnTo>
                  <a:lnTo>
                    <a:pt x="23997" y="1955800"/>
                  </a:lnTo>
                  <a:lnTo>
                    <a:pt x="40449" y="2006600"/>
                  </a:lnTo>
                  <a:lnTo>
                    <a:pt x="60138" y="2044700"/>
                  </a:lnTo>
                  <a:lnTo>
                    <a:pt x="82909" y="2082800"/>
                  </a:lnTo>
                  <a:lnTo>
                    <a:pt x="108605" y="2120900"/>
                  </a:lnTo>
                  <a:lnTo>
                    <a:pt x="137070" y="2159000"/>
                  </a:lnTo>
                  <a:lnTo>
                    <a:pt x="168147" y="2197100"/>
                  </a:lnTo>
                  <a:lnTo>
                    <a:pt x="201681" y="2222500"/>
                  </a:lnTo>
                  <a:lnTo>
                    <a:pt x="237515" y="2247900"/>
                  </a:lnTo>
                  <a:lnTo>
                    <a:pt x="275492" y="2273300"/>
                  </a:lnTo>
                  <a:lnTo>
                    <a:pt x="315457" y="2298700"/>
                  </a:lnTo>
                  <a:lnTo>
                    <a:pt x="357253" y="2324100"/>
                  </a:lnTo>
                  <a:lnTo>
                    <a:pt x="400724" y="2336800"/>
                  </a:lnTo>
                  <a:lnTo>
                    <a:pt x="492064" y="2362200"/>
                  </a:lnTo>
                  <a:lnTo>
                    <a:pt x="684877" y="2362200"/>
                  </a:lnTo>
                  <a:lnTo>
                    <a:pt x="731423" y="2349500"/>
                  </a:lnTo>
                  <a:lnTo>
                    <a:pt x="494512" y="2349500"/>
                  </a:lnTo>
                  <a:lnTo>
                    <a:pt x="405544" y="2324100"/>
                  </a:lnTo>
                  <a:lnTo>
                    <a:pt x="363217" y="2311400"/>
                  </a:lnTo>
                  <a:lnTo>
                    <a:pt x="322529" y="2286000"/>
                  </a:lnTo>
                  <a:lnTo>
                    <a:pt x="283631" y="2260600"/>
                  </a:lnTo>
                  <a:lnTo>
                    <a:pt x="246673" y="2235200"/>
                  </a:lnTo>
                  <a:lnTo>
                    <a:pt x="211805" y="2209800"/>
                  </a:lnTo>
                  <a:lnTo>
                    <a:pt x="179180" y="2184400"/>
                  </a:lnTo>
                  <a:lnTo>
                    <a:pt x="148946" y="2146300"/>
                  </a:lnTo>
                  <a:lnTo>
                    <a:pt x="121255" y="2120900"/>
                  </a:lnTo>
                  <a:lnTo>
                    <a:pt x="96258" y="2082800"/>
                  </a:lnTo>
                  <a:lnTo>
                    <a:pt x="74105" y="2044700"/>
                  </a:lnTo>
                  <a:lnTo>
                    <a:pt x="54947" y="1993900"/>
                  </a:lnTo>
                  <a:lnTo>
                    <a:pt x="38934" y="1955800"/>
                  </a:lnTo>
                  <a:lnTo>
                    <a:pt x="26217" y="1917700"/>
                  </a:lnTo>
                  <a:lnTo>
                    <a:pt x="16948" y="1866900"/>
                  </a:lnTo>
                  <a:close/>
                </a:path>
                <a:path w="1184910" h="2362200">
                  <a:moveTo>
                    <a:pt x="730515" y="1193800"/>
                  </a:moveTo>
                  <a:lnTo>
                    <a:pt x="635809" y="1193800"/>
                  </a:lnTo>
                  <a:lnTo>
                    <a:pt x="682333" y="1206500"/>
                  </a:lnTo>
                  <a:lnTo>
                    <a:pt x="727651" y="1206500"/>
                  </a:lnTo>
                  <a:lnTo>
                    <a:pt x="771613" y="1219200"/>
                  </a:lnTo>
                  <a:lnTo>
                    <a:pt x="814070" y="1244600"/>
                  </a:lnTo>
                  <a:lnTo>
                    <a:pt x="854871" y="1257300"/>
                  </a:lnTo>
                  <a:lnTo>
                    <a:pt x="893868" y="1282700"/>
                  </a:lnTo>
                  <a:lnTo>
                    <a:pt x="930910" y="1308100"/>
                  </a:lnTo>
                  <a:lnTo>
                    <a:pt x="965849" y="1333500"/>
                  </a:lnTo>
                  <a:lnTo>
                    <a:pt x="998534" y="1358900"/>
                  </a:lnTo>
                  <a:lnTo>
                    <a:pt x="1028817" y="1397000"/>
                  </a:lnTo>
                  <a:lnTo>
                    <a:pt x="1056546" y="1435100"/>
                  </a:lnTo>
                  <a:lnTo>
                    <a:pt x="1081574" y="1473200"/>
                  </a:lnTo>
                  <a:lnTo>
                    <a:pt x="1103750" y="1511300"/>
                  </a:lnTo>
                  <a:lnTo>
                    <a:pt x="1122925" y="1549400"/>
                  </a:lnTo>
                  <a:lnTo>
                    <a:pt x="1138948" y="1587500"/>
                  </a:lnTo>
                  <a:lnTo>
                    <a:pt x="1151672" y="1638300"/>
                  </a:lnTo>
                  <a:lnTo>
                    <a:pt x="1160945" y="1676400"/>
                  </a:lnTo>
                  <a:lnTo>
                    <a:pt x="1166618" y="1727200"/>
                  </a:lnTo>
                  <a:lnTo>
                    <a:pt x="1168543" y="1778000"/>
                  </a:lnTo>
                  <a:lnTo>
                    <a:pt x="1166618" y="1816100"/>
                  </a:lnTo>
                  <a:lnTo>
                    <a:pt x="1160945" y="1866900"/>
                  </a:lnTo>
                  <a:lnTo>
                    <a:pt x="1151672" y="1917700"/>
                  </a:lnTo>
                  <a:lnTo>
                    <a:pt x="1138948" y="1955800"/>
                  </a:lnTo>
                  <a:lnTo>
                    <a:pt x="1122925" y="1993900"/>
                  </a:lnTo>
                  <a:lnTo>
                    <a:pt x="1103750" y="2044700"/>
                  </a:lnTo>
                  <a:lnTo>
                    <a:pt x="1081574" y="2082800"/>
                  </a:lnTo>
                  <a:lnTo>
                    <a:pt x="1056546" y="2120900"/>
                  </a:lnTo>
                  <a:lnTo>
                    <a:pt x="1028817" y="2146300"/>
                  </a:lnTo>
                  <a:lnTo>
                    <a:pt x="998534" y="2184400"/>
                  </a:lnTo>
                  <a:lnTo>
                    <a:pt x="965849" y="2209800"/>
                  </a:lnTo>
                  <a:lnTo>
                    <a:pt x="930910" y="2235200"/>
                  </a:lnTo>
                  <a:lnTo>
                    <a:pt x="893868" y="2260600"/>
                  </a:lnTo>
                  <a:lnTo>
                    <a:pt x="854871" y="2286000"/>
                  </a:lnTo>
                  <a:lnTo>
                    <a:pt x="814070" y="2311400"/>
                  </a:lnTo>
                  <a:lnTo>
                    <a:pt x="771613" y="2324100"/>
                  </a:lnTo>
                  <a:lnTo>
                    <a:pt x="682333" y="2349500"/>
                  </a:lnTo>
                  <a:lnTo>
                    <a:pt x="731423" y="2349500"/>
                  </a:lnTo>
                  <a:lnTo>
                    <a:pt x="820191" y="2324100"/>
                  </a:lnTo>
                  <a:lnTo>
                    <a:pt x="862104" y="2298700"/>
                  </a:lnTo>
                  <a:lnTo>
                    <a:pt x="902165" y="2273300"/>
                  </a:lnTo>
                  <a:lnTo>
                    <a:pt x="940220" y="2247900"/>
                  </a:lnTo>
                  <a:lnTo>
                    <a:pt x="976115" y="2222500"/>
                  </a:lnTo>
                  <a:lnTo>
                    <a:pt x="1009695" y="2197100"/>
                  </a:lnTo>
                  <a:lnTo>
                    <a:pt x="1040809" y="2159000"/>
                  </a:lnTo>
                  <a:lnTo>
                    <a:pt x="1069300" y="2120900"/>
                  </a:lnTo>
                  <a:lnTo>
                    <a:pt x="1095016" y="2082800"/>
                  </a:lnTo>
                  <a:lnTo>
                    <a:pt x="1117802" y="2044700"/>
                  </a:lnTo>
                  <a:lnTo>
                    <a:pt x="1137505" y="2006600"/>
                  </a:lnTo>
                  <a:lnTo>
                    <a:pt x="1153971" y="1955800"/>
                  </a:lnTo>
                  <a:lnTo>
                    <a:pt x="1167046" y="1917700"/>
                  </a:lnTo>
                  <a:lnTo>
                    <a:pt x="1176575" y="1866900"/>
                  </a:lnTo>
                  <a:lnTo>
                    <a:pt x="1182406" y="1828800"/>
                  </a:lnTo>
                  <a:lnTo>
                    <a:pt x="1184384" y="1778000"/>
                  </a:lnTo>
                  <a:lnTo>
                    <a:pt x="1182396" y="1727200"/>
                  </a:lnTo>
                  <a:lnTo>
                    <a:pt x="1176539" y="1676400"/>
                  </a:lnTo>
                  <a:lnTo>
                    <a:pt x="1166967" y="1625600"/>
                  </a:lnTo>
                  <a:lnTo>
                    <a:pt x="1153838" y="1587500"/>
                  </a:lnTo>
                  <a:lnTo>
                    <a:pt x="1137307" y="1536700"/>
                  </a:lnTo>
                  <a:lnTo>
                    <a:pt x="1117531" y="1498600"/>
                  </a:lnTo>
                  <a:lnTo>
                    <a:pt x="1094666" y="1460500"/>
                  </a:lnTo>
                  <a:lnTo>
                    <a:pt x="1068869" y="1422400"/>
                  </a:lnTo>
                  <a:lnTo>
                    <a:pt x="1040295" y="1384300"/>
                  </a:lnTo>
                  <a:lnTo>
                    <a:pt x="1009101" y="1358900"/>
                  </a:lnTo>
                  <a:lnTo>
                    <a:pt x="975444" y="1320800"/>
                  </a:lnTo>
                  <a:lnTo>
                    <a:pt x="939479" y="1295400"/>
                  </a:lnTo>
                  <a:lnTo>
                    <a:pt x="901364" y="1270000"/>
                  </a:lnTo>
                  <a:lnTo>
                    <a:pt x="861253" y="1244600"/>
                  </a:lnTo>
                  <a:lnTo>
                    <a:pt x="819304" y="1219200"/>
                  </a:lnTo>
                  <a:lnTo>
                    <a:pt x="730515" y="1193800"/>
                  </a:lnTo>
                  <a:close/>
                </a:path>
                <a:path w="1184910" h="2362200">
                  <a:moveTo>
                    <a:pt x="683988" y="1181100"/>
                  </a:moveTo>
                  <a:lnTo>
                    <a:pt x="493910" y="1181100"/>
                  </a:lnTo>
                  <a:lnTo>
                    <a:pt x="447302" y="1193800"/>
                  </a:lnTo>
                  <a:lnTo>
                    <a:pt x="358401" y="1219200"/>
                  </a:lnTo>
                  <a:lnTo>
                    <a:pt x="316418" y="1244600"/>
                  </a:lnTo>
                  <a:lnTo>
                    <a:pt x="276288" y="1270000"/>
                  </a:lnTo>
                  <a:lnTo>
                    <a:pt x="238165" y="1295400"/>
                  </a:lnTo>
                  <a:lnTo>
                    <a:pt x="202204" y="1320800"/>
                  </a:lnTo>
                  <a:lnTo>
                    <a:pt x="168560" y="1358900"/>
                  </a:lnTo>
                  <a:lnTo>
                    <a:pt x="137389" y="1384300"/>
                  </a:lnTo>
                  <a:lnTo>
                    <a:pt x="108844" y="1422400"/>
                  </a:lnTo>
                  <a:lnTo>
                    <a:pt x="83082" y="1460500"/>
                  </a:lnTo>
                  <a:lnTo>
                    <a:pt x="60258" y="1498600"/>
                  </a:lnTo>
                  <a:lnTo>
                    <a:pt x="40525" y="1549400"/>
                  </a:lnTo>
                  <a:lnTo>
                    <a:pt x="24040" y="1587500"/>
                  </a:lnTo>
                  <a:lnTo>
                    <a:pt x="10958" y="1638300"/>
                  </a:lnTo>
                  <a:lnTo>
                    <a:pt x="1433" y="1676400"/>
                  </a:lnTo>
                  <a:lnTo>
                    <a:pt x="0" y="1676400"/>
                  </a:lnTo>
                  <a:lnTo>
                    <a:pt x="0" y="1879600"/>
                  </a:lnTo>
                  <a:lnTo>
                    <a:pt x="1433" y="1866900"/>
                  </a:lnTo>
                  <a:lnTo>
                    <a:pt x="16948" y="1866900"/>
                  </a:lnTo>
                  <a:lnTo>
                    <a:pt x="11275" y="1816100"/>
                  </a:lnTo>
                  <a:lnTo>
                    <a:pt x="9351" y="1778000"/>
                  </a:lnTo>
                  <a:lnTo>
                    <a:pt x="11275" y="1727200"/>
                  </a:lnTo>
                  <a:lnTo>
                    <a:pt x="16948" y="1676400"/>
                  </a:lnTo>
                  <a:lnTo>
                    <a:pt x="26217" y="1638300"/>
                  </a:lnTo>
                  <a:lnTo>
                    <a:pt x="38934" y="1587500"/>
                  </a:lnTo>
                  <a:lnTo>
                    <a:pt x="54947" y="1549400"/>
                  </a:lnTo>
                  <a:lnTo>
                    <a:pt x="74105" y="1511300"/>
                  </a:lnTo>
                  <a:lnTo>
                    <a:pt x="96258" y="1473200"/>
                  </a:lnTo>
                  <a:lnTo>
                    <a:pt x="121255" y="1435100"/>
                  </a:lnTo>
                  <a:lnTo>
                    <a:pt x="148946" y="1397000"/>
                  </a:lnTo>
                  <a:lnTo>
                    <a:pt x="179180" y="1358900"/>
                  </a:lnTo>
                  <a:lnTo>
                    <a:pt x="211805" y="1333500"/>
                  </a:lnTo>
                  <a:lnTo>
                    <a:pt x="246673" y="1308100"/>
                  </a:lnTo>
                  <a:lnTo>
                    <a:pt x="283631" y="1282700"/>
                  </a:lnTo>
                  <a:lnTo>
                    <a:pt x="322529" y="1257300"/>
                  </a:lnTo>
                  <a:lnTo>
                    <a:pt x="363217" y="1244600"/>
                  </a:lnTo>
                  <a:lnTo>
                    <a:pt x="405544" y="1219200"/>
                  </a:lnTo>
                  <a:lnTo>
                    <a:pt x="449360" y="1206500"/>
                  </a:lnTo>
                  <a:lnTo>
                    <a:pt x="494512" y="1206500"/>
                  </a:lnTo>
                  <a:lnTo>
                    <a:pt x="540852" y="1193800"/>
                  </a:lnTo>
                  <a:lnTo>
                    <a:pt x="730515" y="1193800"/>
                  </a:lnTo>
                  <a:lnTo>
                    <a:pt x="683988" y="1181100"/>
                  </a:lnTo>
                  <a:close/>
                </a:path>
                <a:path w="1184910" h="2362200">
                  <a:moveTo>
                    <a:pt x="0" y="495300"/>
                  </a:moveTo>
                  <a:lnTo>
                    <a:pt x="0" y="698500"/>
                  </a:lnTo>
                  <a:lnTo>
                    <a:pt x="1433" y="698500"/>
                  </a:lnTo>
                  <a:lnTo>
                    <a:pt x="10958" y="736600"/>
                  </a:lnTo>
                  <a:lnTo>
                    <a:pt x="24040" y="787400"/>
                  </a:lnTo>
                  <a:lnTo>
                    <a:pt x="40525" y="825500"/>
                  </a:lnTo>
                  <a:lnTo>
                    <a:pt x="60258" y="876300"/>
                  </a:lnTo>
                  <a:lnTo>
                    <a:pt x="83082" y="914400"/>
                  </a:lnTo>
                  <a:lnTo>
                    <a:pt x="108844" y="952500"/>
                  </a:lnTo>
                  <a:lnTo>
                    <a:pt x="137389" y="990600"/>
                  </a:lnTo>
                  <a:lnTo>
                    <a:pt x="168560" y="1016000"/>
                  </a:lnTo>
                  <a:lnTo>
                    <a:pt x="202204" y="1054100"/>
                  </a:lnTo>
                  <a:lnTo>
                    <a:pt x="238165" y="1079500"/>
                  </a:lnTo>
                  <a:lnTo>
                    <a:pt x="276288" y="1104900"/>
                  </a:lnTo>
                  <a:lnTo>
                    <a:pt x="316418" y="1130300"/>
                  </a:lnTo>
                  <a:lnTo>
                    <a:pt x="358401" y="1143000"/>
                  </a:lnTo>
                  <a:lnTo>
                    <a:pt x="402080" y="1168400"/>
                  </a:lnTo>
                  <a:lnTo>
                    <a:pt x="447302" y="1181100"/>
                  </a:lnTo>
                  <a:lnTo>
                    <a:pt x="540852" y="1181100"/>
                  </a:lnTo>
                  <a:lnTo>
                    <a:pt x="449360" y="1155700"/>
                  </a:lnTo>
                  <a:lnTo>
                    <a:pt x="405544" y="1143000"/>
                  </a:lnTo>
                  <a:lnTo>
                    <a:pt x="363217" y="1130300"/>
                  </a:lnTo>
                  <a:lnTo>
                    <a:pt x="322529" y="1117600"/>
                  </a:lnTo>
                  <a:lnTo>
                    <a:pt x="283631" y="1092200"/>
                  </a:lnTo>
                  <a:lnTo>
                    <a:pt x="246673" y="1066800"/>
                  </a:lnTo>
                  <a:lnTo>
                    <a:pt x="211805" y="1041400"/>
                  </a:lnTo>
                  <a:lnTo>
                    <a:pt x="179180" y="1003300"/>
                  </a:lnTo>
                  <a:lnTo>
                    <a:pt x="148946" y="977900"/>
                  </a:lnTo>
                  <a:lnTo>
                    <a:pt x="121255" y="939800"/>
                  </a:lnTo>
                  <a:lnTo>
                    <a:pt x="96258" y="901700"/>
                  </a:lnTo>
                  <a:lnTo>
                    <a:pt x="74105" y="863600"/>
                  </a:lnTo>
                  <a:lnTo>
                    <a:pt x="54947" y="825500"/>
                  </a:lnTo>
                  <a:lnTo>
                    <a:pt x="38934" y="787400"/>
                  </a:lnTo>
                  <a:lnTo>
                    <a:pt x="26217" y="736600"/>
                  </a:lnTo>
                  <a:lnTo>
                    <a:pt x="16948" y="698500"/>
                  </a:lnTo>
                  <a:lnTo>
                    <a:pt x="11275" y="647700"/>
                  </a:lnTo>
                  <a:lnTo>
                    <a:pt x="9351" y="596900"/>
                  </a:lnTo>
                  <a:lnTo>
                    <a:pt x="11275" y="546100"/>
                  </a:lnTo>
                  <a:lnTo>
                    <a:pt x="16948" y="508000"/>
                  </a:lnTo>
                  <a:lnTo>
                    <a:pt x="1433" y="508000"/>
                  </a:lnTo>
                  <a:lnTo>
                    <a:pt x="0" y="495300"/>
                  </a:lnTo>
                  <a:close/>
                </a:path>
                <a:path w="1184910" h="2362200">
                  <a:moveTo>
                    <a:pt x="731423" y="25400"/>
                  </a:moveTo>
                  <a:lnTo>
                    <a:pt x="682333" y="25400"/>
                  </a:lnTo>
                  <a:lnTo>
                    <a:pt x="771613" y="50800"/>
                  </a:lnTo>
                  <a:lnTo>
                    <a:pt x="814070" y="63500"/>
                  </a:lnTo>
                  <a:lnTo>
                    <a:pt x="854871" y="88900"/>
                  </a:lnTo>
                  <a:lnTo>
                    <a:pt x="893868" y="101600"/>
                  </a:lnTo>
                  <a:lnTo>
                    <a:pt x="930910" y="127000"/>
                  </a:lnTo>
                  <a:lnTo>
                    <a:pt x="965849" y="165100"/>
                  </a:lnTo>
                  <a:lnTo>
                    <a:pt x="998534" y="190500"/>
                  </a:lnTo>
                  <a:lnTo>
                    <a:pt x="1028817" y="215900"/>
                  </a:lnTo>
                  <a:lnTo>
                    <a:pt x="1056546" y="254000"/>
                  </a:lnTo>
                  <a:lnTo>
                    <a:pt x="1081574" y="292100"/>
                  </a:lnTo>
                  <a:lnTo>
                    <a:pt x="1103750" y="330200"/>
                  </a:lnTo>
                  <a:lnTo>
                    <a:pt x="1122925" y="368300"/>
                  </a:lnTo>
                  <a:lnTo>
                    <a:pt x="1138948" y="419100"/>
                  </a:lnTo>
                  <a:lnTo>
                    <a:pt x="1151672" y="457200"/>
                  </a:lnTo>
                  <a:lnTo>
                    <a:pt x="1160945" y="508000"/>
                  </a:lnTo>
                  <a:lnTo>
                    <a:pt x="1166618" y="546100"/>
                  </a:lnTo>
                  <a:lnTo>
                    <a:pt x="1168543" y="596900"/>
                  </a:lnTo>
                  <a:lnTo>
                    <a:pt x="1166618" y="647700"/>
                  </a:lnTo>
                  <a:lnTo>
                    <a:pt x="1160945" y="698500"/>
                  </a:lnTo>
                  <a:lnTo>
                    <a:pt x="1151672" y="736600"/>
                  </a:lnTo>
                  <a:lnTo>
                    <a:pt x="1138948" y="787400"/>
                  </a:lnTo>
                  <a:lnTo>
                    <a:pt x="1122925" y="825500"/>
                  </a:lnTo>
                  <a:lnTo>
                    <a:pt x="1103750" y="863600"/>
                  </a:lnTo>
                  <a:lnTo>
                    <a:pt x="1081574" y="901700"/>
                  </a:lnTo>
                  <a:lnTo>
                    <a:pt x="1056546" y="939800"/>
                  </a:lnTo>
                  <a:lnTo>
                    <a:pt x="1028817" y="977900"/>
                  </a:lnTo>
                  <a:lnTo>
                    <a:pt x="998534" y="1003300"/>
                  </a:lnTo>
                  <a:lnTo>
                    <a:pt x="965849" y="1041400"/>
                  </a:lnTo>
                  <a:lnTo>
                    <a:pt x="930910" y="1066800"/>
                  </a:lnTo>
                  <a:lnTo>
                    <a:pt x="893868" y="1092200"/>
                  </a:lnTo>
                  <a:lnTo>
                    <a:pt x="854871" y="1117600"/>
                  </a:lnTo>
                  <a:lnTo>
                    <a:pt x="814070" y="1130300"/>
                  </a:lnTo>
                  <a:lnTo>
                    <a:pt x="771613" y="1143000"/>
                  </a:lnTo>
                  <a:lnTo>
                    <a:pt x="727651" y="1155700"/>
                  </a:lnTo>
                  <a:lnTo>
                    <a:pt x="635809" y="1181100"/>
                  </a:lnTo>
                  <a:lnTo>
                    <a:pt x="730515" y="1181100"/>
                  </a:lnTo>
                  <a:lnTo>
                    <a:pt x="775672" y="1168400"/>
                  </a:lnTo>
                  <a:lnTo>
                    <a:pt x="819304" y="1143000"/>
                  </a:lnTo>
                  <a:lnTo>
                    <a:pt x="861253" y="1130300"/>
                  </a:lnTo>
                  <a:lnTo>
                    <a:pt x="901364" y="1104900"/>
                  </a:lnTo>
                  <a:lnTo>
                    <a:pt x="939479" y="1079500"/>
                  </a:lnTo>
                  <a:lnTo>
                    <a:pt x="975444" y="1054100"/>
                  </a:lnTo>
                  <a:lnTo>
                    <a:pt x="1009101" y="1016000"/>
                  </a:lnTo>
                  <a:lnTo>
                    <a:pt x="1040295" y="990600"/>
                  </a:lnTo>
                  <a:lnTo>
                    <a:pt x="1068869" y="952500"/>
                  </a:lnTo>
                  <a:lnTo>
                    <a:pt x="1094666" y="914400"/>
                  </a:lnTo>
                  <a:lnTo>
                    <a:pt x="1117531" y="876300"/>
                  </a:lnTo>
                  <a:lnTo>
                    <a:pt x="1137307" y="825500"/>
                  </a:lnTo>
                  <a:lnTo>
                    <a:pt x="1153838" y="787400"/>
                  </a:lnTo>
                  <a:lnTo>
                    <a:pt x="1166967" y="736600"/>
                  </a:lnTo>
                  <a:lnTo>
                    <a:pt x="1176539" y="698500"/>
                  </a:lnTo>
                  <a:lnTo>
                    <a:pt x="1182396" y="647700"/>
                  </a:lnTo>
                  <a:lnTo>
                    <a:pt x="1184384" y="596900"/>
                  </a:lnTo>
                  <a:lnTo>
                    <a:pt x="1182406" y="546100"/>
                  </a:lnTo>
                  <a:lnTo>
                    <a:pt x="1176575" y="508000"/>
                  </a:lnTo>
                  <a:lnTo>
                    <a:pt x="1167046" y="457200"/>
                  </a:lnTo>
                  <a:lnTo>
                    <a:pt x="1153971" y="406400"/>
                  </a:lnTo>
                  <a:lnTo>
                    <a:pt x="1137505" y="368300"/>
                  </a:lnTo>
                  <a:lnTo>
                    <a:pt x="1117802" y="330200"/>
                  </a:lnTo>
                  <a:lnTo>
                    <a:pt x="1095016" y="279400"/>
                  </a:lnTo>
                  <a:lnTo>
                    <a:pt x="1069300" y="241300"/>
                  </a:lnTo>
                  <a:lnTo>
                    <a:pt x="1040809" y="215900"/>
                  </a:lnTo>
                  <a:lnTo>
                    <a:pt x="1009695" y="177800"/>
                  </a:lnTo>
                  <a:lnTo>
                    <a:pt x="976115" y="152400"/>
                  </a:lnTo>
                  <a:lnTo>
                    <a:pt x="940220" y="114300"/>
                  </a:lnTo>
                  <a:lnTo>
                    <a:pt x="902165" y="88900"/>
                  </a:lnTo>
                  <a:lnTo>
                    <a:pt x="862104" y="76200"/>
                  </a:lnTo>
                  <a:lnTo>
                    <a:pt x="820191" y="50800"/>
                  </a:lnTo>
                  <a:lnTo>
                    <a:pt x="731423" y="25400"/>
                  </a:lnTo>
                  <a:close/>
                </a:path>
                <a:path w="1184910" h="2362200">
                  <a:moveTo>
                    <a:pt x="637094" y="0"/>
                  </a:moveTo>
                  <a:lnTo>
                    <a:pt x="539621" y="0"/>
                  </a:lnTo>
                  <a:lnTo>
                    <a:pt x="445713" y="25400"/>
                  </a:lnTo>
                  <a:lnTo>
                    <a:pt x="357253" y="50800"/>
                  </a:lnTo>
                  <a:lnTo>
                    <a:pt x="315457" y="76200"/>
                  </a:lnTo>
                  <a:lnTo>
                    <a:pt x="275492" y="88900"/>
                  </a:lnTo>
                  <a:lnTo>
                    <a:pt x="237515" y="114300"/>
                  </a:lnTo>
                  <a:lnTo>
                    <a:pt x="201681" y="152400"/>
                  </a:lnTo>
                  <a:lnTo>
                    <a:pt x="168147" y="177800"/>
                  </a:lnTo>
                  <a:lnTo>
                    <a:pt x="137070" y="215900"/>
                  </a:lnTo>
                  <a:lnTo>
                    <a:pt x="108605" y="254000"/>
                  </a:lnTo>
                  <a:lnTo>
                    <a:pt x="82909" y="292100"/>
                  </a:lnTo>
                  <a:lnTo>
                    <a:pt x="60138" y="330200"/>
                  </a:lnTo>
                  <a:lnTo>
                    <a:pt x="40449" y="368300"/>
                  </a:lnTo>
                  <a:lnTo>
                    <a:pt x="23997" y="406400"/>
                  </a:lnTo>
                  <a:lnTo>
                    <a:pt x="10940" y="457200"/>
                  </a:lnTo>
                  <a:lnTo>
                    <a:pt x="1433" y="508000"/>
                  </a:lnTo>
                  <a:lnTo>
                    <a:pt x="16948" y="508000"/>
                  </a:lnTo>
                  <a:lnTo>
                    <a:pt x="26217" y="457200"/>
                  </a:lnTo>
                  <a:lnTo>
                    <a:pt x="38934" y="419100"/>
                  </a:lnTo>
                  <a:lnTo>
                    <a:pt x="54947" y="368300"/>
                  </a:lnTo>
                  <a:lnTo>
                    <a:pt x="74105" y="330200"/>
                  </a:lnTo>
                  <a:lnTo>
                    <a:pt x="96258" y="292100"/>
                  </a:lnTo>
                  <a:lnTo>
                    <a:pt x="121255" y="254000"/>
                  </a:lnTo>
                  <a:lnTo>
                    <a:pt x="148946" y="215900"/>
                  </a:lnTo>
                  <a:lnTo>
                    <a:pt x="179180" y="190500"/>
                  </a:lnTo>
                  <a:lnTo>
                    <a:pt x="211805" y="165100"/>
                  </a:lnTo>
                  <a:lnTo>
                    <a:pt x="246673" y="127000"/>
                  </a:lnTo>
                  <a:lnTo>
                    <a:pt x="283631" y="101600"/>
                  </a:lnTo>
                  <a:lnTo>
                    <a:pt x="322529" y="88900"/>
                  </a:lnTo>
                  <a:lnTo>
                    <a:pt x="363217" y="63500"/>
                  </a:lnTo>
                  <a:lnTo>
                    <a:pt x="405544" y="50800"/>
                  </a:lnTo>
                  <a:lnTo>
                    <a:pt x="494512" y="25400"/>
                  </a:lnTo>
                  <a:lnTo>
                    <a:pt x="731423" y="25400"/>
                  </a:lnTo>
                  <a:lnTo>
                    <a:pt x="637094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317E117-47C8-1380-8961-6DA224582404}"/>
                </a:ext>
              </a:extLst>
            </p:cNvPr>
            <p:cNvSpPr/>
            <p:nvPr/>
          </p:nvSpPr>
          <p:spPr>
            <a:xfrm>
              <a:off x="0" y="7921435"/>
              <a:ext cx="1184910" cy="2364740"/>
            </a:xfrm>
            <a:custGeom>
              <a:avLst/>
              <a:gdLst/>
              <a:ahLst/>
              <a:cxnLst/>
              <a:rect l="l" t="t" r="r" b="b"/>
              <a:pathLst>
                <a:path w="1184910" h="2364740">
                  <a:moveTo>
                    <a:pt x="683988" y="1182236"/>
                  </a:moveTo>
                  <a:lnTo>
                    <a:pt x="730515" y="1172735"/>
                  </a:lnTo>
                  <a:lnTo>
                    <a:pt x="775672" y="1159694"/>
                  </a:lnTo>
                  <a:lnTo>
                    <a:pt x="819304" y="1143267"/>
                  </a:lnTo>
                  <a:lnTo>
                    <a:pt x="861253" y="1123606"/>
                  </a:lnTo>
                  <a:lnTo>
                    <a:pt x="901363" y="1100865"/>
                  </a:lnTo>
                  <a:lnTo>
                    <a:pt x="939479" y="1075198"/>
                  </a:lnTo>
                  <a:lnTo>
                    <a:pt x="975444" y="1046757"/>
                  </a:lnTo>
                  <a:lnTo>
                    <a:pt x="1009101" y="1015696"/>
                  </a:lnTo>
                  <a:lnTo>
                    <a:pt x="1040295" y="982169"/>
                  </a:lnTo>
                  <a:lnTo>
                    <a:pt x="1068869" y="946328"/>
                  </a:lnTo>
                  <a:lnTo>
                    <a:pt x="1094666" y="908328"/>
                  </a:lnTo>
                  <a:lnTo>
                    <a:pt x="1117531" y="868321"/>
                  </a:lnTo>
                  <a:lnTo>
                    <a:pt x="1137307" y="826460"/>
                  </a:lnTo>
                  <a:lnTo>
                    <a:pt x="1153838" y="782900"/>
                  </a:lnTo>
                  <a:lnTo>
                    <a:pt x="1166967" y="737794"/>
                  </a:lnTo>
                  <a:lnTo>
                    <a:pt x="1176539" y="691294"/>
                  </a:lnTo>
                  <a:lnTo>
                    <a:pt x="1182396" y="643554"/>
                  </a:lnTo>
                  <a:lnTo>
                    <a:pt x="1184384" y="594728"/>
                  </a:lnTo>
                  <a:lnTo>
                    <a:pt x="1182406" y="545970"/>
                  </a:lnTo>
                  <a:lnTo>
                    <a:pt x="1176575" y="498294"/>
                  </a:lnTo>
                  <a:lnTo>
                    <a:pt x="1167046" y="451853"/>
                  </a:lnTo>
                  <a:lnTo>
                    <a:pt x="1153971" y="406801"/>
                  </a:lnTo>
                  <a:lnTo>
                    <a:pt x="1137505" y="363291"/>
                  </a:lnTo>
                  <a:lnTo>
                    <a:pt x="1117802" y="321477"/>
                  </a:lnTo>
                  <a:lnTo>
                    <a:pt x="1095016" y="281512"/>
                  </a:lnTo>
                  <a:lnTo>
                    <a:pt x="1069300" y="243549"/>
                  </a:lnTo>
                  <a:lnTo>
                    <a:pt x="1040809" y="207742"/>
                  </a:lnTo>
                  <a:lnTo>
                    <a:pt x="1009695" y="174243"/>
                  </a:lnTo>
                  <a:lnTo>
                    <a:pt x="976115" y="143208"/>
                  </a:lnTo>
                  <a:lnTo>
                    <a:pt x="940220" y="114788"/>
                  </a:lnTo>
                  <a:lnTo>
                    <a:pt x="902165" y="89137"/>
                  </a:lnTo>
                  <a:lnTo>
                    <a:pt x="862104" y="66408"/>
                  </a:lnTo>
                  <a:lnTo>
                    <a:pt x="820191" y="46756"/>
                  </a:lnTo>
                  <a:lnTo>
                    <a:pt x="776579" y="30332"/>
                  </a:lnTo>
                  <a:lnTo>
                    <a:pt x="731423" y="17292"/>
                  </a:lnTo>
                  <a:lnTo>
                    <a:pt x="684877" y="7787"/>
                  </a:lnTo>
                  <a:lnTo>
                    <a:pt x="637094" y="1972"/>
                  </a:lnTo>
                  <a:lnTo>
                    <a:pt x="588228" y="0"/>
                  </a:lnTo>
                  <a:lnTo>
                    <a:pt x="539621" y="1974"/>
                  </a:lnTo>
                  <a:lnTo>
                    <a:pt x="492064" y="7796"/>
                  </a:lnTo>
                  <a:lnTo>
                    <a:pt x="445713" y="17313"/>
                  </a:lnTo>
                  <a:lnTo>
                    <a:pt x="400724" y="30372"/>
                  </a:lnTo>
                  <a:lnTo>
                    <a:pt x="357253" y="46821"/>
                  </a:lnTo>
                  <a:lnTo>
                    <a:pt x="315457" y="66507"/>
                  </a:lnTo>
                  <a:lnTo>
                    <a:pt x="275492" y="89277"/>
                  </a:lnTo>
                  <a:lnTo>
                    <a:pt x="237515" y="114979"/>
                  </a:lnTo>
                  <a:lnTo>
                    <a:pt x="201681" y="143460"/>
                  </a:lnTo>
                  <a:lnTo>
                    <a:pt x="168147" y="174568"/>
                  </a:lnTo>
                  <a:lnTo>
                    <a:pt x="137070" y="208150"/>
                  </a:lnTo>
                  <a:lnTo>
                    <a:pt x="108605" y="244054"/>
                  </a:lnTo>
                  <a:lnTo>
                    <a:pt x="82909" y="282126"/>
                  </a:lnTo>
                  <a:lnTo>
                    <a:pt x="60138" y="322215"/>
                  </a:lnTo>
                  <a:lnTo>
                    <a:pt x="40449" y="364168"/>
                  </a:lnTo>
                  <a:lnTo>
                    <a:pt x="23997" y="407831"/>
                  </a:lnTo>
                  <a:lnTo>
                    <a:pt x="10940" y="453053"/>
                  </a:lnTo>
                  <a:lnTo>
                    <a:pt x="1433" y="499681"/>
                  </a:lnTo>
                  <a:lnTo>
                    <a:pt x="0" y="492565"/>
                  </a:lnTo>
                </a:path>
                <a:path w="1184910" h="2364740">
                  <a:moveTo>
                    <a:pt x="0" y="1871907"/>
                  </a:moveTo>
                  <a:lnTo>
                    <a:pt x="1433" y="1864791"/>
                  </a:lnTo>
                  <a:lnTo>
                    <a:pt x="10940" y="1911419"/>
                  </a:lnTo>
                  <a:lnTo>
                    <a:pt x="23997" y="1956641"/>
                  </a:lnTo>
                  <a:lnTo>
                    <a:pt x="40449" y="2000305"/>
                  </a:lnTo>
                  <a:lnTo>
                    <a:pt x="60138" y="2042257"/>
                  </a:lnTo>
                  <a:lnTo>
                    <a:pt x="82909" y="2082346"/>
                  </a:lnTo>
                  <a:lnTo>
                    <a:pt x="108605" y="2120418"/>
                  </a:lnTo>
                  <a:lnTo>
                    <a:pt x="137070" y="2156322"/>
                  </a:lnTo>
                  <a:lnTo>
                    <a:pt x="168147" y="2189904"/>
                  </a:lnTo>
                  <a:lnTo>
                    <a:pt x="201681" y="2221012"/>
                  </a:lnTo>
                  <a:lnTo>
                    <a:pt x="237515" y="2249493"/>
                  </a:lnTo>
                  <a:lnTo>
                    <a:pt x="275492" y="2275195"/>
                  </a:lnTo>
                  <a:lnTo>
                    <a:pt x="315457" y="2297965"/>
                  </a:lnTo>
                  <a:lnTo>
                    <a:pt x="357253" y="2317651"/>
                  </a:lnTo>
                  <a:lnTo>
                    <a:pt x="400724" y="2334099"/>
                  </a:lnTo>
                  <a:lnTo>
                    <a:pt x="445713" y="2347158"/>
                  </a:lnTo>
                  <a:lnTo>
                    <a:pt x="492064" y="2356675"/>
                  </a:lnTo>
                  <a:lnTo>
                    <a:pt x="539621" y="2362497"/>
                  </a:lnTo>
                  <a:lnTo>
                    <a:pt x="588228" y="2364472"/>
                  </a:lnTo>
                  <a:lnTo>
                    <a:pt x="637094" y="2362499"/>
                  </a:lnTo>
                  <a:lnTo>
                    <a:pt x="684877" y="2356684"/>
                  </a:lnTo>
                  <a:lnTo>
                    <a:pt x="731423" y="2347179"/>
                  </a:lnTo>
                  <a:lnTo>
                    <a:pt x="776579" y="2334139"/>
                  </a:lnTo>
                  <a:lnTo>
                    <a:pt x="820191" y="2317716"/>
                  </a:lnTo>
                  <a:lnTo>
                    <a:pt x="862104" y="2298064"/>
                  </a:lnTo>
                  <a:lnTo>
                    <a:pt x="902165" y="2275336"/>
                  </a:lnTo>
                  <a:lnTo>
                    <a:pt x="940220" y="2249686"/>
                  </a:lnTo>
                  <a:lnTo>
                    <a:pt x="976115" y="2221266"/>
                  </a:lnTo>
                  <a:lnTo>
                    <a:pt x="1009695" y="2190231"/>
                  </a:lnTo>
                  <a:lnTo>
                    <a:pt x="1040809" y="2156733"/>
                  </a:lnTo>
                  <a:lnTo>
                    <a:pt x="1069300" y="2120927"/>
                  </a:lnTo>
                  <a:lnTo>
                    <a:pt x="1095016" y="2082964"/>
                  </a:lnTo>
                  <a:lnTo>
                    <a:pt x="1117802" y="2043000"/>
                  </a:lnTo>
                  <a:lnTo>
                    <a:pt x="1137505" y="2001187"/>
                  </a:lnTo>
                  <a:lnTo>
                    <a:pt x="1153971" y="1957678"/>
                  </a:lnTo>
                  <a:lnTo>
                    <a:pt x="1167046" y="1912627"/>
                  </a:lnTo>
                  <a:lnTo>
                    <a:pt x="1176575" y="1866187"/>
                  </a:lnTo>
                  <a:lnTo>
                    <a:pt x="1182406" y="1818512"/>
                  </a:lnTo>
                  <a:lnTo>
                    <a:pt x="1184384" y="1769755"/>
                  </a:lnTo>
                  <a:lnTo>
                    <a:pt x="1182396" y="1721034"/>
                  </a:lnTo>
                  <a:lnTo>
                    <a:pt x="1176539" y="1673375"/>
                  </a:lnTo>
                  <a:lnTo>
                    <a:pt x="1166967" y="1626934"/>
                  </a:lnTo>
                  <a:lnTo>
                    <a:pt x="1153838" y="1581867"/>
                  </a:lnTo>
                  <a:lnTo>
                    <a:pt x="1137307" y="1538329"/>
                  </a:lnTo>
                  <a:lnTo>
                    <a:pt x="1117531" y="1496475"/>
                  </a:lnTo>
                  <a:lnTo>
                    <a:pt x="1094666" y="1456461"/>
                  </a:lnTo>
                  <a:lnTo>
                    <a:pt x="1068869" y="1418443"/>
                  </a:lnTo>
                  <a:lnTo>
                    <a:pt x="1040295" y="1382576"/>
                  </a:lnTo>
                  <a:lnTo>
                    <a:pt x="1009101" y="1349015"/>
                  </a:lnTo>
                  <a:lnTo>
                    <a:pt x="975444" y="1317917"/>
                  </a:lnTo>
                  <a:lnTo>
                    <a:pt x="939479" y="1289436"/>
                  </a:lnTo>
                  <a:lnTo>
                    <a:pt x="901363" y="1263729"/>
                  </a:lnTo>
                  <a:lnTo>
                    <a:pt x="861253" y="1240951"/>
                  </a:lnTo>
                  <a:lnTo>
                    <a:pt x="819304" y="1221257"/>
                  </a:lnTo>
                  <a:lnTo>
                    <a:pt x="775672" y="1204802"/>
                  </a:lnTo>
                  <a:lnTo>
                    <a:pt x="730515" y="1191744"/>
                  </a:lnTo>
                  <a:lnTo>
                    <a:pt x="683988" y="1182236"/>
                  </a:lnTo>
                </a:path>
                <a:path w="1184910" h="2364740">
                  <a:moveTo>
                    <a:pt x="588228" y="15125"/>
                  </a:moveTo>
                  <a:lnTo>
                    <a:pt x="635809" y="17049"/>
                  </a:lnTo>
                  <a:lnTo>
                    <a:pt x="682333" y="22722"/>
                  </a:lnTo>
                  <a:lnTo>
                    <a:pt x="727651" y="31994"/>
                  </a:lnTo>
                  <a:lnTo>
                    <a:pt x="771613" y="44714"/>
                  </a:lnTo>
                  <a:lnTo>
                    <a:pt x="814070" y="60732"/>
                  </a:lnTo>
                  <a:lnTo>
                    <a:pt x="854871" y="79899"/>
                  </a:lnTo>
                  <a:lnTo>
                    <a:pt x="893868" y="102063"/>
                  </a:lnTo>
                  <a:lnTo>
                    <a:pt x="930910" y="127076"/>
                  </a:lnTo>
                  <a:lnTo>
                    <a:pt x="965849" y="154786"/>
                  </a:lnTo>
                  <a:lnTo>
                    <a:pt x="998534" y="185045"/>
                  </a:lnTo>
                  <a:lnTo>
                    <a:pt x="1028817" y="217700"/>
                  </a:lnTo>
                  <a:lnTo>
                    <a:pt x="1056546" y="252604"/>
                  </a:lnTo>
                  <a:lnTo>
                    <a:pt x="1081574" y="289605"/>
                  </a:lnTo>
                  <a:lnTo>
                    <a:pt x="1103750" y="328553"/>
                  </a:lnTo>
                  <a:lnTo>
                    <a:pt x="1122925" y="369298"/>
                  </a:lnTo>
                  <a:lnTo>
                    <a:pt x="1138948" y="411690"/>
                  </a:lnTo>
                  <a:lnTo>
                    <a:pt x="1151672" y="455579"/>
                  </a:lnTo>
                  <a:lnTo>
                    <a:pt x="1160945" y="500815"/>
                  </a:lnTo>
                  <a:lnTo>
                    <a:pt x="1166619" y="547248"/>
                  </a:lnTo>
                  <a:lnTo>
                    <a:pt x="1168543" y="594728"/>
                  </a:lnTo>
                  <a:lnTo>
                    <a:pt x="1166619" y="642205"/>
                  </a:lnTo>
                  <a:lnTo>
                    <a:pt x="1160945" y="688636"/>
                  </a:lnTo>
                  <a:lnTo>
                    <a:pt x="1151672" y="733871"/>
                  </a:lnTo>
                  <a:lnTo>
                    <a:pt x="1138948" y="777759"/>
                  </a:lnTo>
                  <a:lnTo>
                    <a:pt x="1122925" y="820150"/>
                  </a:lnTo>
                  <a:lnTo>
                    <a:pt x="1103750" y="860894"/>
                  </a:lnTo>
                  <a:lnTo>
                    <a:pt x="1081574" y="899841"/>
                  </a:lnTo>
                  <a:lnTo>
                    <a:pt x="1056546" y="936841"/>
                  </a:lnTo>
                  <a:lnTo>
                    <a:pt x="1028817" y="971744"/>
                  </a:lnTo>
                  <a:lnTo>
                    <a:pt x="998534" y="1004399"/>
                  </a:lnTo>
                  <a:lnTo>
                    <a:pt x="965849" y="1034657"/>
                  </a:lnTo>
                  <a:lnTo>
                    <a:pt x="930910" y="1062367"/>
                  </a:lnTo>
                  <a:lnTo>
                    <a:pt x="893868" y="1087380"/>
                  </a:lnTo>
                  <a:lnTo>
                    <a:pt x="854871" y="1109544"/>
                  </a:lnTo>
                  <a:lnTo>
                    <a:pt x="814070" y="1128710"/>
                  </a:lnTo>
                  <a:lnTo>
                    <a:pt x="771613" y="1144729"/>
                  </a:lnTo>
                  <a:lnTo>
                    <a:pt x="727651" y="1157449"/>
                  </a:lnTo>
                  <a:lnTo>
                    <a:pt x="682333" y="1166720"/>
                  </a:lnTo>
                  <a:lnTo>
                    <a:pt x="635809" y="1172393"/>
                  </a:lnTo>
                  <a:lnTo>
                    <a:pt x="588228" y="1174318"/>
                  </a:lnTo>
                  <a:lnTo>
                    <a:pt x="540852" y="1172393"/>
                  </a:lnTo>
                  <a:lnTo>
                    <a:pt x="494512" y="1166720"/>
                  </a:lnTo>
                  <a:lnTo>
                    <a:pt x="449360" y="1157449"/>
                  </a:lnTo>
                  <a:lnTo>
                    <a:pt x="405544" y="1144729"/>
                  </a:lnTo>
                  <a:lnTo>
                    <a:pt x="363217" y="1128710"/>
                  </a:lnTo>
                  <a:lnTo>
                    <a:pt x="322529" y="1109544"/>
                  </a:lnTo>
                  <a:lnTo>
                    <a:pt x="283631" y="1087380"/>
                  </a:lnTo>
                  <a:lnTo>
                    <a:pt x="246673" y="1062367"/>
                  </a:lnTo>
                  <a:lnTo>
                    <a:pt x="211805" y="1034657"/>
                  </a:lnTo>
                  <a:lnTo>
                    <a:pt x="179180" y="1004399"/>
                  </a:lnTo>
                  <a:lnTo>
                    <a:pt x="148946" y="971744"/>
                  </a:lnTo>
                  <a:lnTo>
                    <a:pt x="121255" y="936841"/>
                  </a:lnTo>
                  <a:lnTo>
                    <a:pt x="96258" y="899841"/>
                  </a:lnTo>
                  <a:lnTo>
                    <a:pt x="74105" y="860894"/>
                  </a:lnTo>
                  <a:lnTo>
                    <a:pt x="54947" y="820150"/>
                  </a:lnTo>
                  <a:lnTo>
                    <a:pt x="38934" y="777759"/>
                  </a:lnTo>
                  <a:lnTo>
                    <a:pt x="26217" y="733871"/>
                  </a:lnTo>
                  <a:lnTo>
                    <a:pt x="16948" y="688636"/>
                  </a:lnTo>
                  <a:lnTo>
                    <a:pt x="11275" y="642205"/>
                  </a:lnTo>
                  <a:lnTo>
                    <a:pt x="9351" y="594728"/>
                  </a:lnTo>
                  <a:lnTo>
                    <a:pt x="11275" y="547248"/>
                  </a:lnTo>
                  <a:lnTo>
                    <a:pt x="16948" y="500815"/>
                  </a:lnTo>
                  <a:lnTo>
                    <a:pt x="26217" y="455579"/>
                  </a:lnTo>
                  <a:lnTo>
                    <a:pt x="38934" y="411690"/>
                  </a:lnTo>
                  <a:lnTo>
                    <a:pt x="54947" y="369298"/>
                  </a:lnTo>
                  <a:lnTo>
                    <a:pt x="74105" y="328553"/>
                  </a:lnTo>
                  <a:lnTo>
                    <a:pt x="96258" y="289605"/>
                  </a:lnTo>
                  <a:lnTo>
                    <a:pt x="121255" y="252604"/>
                  </a:lnTo>
                  <a:lnTo>
                    <a:pt x="148946" y="217700"/>
                  </a:lnTo>
                  <a:lnTo>
                    <a:pt x="179180" y="185045"/>
                  </a:lnTo>
                  <a:lnTo>
                    <a:pt x="211805" y="154786"/>
                  </a:lnTo>
                  <a:lnTo>
                    <a:pt x="246673" y="127076"/>
                  </a:lnTo>
                  <a:lnTo>
                    <a:pt x="283631" y="102063"/>
                  </a:lnTo>
                  <a:lnTo>
                    <a:pt x="322529" y="79899"/>
                  </a:lnTo>
                  <a:lnTo>
                    <a:pt x="363217" y="60732"/>
                  </a:lnTo>
                  <a:lnTo>
                    <a:pt x="405544" y="44714"/>
                  </a:lnTo>
                  <a:lnTo>
                    <a:pt x="449360" y="31994"/>
                  </a:lnTo>
                  <a:lnTo>
                    <a:pt x="494512" y="22722"/>
                  </a:lnTo>
                  <a:lnTo>
                    <a:pt x="540852" y="17049"/>
                  </a:lnTo>
                  <a:lnTo>
                    <a:pt x="588228" y="15125"/>
                  </a:lnTo>
                  <a:close/>
                </a:path>
                <a:path w="1184910" h="2364740">
                  <a:moveTo>
                    <a:pt x="493910" y="1182236"/>
                  </a:moveTo>
                  <a:lnTo>
                    <a:pt x="447302" y="1191643"/>
                  </a:lnTo>
                  <a:lnTo>
                    <a:pt x="402080" y="1204640"/>
                  </a:lnTo>
                  <a:lnTo>
                    <a:pt x="358401" y="1221068"/>
                  </a:lnTo>
                  <a:lnTo>
                    <a:pt x="316418" y="1240771"/>
                  </a:lnTo>
                  <a:lnTo>
                    <a:pt x="276288" y="1263591"/>
                  </a:lnTo>
                  <a:lnTo>
                    <a:pt x="238165" y="1289372"/>
                  </a:lnTo>
                  <a:lnTo>
                    <a:pt x="202204" y="1317956"/>
                  </a:lnTo>
                  <a:lnTo>
                    <a:pt x="168560" y="1349187"/>
                  </a:lnTo>
                  <a:lnTo>
                    <a:pt x="137388" y="1382906"/>
                  </a:lnTo>
                  <a:lnTo>
                    <a:pt x="108844" y="1418957"/>
                  </a:lnTo>
                  <a:lnTo>
                    <a:pt x="83082" y="1457183"/>
                  </a:lnTo>
                  <a:lnTo>
                    <a:pt x="60258" y="1497426"/>
                  </a:lnTo>
                  <a:lnTo>
                    <a:pt x="40525" y="1539530"/>
                  </a:lnTo>
                  <a:lnTo>
                    <a:pt x="24040" y="1583337"/>
                  </a:lnTo>
                  <a:lnTo>
                    <a:pt x="10958" y="1628690"/>
                  </a:lnTo>
                  <a:lnTo>
                    <a:pt x="1433" y="1675432"/>
                  </a:lnTo>
                  <a:lnTo>
                    <a:pt x="0" y="1668308"/>
                  </a:lnTo>
                </a:path>
                <a:path w="1184910" h="2364740">
                  <a:moveTo>
                    <a:pt x="0" y="697571"/>
                  </a:moveTo>
                  <a:lnTo>
                    <a:pt x="1433" y="690486"/>
                  </a:lnTo>
                  <a:lnTo>
                    <a:pt x="10958" y="736973"/>
                  </a:lnTo>
                  <a:lnTo>
                    <a:pt x="24040" y="782104"/>
                  </a:lnTo>
                  <a:lnTo>
                    <a:pt x="40525" y="825718"/>
                  </a:lnTo>
                  <a:lnTo>
                    <a:pt x="60258" y="867656"/>
                  </a:lnTo>
                  <a:lnTo>
                    <a:pt x="83082" y="907760"/>
                  </a:lnTo>
                  <a:lnTo>
                    <a:pt x="108844" y="945869"/>
                  </a:lnTo>
                  <a:lnTo>
                    <a:pt x="137388" y="981825"/>
                  </a:lnTo>
                  <a:lnTo>
                    <a:pt x="168560" y="1015467"/>
                  </a:lnTo>
                  <a:lnTo>
                    <a:pt x="202204" y="1046638"/>
                  </a:lnTo>
                  <a:lnTo>
                    <a:pt x="238165" y="1075178"/>
                  </a:lnTo>
                  <a:lnTo>
                    <a:pt x="276288" y="1100927"/>
                  </a:lnTo>
                  <a:lnTo>
                    <a:pt x="316418" y="1123725"/>
                  </a:lnTo>
                  <a:lnTo>
                    <a:pt x="358401" y="1143415"/>
                  </a:lnTo>
                  <a:lnTo>
                    <a:pt x="402080" y="1159836"/>
                  </a:lnTo>
                  <a:lnTo>
                    <a:pt x="447302" y="1172830"/>
                  </a:lnTo>
                  <a:lnTo>
                    <a:pt x="493910" y="1182236"/>
                  </a:lnTo>
                </a:path>
                <a:path w="1184910" h="2364740">
                  <a:moveTo>
                    <a:pt x="588228" y="2349350"/>
                  </a:moveTo>
                  <a:lnTo>
                    <a:pt x="540852" y="2347426"/>
                  </a:lnTo>
                  <a:lnTo>
                    <a:pt x="494512" y="2341753"/>
                  </a:lnTo>
                  <a:lnTo>
                    <a:pt x="449360" y="2332482"/>
                  </a:lnTo>
                  <a:lnTo>
                    <a:pt x="405544" y="2319762"/>
                  </a:lnTo>
                  <a:lnTo>
                    <a:pt x="363217" y="2303743"/>
                  </a:lnTo>
                  <a:lnTo>
                    <a:pt x="322529" y="2284577"/>
                  </a:lnTo>
                  <a:lnTo>
                    <a:pt x="283631" y="2262412"/>
                  </a:lnTo>
                  <a:lnTo>
                    <a:pt x="246673" y="2237400"/>
                  </a:lnTo>
                  <a:lnTo>
                    <a:pt x="211805" y="2209690"/>
                  </a:lnTo>
                  <a:lnTo>
                    <a:pt x="179180" y="2179432"/>
                  </a:lnTo>
                  <a:lnTo>
                    <a:pt x="148946" y="2146776"/>
                  </a:lnTo>
                  <a:lnTo>
                    <a:pt x="121255" y="2111873"/>
                  </a:lnTo>
                  <a:lnTo>
                    <a:pt x="96258" y="2074873"/>
                  </a:lnTo>
                  <a:lnTo>
                    <a:pt x="74105" y="2035925"/>
                  </a:lnTo>
                  <a:lnTo>
                    <a:pt x="54947" y="1995181"/>
                  </a:lnTo>
                  <a:lnTo>
                    <a:pt x="38934" y="1952789"/>
                  </a:lnTo>
                  <a:lnTo>
                    <a:pt x="26217" y="1908900"/>
                  </a:lnTo>
                  <a:lnTo>
                    <a:pt x="16948" y="1863665"/>
                  </a:lnTo>
                  <a:lnTo>
                    <a:pt x="11275" y="1817233"/>
                  </a:lnTo>
                  <a:lnTo>
                    <a:pt x="9351" y="1769754"/>
                  </a:lnTo>
                  <a:lnTo>
                    <a:pt x="11275" y="1722276"/>
                  </a:lnTo>
                  <a:lnTo>
                    <a:pt x="16948" y="1675844"/>
                  </a:lnTo>
                  <a:lnTo>
                    <a:pt x="26217" y="1630609"/>
                  </a:lnTo>
                  <a:lnTo>
                    <a:pt x="38934" y="1586720"/>
                  </a:lnTo>
                  <a:lnTo>
                    <a:pt x="54947" y="1544328"/>
                  </a:lnTo>
                  <a:lnTo>
                    <a:pt x="74105" y="1503584"/>
                  </a:lnTo>
                  <a:lnTo>
                    <a:pt x="96258" y="1464636"/>
                  </a:lnTo>
                  <a:lnTo>
                    <a:pt x="121255" y="1427636"/>
                  </a:lnTo>
                  <a:lnTo>
                    <a:pt x="148946" y="1392733"/>
                  </a:lnTo>
                  <a:lnTo>
                    <a:pt x="179180" y="1360077"/>
                  </a:lnTo>
                  <a:lnTo>
                    <a:pt x="211805" y="1329819"/>
                  </a:lnTo>
                  <a:lnTo>
                    <a:pt x="246673" y="1302109"/>
                  </a:lnTo>
                  <a:lnTo>
                    <a:pt x="283631" y="1277096"/>
                  </a:lnTo>
                  <a:lnTo>
                    <a:pt x="322529" y="1254932"/>
                  </a:lnTo>
                  <a:lnTo>
                    <a:pt x="363217" y="1235765"/>
                  </a:lnTo>
                  <a:lnTo>
                    <a:pt x="405544" y="1219747"/>
                  </a:lnTo>
                  <a:lnTo>
                    <a:pt x="449360" y="1207027"/>
                  </a:lnTo>
                  <a:lnTo>
                    <a:pt x="494512" y="1197756"/>
                  </a:lnTo>
                  <a:lnTo>
                    <a:pt x="540852" y="1192083"/>
                  </a:lnTo>
                  <a:lnTo>
                    <a:pt x="588228" y="1190158"/>
                  </a:lnTo>
                  <a:lnTo>
                    <a:pt x="635809" y="1192083"/>
                  </a:lnTo>
                  <a:lnTo>
                    <a:pt x="682333" y="1197756"/>
                  </a:lnTo>
                  <a:lnTo>
                    <a:pt x="727651" y="1207027"/>
                  </a:lnTo>
                  <a:lnTo>
                    <a:pt x="771613" y="1219747"/>
                  </a:lnTo>
                  <a:lnTo>
                    <a:pt x="814070" y="1235765"/>
                  </a:lnTo>
                  <a:lnTo>
                    <a:pt x="854871" y="1254932"/>
                  </a:lnTo>
                  <a:lnTo>
                    <a:pt x="893868" y="1277096"/>
                  </a:lnTo>
                  <a:lnTo>
                    <a:pt x="930910" y="1302109"/>
                  </a:lnTo>
                  <a:lnTo>
                    <a:pt x="965849" y="1329819"/>
                  </a:lnTo>
                  <a:lnTo>
                    <a:pt x="998534" y="1360077"/>
                  </a:lnTo>
                  <a:lnTo>
                    <a:pt x="1028817" y="1392733"/>
                  </a:lnTo>
                  <a:lnTo>
                    <a:pt x="1056546" y="1427636"/>
                  </a:lnTo>
                  <a:lnTo>
                    <a:pt x="1081574" y="1464636"/>
                  </a:lnTo>
                  <a:lnTo>
                    <a:pt x="1103750" y="1503584"/>
                  </a:lnTo>
                  <a:lnTo>
                    <a:pt x="1122925" y="1544328"/>
                  </a:lnTo>
                  <a:lnTo>
                    <a:pt x="1138948" y="1586720"/>
                  </a:lnTo>
                  <a:lnTo>
                    <a:pt x="1151672" y="1630609"/>
                  </a:lnTo>
                  <a:lnTo>
                    <a:pt x="1160945" y="1675844"/>
                  </a:lnTo>
                  <a:lnTo>
                    <a:pt x="1166619" y="1722276"/>
                  </a:lnTo>
                  <a:lnTo>
                    <a:pt x="1168543" y="1769754"/>
                  </a:lnTo>
                  <a:lnTo>
                    <a:pt x="1166619" y="1817233"/>
                  </a:lnTo>
                  <a:lnTo>
                    <a:pt x="1160945" y="1863665"/>
                  </a:lnTo>
                  <a:lnTo>
                    <a:pt x="1151672" y="1908900"/>
                  </a:lnTo>
                  <a:lnTo>
                    <a:pt x="1138948" y="1952789"/>
                  </a:lnTo>
                  <a:lnTo>
                    <a:pt x="1122925" y="1995181"/>
                  </a:lnTo>
                  <a:lnTo>
                    <a:pt x="1103750" y="2035925"/>
                  </a:lnTo>
                  <a:lnTo>
                    <a:pt x="1081574" y="2074873"/>
                  </a:lnTo>
                  <a:lnTo>
                    <a:pt x="1056546" y="2111873"/>
                  </a:lnTo>
                  <a:lnTo>
                    <a:pt x="1028817" y="2146776"/>
                  </a:lnTo>
                  <a:lnTo>
                    <a:pt x="998534" y="2179432"/>
                  </a:lnTo>
                  <a:lnTo>
                    <a:pt x="965849" y="2209690"/>
                  </a:lnTo>
                  <a:lnTo>
                    <a:pt x="930910" y="2237400"/>
                  </a:lnTo>
                  <a:lnTo>
                    <a:pt x="893868" y="2262412"/>
                  </a:lnTo>
                  <a:lnTo>
                    <a:pt x="854871" y="2284577"/>
                  </a:lnTo>
                  <a:lnTo>
                    <a:pt x="814070" y="2303743"/>
                  </a:lnTo>
                  <a:lnTo>
                    <a:pt x="771613" y="2319762"/>
                  </a:lnTo>
                  <a:lnTo>
                    <a:pt x="727651" y="2332482"/>
                  </a:lnTo>
                  <a:lnTo>
                    <a:pt x="682333" y="2341753"/>
                  </a:lnTo>
                  <a:lnTo>
                    <a:pt x="635809" y="2347426"/>
                  </a:lnTo>
                  <a:lnTo>
                    <a:pt x="588228" y="234935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2E59194-93A3-F41A-EFD5-28E7D591E020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10800" y="0"/>
                  </a:moveTo>
                  <a:lnTo>
                    <a:pt x="0" y="10800"/>
                  </a:ln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32458357-2784-4469-763C-42B2EBAD4214}"/>
                </a:ext>
              </a:extLst>
            </p:cNvPr>
            <p:cNvSpPr/>
            <p:nvPr/>
          </p:nvSpPr>
          <p:spPr>
            <a:xfrm>
              <a:off x="174952" y="9276470"/>
              <a:ext cx="829944" cy="829944"/>
            </a:xfrm>
            <a:custGeom>
              <a:avLst/>
              <a:gdLst/>
              <a:ahLst/>
              <a:cxnLst/>
              <a:rect l="l" t="t" r="r" b="b"/>
              <a:pathLst>
                <a:path w="829944" h="829945">
                  <a:moveTo>
                    <a:pt x="0" y="10800"/>
                  </a:moveTo>
                  <a:lnTo>
                    <a:pt x="817914" y="829434"/>
                  </a:lnTo>
                  <a:lnTo>
                    <a:pt x="829433" y="817914"/>
                  </a:lnTo>
                  <a:lnTo>
                    <a:pt x="10800" y="0"/>
                  </a:lnTo>
                  <a:lnTo>
                    <a:pt x="0" y="10800"/>
                  </a:lnTo>
                  <a:close/>
                </a:path>
              </a:pathLst>
            </a:custGeom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6C37EC5F-4D58-FF31-D8FD-E0D4F4FE2196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14401" y="0"/>
                  </a:moveTo>
                  <a:lnTo>
                    <a:pt x="0" y="0"/>
                  </a:lnTo>
                  <a:lnTo>
                    <a:pt x="0" y="1157029"/>
                  </a:lnTo>
                  <a:lnTo>
                    <a:pt x="7198" y="1157029"/>
                  </a:lnTo>
                  <a:lnTo>
                    <a:pt x="14401" y="1157029"/>
                  </a:lnTo>
                  <a:lnTo>
                    <a:pt x="1440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30DED56F-7739-0BB7-2B26-4EE56F63F4BB}"/>
                </a:ext>
              </a:extLst>
            </p:cNvPr>
            <p:cNvSpPr/>
            <p:nvPr/>
          </p:nvSpPr>
          <p:spPr>
            <a:xfrm>
              <a:off x="566628" y="7936560"/>
              <a:ext cx="14604" cy="1157605"/>
            </a:xfrm>
            <a:custGeom>
              <a:avLst/>
              <a:gdLst/>
              <a:ahLst/>
              <a:cxnLst/>
              <a:rect l="l" t="t" r="r" b="b"/>
              <a:pathLst>
                <a:path w="14604" h="1157604">
                  <a:moveTo>
                    <a:pt x="7198" y="1157029"/>
                  </a:moveTo>
                  <a:lnTo>
                    <a:pt x="0" y="1157029"/>
                  </a:lnTo>
                  <a:lnTo>
                    <a:pt x="0" y="0"/>
                  </a:lnTo>
                  <a:lnTo>
                    <a:pt x="14401" y="0"/>
                  </a:lnTo>
                  <a:lnTo>
                    <a:pt x="14401" y="1157029"/>
                  </a:lnTo>
                  <a:lnTo>
                    <a:pt x="7198" y="1157029"/>
                  </a:lnTo>
                  <a:close/>
                </a:path>
              </a:pathLst>
            </a:custGeom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F41F7397-4F86-5F00-C0B3-2626213D06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009854"/>
              <a:ext cx="126712" cy="197202"/>
            </a:xfrm>
            <a:prstGeom prst="rect">
              <a:avLst/>
            </a:prstGeom>
          </p:spPr>
        </p:pic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A71DAFDA-9A66-49B0-4DF7-964D75E0438B}"/>
              </a:ext>
            </a:extLst>
          </p:cNvPr>
          <p:cNvGrpSpPr/>
          <p:nvPr/>
        </p:nvGrpSpPr>
        <p:grpSpPr>
          <a:xfrm>
            <a:off x="17210098" y="8875438"/>
            <a:ext cx="671195" cy="669290"/>
            <a:chOff x="17210098" y="8875438"/>
            <a:chExt cx="671195" cy="66929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4D8E88A3-181F-F6C2-C6BE-AE1E011EEC84}"/>
                </a:ext>
              </a:extLst>
            </p:cNvPr>
            <p:cNvSpPr/>
            <p:nvPr/>
          </p:nvSpPr>
          <p:spPr>
            <a:xfrm>
              <a:off x="17219549" y="8884793"/>
              <a:ext cx="652145" cy="650240"/>
            </a:xfrm>
            <a:custGeom>
              <a:avLst/>
              <a:gdLst/>
              <a:ahLst/>
              <a:cxnLst/>
              <a:rect l="l" t="t" r="r" b="b"/>
              <a:pathLst>
                <a:path w="652144" h="650240">
                  <a:moveTo>
                    <a:pt x="326009" y="0"/>
                  </a:moveTo>
                  <a:lnTo>
                    <a:pt x="322097" y="44058"/>
                  </a:lnTo>
                  <a:lnTo>
                    <a:pt x="310848" y="87386"/>
                  </a:lnTo>
                  <a:lnTo>
                    <a:pt x="292994" y="129253"/>
                  </a:lnTo>
                  <a:lnTo>
                    <a:pt x="269264" y="168929"/>
                  </a:lnTo>
                  <a:lnTo>
                    <a:pt x="240388" y="205684"/>
                  </a:lnTo>
                  <a:lnTo>
                    <a:pt x="207099" y="238787"/>
                  </a:lnTo>
                  <a:lnTo>
                    <a:pt x="170125" y="267509"/>
                  </a:lnTo>
                  <a:lnTo>
                    <a:pt x="130198" y="291119"/>
                  </a:lnTo>
                  <a:lnTo>
                    <a:pt x="88047" y="308888"/>
                  </a:lnTo>
                  <a:lnTo>
                    <a:pt x="44404" y="320085"/>
                  </a:lnTo>
                  <a:lnTo>
                    <a:pt x="0" y="323979"/>
                  </a:lnTo>
                  <a:lnTo>
                    <a:pt x="44404" y="327908"/>
                  </a:lnTo>
                  <a:lnTo>
                    <a:pt x="88047" y="339201"/>
                  </a:lnTo>
                  <a:lnTo>
                    <a:pt x="130198" y="357118"/>
                  </a:lnTo>
                  <a:lnTo>
                    <a:pt x="170125" y="380919"/>
                  </a:lnTo>
                  <a:lnTo>
                    <a:pt x="207099" y="409864"/>
                  </a:lnTo>
                  <a:lnTo>
                    <a:pt x="240388" y="443213"/>
                  </a:lnTo>
                  <a:lnTo>
                    <a:pt x="269264" y="480227"/>
                  </a:lnTo>
                  <a:lnTo>
                    <a:pt x="292994" y="520164"/>
                  </a:lnTo>
                  <a:lnTo>
                    <a:pt x="310848" y="562286"/>
                  </a:lnTo>
                  <a:lnTo>
                    <a:pt x="322097" y="605852"/>
                  </a:lnTo>
                  <a:lnTo>
                    <a:pt x="326009" y="650121"/>
                  </a:lnTo>
                  <a:lnTo>
                    <a:pt x="329906" y="605852"/>
                  </a:lnTo>
                  <a:lnTo>
                    <a:pt x="341118" y="562286"/>
                  </a:lnTo>
                  <a:lnTo>
                    <a:pt x="358923" y="520164"/>
                  </a:lnTo>
                  <a:lnTo>
                    <a:pt x="382599" y="480227"/>
                  </a:lnTo>
                  <a:lnTo>
                    <a:pt x="411426" y="443213"/>
                  </a:lnTo>
                  <a:lnTo>
                    <a:pt x="444681" y="409864"/>
                  </a:lnTo>
                  <a:lnTo>
                    <a:pt x="481644" y="380919"/>
                  </a:lnTo>
                  <a:lnTo>
                    <a:pt x="521593" y="357118"/>
                  </a:lnTo>
                  <a:lnTo>
                    <a:pt x="563807" y="339201"/>
                  </a:lnTo>
                  <a:lnTo>
                    <a:pt x="607565" y="327908"/>
                  </a:lnTo>
                  <a:lnTo>
                    <a:pt x="652145" y="323979"/>
                  </a:lnTo>
                  <a:lnTo>
                    <a:pt x="607565" y="320085"/>
                  </a:lnTo>
                  <a:lnTo>
                    <a:pt x="563807" y="308888"/>
                  </a:lnTo>
                  <a:lnTo>
                    <a:pt x="521593" y="291119"/>
                  </a:lnTo>
                  <a:lnTo>
                    <a:pt x="481644" y="267509"/>
                  </a:lnTo>
                  <a:lnTo>
                    <a:pt x="444681" y="238787"/>
                  </a:lnTo>
                  <a:lnTo>
                    <a:pt x="411426" y="205684"/>
                  </a:lnTo>
                  <a:lnTo>
                    <a:pt x="382599" y="168929"/>
                  </a:lnTo>
                  <a:lnTo>
                    <a:pt x="358923" y="129253"/>
                  </a:lnTo>
                  <a:lnTo>
                    <a:pt x="341118" y="87386"/>
                  </a:lnTo>
                  <a:lnTo>
                    <a:pt x="329906" y="44058"/>
                  </a:lnTo>
                  <a:lnTo>
                    <a:pt x="326009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710414AB-0082-9016-A798-3EAAD9F1D484}"/>
                </a:ext>
              </a:extLst>
            </p:cNvPr>
            <p:cNvSpPr/>
            <p:nvPr/>
          </p:nvSpPr>
          <p:spPr>
            <a:xfrm>
              <a:off x="17219457" y="8884797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>
                  <a:moveTo>
                    <a:pt x="0" y="323972"/>
                  </a:moveTo>
                  <a:lnTo>
                    <a:pt x="44433" y="320077"/>
                  </a:lnTo>
                  <a:lnTo>
                    <a:pt x="88100" y="308881"/>
                  </a:lnTo>
                  <a:lnTo>
                    <a:pt x="130268" y="291112"/>
                  </a:lnTo>
                  <a:lnTo>
                    <a:pt x="170209" y="267502"/>
                  </a:lnTo>
                  <a:lnTo>
                    <a:pt x="207193" y="238781"/>
                  </a:lnTo>
                  <a:lnTo>
                    <a:pt x="240490" y="205678"/>
                  </a:lnTo>
                  <a:lnTo>
                    <a:pt x="269369" y="168924"/>
                  </a:lnTo>
                  <a:lnTo>
                    <a:pt x="293101" y="129248"/>
                  </a:lnTo>
                  <a:lnTo>
                    <a:pt x="310957" y="87383"/>
                  </a:lnTo>
                  <a:lnTo>
                    <a:pt x="322205" y="44056"/>
                  </a:lnTo>
                  <a:lnTo>
                    <a:pt x="326117" y="0"/>
                  </a:lnTo>
                  <a:lnTo>
                    <a:pt x="330014" y="44056"/>
                  </a:lnTo>
                  <a:lnTo>
                    <a:pt x="341226" y="87383"/>
                  </a:lnTo>
                  <a:lnTo>
                    <a:pt x="359029" y="129248"/>
                  </a:lnTo>
                  <a:lnTo>
                    <a:pt x="382704" y="168924"/>
                  </a:lnTo>
                  <a:lnTo>
                    <a:pt x="411529" y="205678"/>
                  </a:lnTo>
                  <a:lnTo>
                    <a:pt x="444783" y="238781"/>
                  </a:lnTo>
                  <a:lnTo>
                    <a:pt x="481744" y="267502"/>
                  </a:lnTo>
                  <a:lnTo>
                    <a:pt x="521691" y="291112"/>
                  </a:lnTo>
                  <a:lnTo>
                    <a:pt x="563902" y="308881"/>
                  </a:lnTo>
                  <a:lnTo>
                    <a:pt x="607657" y="320077"/>
                  </a:lnTo>
                  <a:lnTo>
                    <a:pt x="652234" y="323972"/>
                  </a:lnTo>
                  <a:lnTo>
                    <a:pt x="607657" y="327901"/>
                  </a:lnTo>
                  <a:lnTo>
                    <a:pt x="563902" y="339193"/>
                  </a:lnTo>
                  <a:lnTo>
                    <a:pt x="521691" y="357110"/>
                  </a:lnTo>
                  <a:lnTo>
                    <a:pt x="481744" y="380912"/>
                  </a:lnTo>
                  <a:lnTo>
                    <a:pt x="444783" y="409857"/>
                  </a:lnTo>
                  <a:lnTo>
                    <a:pt x="411529" y="443206"/>
                  </a:lnTo>
                  <a:lnTo>
                    <a:pt x="382704" y="480220"/>
                  </a:lnTo>
                  <a:lnTo>
                    <a:pt x="359029" y="520157"/>
                  </a:lnTo>
                  <a:lnTo>
                    <a:pt x="341226" y="562279"/>
                  </a:lnTo>
                  <a:lnTo>
                    <a:pt x="330014" y="605845"/>
                  </a:lnTo>
                  <a:lnTo>
                    <a:pt x="326117" y="650115"/>
                  </a:lnTo>
                  <a:lnTo>
                    <a:pt x="322205" y="605845"/>
                  </a:lnTo>
                  <a:lnTo>
                    <a:pt x="310957" y="562279"/>
                  </a:lnTo>
                  <a:lnTo>
                    <a:pt x="293101" y="520157"/>
                  </a:lnTo>
                  <a:lnTo>
                    <a:pt x="269369" y="480220"/>
                  </a:lnTo>
                  <a:lnTo>
                    <a:pt x="240490" y="443206"/>
                  </a:lnTo>
                  <a:lnTo>
                    <a:pt x="207193" y="409857"/>
                  </a:lnTo>
                  <a:lnTo>
                    <a:pt x="170209" y="380912"/>
                  </a:lnTo>
                  <a:lnTo>
                    <a:pt x="130268" y="357110"/>
                  </a:lnTo>
                  <a:lnTo>
                    <a:pt x="88100" y="339193"/>
                  </a:lnTo>
                  <a:lnTo>
                    <a:pt x="44433" y="327901"/>
                  </a:lnTo>
                  <a:lnTo>
                    <a:pt x="0" y="323972"/>
                  </a:lnTo>
                  <a:close/>
                </a:path>
              </a:pathLst>
            </a:custGeom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34795097-ACAD-5854-4755-63D8BB9362AA}"/>
              </a:ext>
            </a:extLst>
          </p:cNvPr>
          <p:cNvGrpSpPr/>
          <p:nvPr/>
        </p:nvGrpSpPr>
        <p:grpSpPr>
          <a:xfrm>
            <a:off x="524879" y="848158"/>
            <a:ext cx="459740" cy="459740"/>
            <a:chOff x="524879" y="848158"/>
            <a:chExt cx="459740" cy="45974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D67C6C9-DD47-4AE7-31C2-8507BBE3668F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220285" y="0"/>
                  </a:moveTo>
                  <a:lnTo>
                    <a:pt x="208766" y="0"/>
                  </a:lnTo>
                  <a:lnTo>
                    <a:pt x="185727" y="2882"/>
                  </a:lnTo>
                  <a:lnTo>
                    <a:pt x="174932" y="5041"/>
                  </a:lnTo>
                  <a:lnTo>
                    <a:pt x="163413" y="7924"/>
                  </a:lnTo>
                  <a:lnTo>
                    <a:pt x="152613" y="10795"/>
                  </a:lnTo>
                  <a:lnTo>
                    <a:pt x="141818" y="15125"/>
                  </a:lnTo>
                  <a:lnTo>
                    <a:pt x="131018" y="19431"/>
                  </a:lnTo>
                  <a:lnTo>
                    <a:pt x="91424" y="42468"/>
                  </a:lnTo>
                  <a:lnTo>
                    <a:pt x="56871" y="73431"/>
                  </a:lnTo>
                  <a:lnTo>
                    <a:pt x="30237" y="110147"/>
                  </a:lnTo>
                  <a:lnTo>
                    <a:pt x="7918" y="163410"/>
                  </a:lnTo>
                  <a:lnTo>
                    <a:pt x="5759" y="174929"/>
                  </a:lnTo>
                  <a:lnTo>
                    <a:pt x="3601" y="185737"/>
                  </a:lnTo>
                  <a:lnTo>
                    <a:pt x="720" y="208762"/>
                  </a:lnTo>
                  <a:lnTo>
                    <a:pt x="720" y="220281"/>
                  </a:lnTo>
                  <a:lnTo>
                    <a:pt x="0" y="220281"/>
                  </a:lnTo>
                  <a:lnTo>
                    <a:pt x="0" y="231800"/>
                  </a:lnTo>
                  <a:lnTo>
                    <a:pt x="2877" y="254838"/>
                  </a:lnTo>
                  <a:lnTo>
                    <a:pt x="14396" y="299466"/>
                  </a:lnTo>
                  <a:lnTo>
                    <a:pt x="35272" y="340499"/>
                  </a:lnTo>
                  <a:lnTo>
                    <a:pt x="72707" y="383692"/>
                  </a:lnTo>
                  <a:lnTo>
                    <a:pt x="120218" y="416814"/>
                  </a:lnTo>
                  <a:lnTo>
                    <a:pt x="163413" y="433374"/>
                  </a:lnTo>
                  <a:lnTo>
                    <a:pt x="208766" y="440575"/>
                  </a:lnTo>
                  <a:lnTo>
                    <a:pt x="231800" y="440575"/>
                  </a:lnTo>
                  <a:lnTo>
                    <a:pt x="277153" y="433374"/>
                  </a:lnTo>
                  <a:lnTo>
                    <a:pt x="320347" y="416814"/>
                  </a:lnTo>
                  <a:lnTo>
                    <a:pt x="359222" y="391617"/>
                  </a:lnTo>
                  <a:lnTo>
                    <a:pt x="391617" y="359219"/>
                  </a:lnTo>
                  <a:lnTo>
                    <a:pt x="416812" y="320344"/>
                  </a:lnTo>
                  <a:lnTo>
                    <a:pt x="433368" y="277152"/>
                  </a:lnTo>
                  <a:lnTo>
                    <a:pt x="440566" y="231800"/>
                  </a:lnTo>
                  <a:lnTo>
                    <a:pt x="440566" y="220281"/>
                  </a:lnTo>
                  <a:lnTo>
                    <a:pt x="440566" y="208762"/>
                  </a:lnTo>
                  <a:lnTo>
                    <a:pt x="432648" y="163410"/>
                  </a:lnTo>
                  <a:lnTo>
                    <a:pt x="416088" y="120218"/>
                  </a:lnTo>
                  <a:lnTo>
                    <a:pt x="390897" y="82067"/>
                  </a:lnTo>
                  <a:lnTo>
                    <a:pt x="349860" y="42468"/>
                  </a:lnTo>
                  <a:lnTo>
                    <a:pt x="309547" y="19431"/>
                  </a:lnTo>
                  <a:lnTo>
                    <a:pt x="265638" y="5753"/>
                  </a:lnTo>
                  <a:lnTo>
                    <a:pt x="254838" y="3606"/>
                  </a:lnTo>
                  <a:lnTo>
                    <a:pt x="231800" y="723"/>
                  </a:lnTo>
                  <a:lnTo>
                    <a:pt x="220285" y="723"/>
                  </a:lnTo>
                  <a:lnTo>
                    <a:pt x="22028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71E2F3AD-7EE7-8903-A187-7A1B6EFE1192}"/>
                </a:ext>
              </a:extLst>
            </p:cNvPr>
            <p:cNvSpPr/>
            <p:nvPr/>
          </p:nvSpPr>
          <p:spPr>
            <a:xfrm>
              <a:off x="534238" y="8575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>
                  <a:moveTo>
                    <a:pt x="440566" y="220281"/>
                  </a:moveTo>
                  <a:lnTo>
                    <a:pt x="440566" y="231800"/>
                  </a:lnTo>
                  <a:lnTo>
                    <a:pt x="439127" y="243319"/>
                  </a:lnTo>
                  <a:lnTo>
                    <a:pt x="437688" y="254838"/>
                  </a:lnTo>
                  <a:lnTo>
                    <a:pt x="426170" y="299466"/>
                  </a:lnTo>
                  <a:lnTo>
                    <a:pt x="405293" y="340499"/>
                  </a:lnTo>
                  <a:lnTo>
                    <a:pt x="375776" y="375780"/>
                  </a:lnTo>
                  <a:lnTo>
                    <a:pt x="367859" y="383692"/>
                  </a:lnTo>
                  <a:lnTo>
                    <a:pt x="359222" y="391617"/>
                  </a:lnTo>
                  <a:lnTo>
                    <a:pt x="349860" y="398818"/>
                  </a:lnTo>
                  <a:lnTo>
                    <a:pt x="340503" y="405295"/>
                  </a:lnTo>
                  <a:lnTo>
                    <a:pt x="330423" y="411048"/>
                  </a:lnTo>
                  <a:lnTo>
                    <a:pt x="320347" y="416814"/>
                  </a:lnTo>
                  <a:lnTo>
                    <a:pt x="277153" y="433374"/>
                  </a:lnTo>
                  <a:lnTo>
                    <a:pt x="243319" y="439127"/>
                  </a:lnTo>
                  <a:lnTo>
                    <a:pt x="231800" y="440575"/>
                  </a:lnTo>
                  <a:lnTo>
                    <a:pt x="220285" y="440575"/>
                  </a:lnTo>
                  <a:lnTo>
                    <a:pt x="208766" y="440575"/>
                  </a:lnTo>
                  <a:lnTo>
                    <a:pt x="197247" y="439127"/>
                  </a:lnTo>
                  <a:lnTo>
                    <a:pt x="151894" y="429768"/>
                  </a:lnTo>
                  <a:lnTo>
                    <a:pt x="110143" y="411048"/>
                  </a:lnTo>
                  <a:lnTo>
                    <a:pt x="100062" y="405295"/>
                  </a:lnTo>
                  <a:lnTo>
                    <a:pt x="90705" y="398818"/>
                  </a:lnTo>
                  <a:lnTo>
                    <a:pt x="81344" y="391617"/>
                  </a:lnTo>
                  <a:lnTo>
                    <a:pt x="72707" y="383692"/>
                  </a:lnTo>
                  <a:lnTo>
                    <a:pt x="64790" y="375780"/>
                  </a:lnTo>
                  <a:lnTo>
                    <a:pt x="56871" y="367868"/>
                  </a:lnTo>
                  <a:lnTo>
                    <a:pt x="29517" y="330428"/>
                  </a:lnTo>
                  <a:lnTo>
                    <a:pt x="10800" y="288671"/>
                  </a:lnTo>
                  <a:lnTo>
                    <a:pt x="1438" y="243319"/>
                  </a:lnTo>
                  <a:lnTo>
                    <a:pt x="0" y="231800"/>
                  </a:lnTo>
                  <a:lnTo>
                    <a:pt x="0" y="220281"/>
                  </a:lnTo>
                  <a:lnTo>
                    <a:pt x="720" y="220281"/>
                  </a:lnTo>
                  <a:lnTo>
                    <a:pt x="720" y="208762"/>
                  </a:lnTo>
                  <a:lnTo>
                    <a:pt x="2157" y="197256"/>
                  </a:lnTo>
                  <a:lnTo>
                    <a:pt x="3601" y="185737"/>
                  </a:lnTo>
                  <a:lnTo>
                    <a:pt x="5759" y="174929"/>
                  </a:lnTo>
                  <a:lnTo>
                    <a:pt x="7918" y="163410"/>
                  </a:lnTo>
                  <a:lnTo>
                    <a:pt x="11518" y="152615"/>
                  </a:lnTo>
                  <a:lnTo>
                    <a:pt x="15116" y="141820"/>
                  </a:lnTo>
                  <a:lnTo>
                    <a:pt x="19437" y="131013"/>
                  </a:lnTo>
                  <a:lnTo>
                    <a:pt x="42475" y="90703"/>
                  </a:lnTo>
                  <a:lnTo>
                    <a:pt x="73427" y="56870"/>
                  </a:lnTo>
                  <a:lnTo>
                    <a:pt x="110143" y="29514"/>
                  </a:lnTo>
                  <a:lnTo>
                    <a:pt x="141818" y="15125"/>
                  </a:lnTo>
                  <a:lnTo>
                    <a:pt x="152613" y="10795"/>
                  </a:lnTo>
                  <a:lnTo>
                    <a:pt x="163413" y="7924"/>
                  </a:lnTo>
                  <a:lnTo>
                    <a:pt x="174932" y="5041"/>
                  </a:lnTo>
                  <a:lnTo>
                    <a:pt x="185727" y="2882"/>
                  </a:lnTo>
                  <a:lnTo>
                    <a:pt x="197247" y="1447"/>
                  </a:lnTo>
                  <a:lnTo>
                    <a:pt x="208766" y="0"/>
                  </a:lnTo>
                  <a:lnTo>
                    <a:pt x="220285" y="0"/>
                  </a:lnTo>
                  <a:lnTo>
                    <a:pt x="220285" y="723"/>
                  </a:lnTo>
                  <a:lnTo>
                    <a:pt x="231800" y="723"/>
                  </a:lnTo>
                  <a:lnTo>
                    <a:pt x="243319" y="2159"/>
                  </a:lnTo>
                  <a:lnTo>
                    <a:pt x="254838" y="3606"/>
                  </a:lnTo>
                  <a:lnTo>
                    <a:pt x="265638" y="5753"/>
                  </a:lnTo>
                  <a:lnTo>
                    <a:pt x="277153" y="7924"/>
                  </a:lnTo>
                  <a:lnTo>
                    <a:pt x="320347" y="24472"/>
                  </a:lnTo>
                  <a:lnTo>
                    <a:pt x="358501" y="49669"/>
                  </a:lnTo>
                  <a:lnTo>
                    <a:pt x="390897" y="82067"/>
                  </a:lnTo>
                  <a:lnTo>
                    <a:pt x="416088" y="120218"/>
                  </a:lnTo>
                  <a:lnTo>
                    <a:pt x="425450" y="141820"/>
                  </a:lnTo>
                  <a:lnTo>
                    <a:pt x="429771" y="152615"/>
                  </a:lnTo>
                  <a:lnTo>
                    <a:pt x="432648" y="163410"/>
                  </a:lnTo>
                  <a:lnTo>
                    <a:pt x="435526" y="174929"/>
                  </a:lnTo>
                  <a:lnTo>
                    <a:pt x="437688" y="185737"/>
                  </a:lnTo>
                  <a:lnTo>
                    <a:pt x="439127" y="197256"/>
                  </a:lnTo>
                  <a:lnTo>
                    <a:pt x="440566" y="208762"/>
                  </a:lnTo>
                  <a:lnTo>
                    <a:pt x="440566" y="220281"/>
                  </a:lnTo>
                  <a:close/>
                </a:path>
              </a:pathLst>
            </a:custGeom>
            <a:ln w="18716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47763794-6E53-CD1E-FFAE-981BED98C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7950" y="764735"/>
            <a:ext cx="1025144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rtl="0">
              <a:lnSpc>
                <a:spcPct val="100000"/>
              </a:lnSpc>
              <a:spcBef>
                <a:spcPts val="100"/>
              </a:spcBef>
            </a:pPr>
            <a:r>
              <a:rPr lang="en-US" sz="4450" dirty="0"/>
              <a:t>Algorithm (</a:t>
            </a:r>
            <a:r>
              <a:rPr lang="en-US" sz="4450" dirty="0" err="1"/>
              <a:t>RandomForestClassifier</a:t>
            </a:r>
            <a:r>
              <a:rPr lang="en-US" sz="4450" dirty="0"/>
              <a:t>)</a:t>
            </a:r>
            <a:endParaRPr sz="4450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6F3E50-8B98-8F82-1B7D-B9F056855540}"/>
              </a:ext>
            </a:extLst>
          </p:cNvPr>
          <p:cNvSpPr txBox="1"/>
          <p:nvPr/>
        </p:nvSpPr>
        <p:spPr>
          <a:xfrm>
            <a:off x="1377950" y="2087473"/>
            <a:ext cx="12344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Construction of Decision Trees: During the training phase, multiple decision trees are constructed, each trained on a different subset of the data.</a:t>
            </a:r>
          </a:p>
          <a:p>
            <a:pPr algn="l"/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pPr marL="514350" indent="-514350" algn="l">
              <a:buAutoNum type="arabicPeriod" startAt="2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Bootstrap Aggregation (Bagging): Random sampling is used to create these subsets, ensuring diversity among the trees.</a:t>
            </a:r>
          </a:p>
          <a:p>
            <a:pPr algn="l"/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pPr marL="514350" indent="-514350" algn="l">
              <a:buAutoNum type="arabicPeriod" startAt="3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Feature Randomization: At each split in a tree, a random subset of features is considered, improving the model’s robustness and reducing overfitting.</a:t>
            </a:r>
          </a:p>
          <a:p>
            <a:pPr marL="514350" indent="-514350" algn="l">
              <a:buFontTx/>
              <a:buAutoNum type="arabicPeriod" startAt="3"/>
            </a:pPr>
            <a:endParaRPr lang="en-US" sz="2800" spc="15" dirty="0">
              <a:solidFill>
                <a:srgbClr val="262425"/>
              </a:solidFill>
              <a:latin typeface="Trebuchet MS"/>
            </a:endParaRPr>
          </a:p>
          <a:p>
            <a:pPr marL="514350" indent="-514350" algn="l">
              <a:buFontTx/>
              <a:buAutoNum type="arabicPeriod" startAt="3"/>
            </a:pPr>
            <a:r>
              <a:rPr lang="en-US" sz="2800" spc="15" dirty="0">
                <a:solidFill>
                  <a:srgbClr val="262425"/>
                </a:solidFill>
                <a:latin typeface="Trebuchet MS"/>
              </a:rPr>
              <a:t>Prediction Aggregation: For classification tasks, the outputs of   all     trees are combined using majority voting to produce the final prediction.</a:t>
            </a:r>
          </a:p>
          <a:p>
            <a:pPr marL="514350" indent="-514350" algn="l">
              <a:buAutoNum type="arabicPeriod" startAt="3"/>
            </a:pPr>
            <a:endParaRPr lang="en-US" sz="2800" spc="15" dirty="0">
              <a:solidFill>
                <a:srgbClr val="262425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59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501</Words>
  <Application>Microsoft Macintosh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Trebuchet MS</vt:lpstr>
      <vt:lpstr>Office Theme</vt:lpstr>
      <vt:lpstr>An AI-Driven Major Decision Support Tool for Students</vt:lpstr>
      <vt:lpstr>Introduction</vt:lpstr>
      <vt:lpstr>Our Suggested Solution</vt:lpstr>
      <vt:lpstr>Implementation</vt:lpstr>
      <vt:lpstr>Workflow</vt:lpstr>
      <vt:lpstr>Dataset </vt:lpstr>
      <vt:lpstr>Dataset Cleaning </vt:lpstr>
      <vt:lpstr>Dataset Cleaning </vt:lpstr>
      <vt:lpstr>Algorithm (RandomForestClassifier)</vt:lpstr>
      <vt:lpstr>Training and testing </vt:lpstr>
      <vt:lpstr>User Interface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طلال محمد بن صالح القحطاني</cp:lastModifiedBy>
  <cp:revision>2</cp:revision>
  <dcterms:created xsi:type="dcterms:W3CDTF">2024-12-07T15:31:10Z</dcterms:created>
  <dcterms:modified xsi:type="dcterms:W3CDTF">2024-12-10T20:30:59Z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2024-12-07T00:00:00Z</vt:filetime>
  </property>
  <property fmtid="{D5CDD505-2E9C-101B-9397-08002B2CF9AE}" pid="5" name="Producer">
    <vt:lpwstr>GPL Ghostscript 10.04.0</vt:lpwstr>
  </property>
</Properties>
</file>