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818BB4-963B-45CD-8946-C4AA44163A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3BA095-D548-4ADF-A6C5-859C498C59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10/18/19 12:22:00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5245916-3090-48EB-8B07-7CAD90C61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09550"/>
            <a:ext cx="9877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F829971-F4B4-4490-A5F8-13063B83A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28587"/>
            <a:ext cx="98774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8ACD0FD-C61E-4C5D-803C-7E330B93F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47625"/>
            <a:ext cx="73628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B764BA6-DF87-46A0-96BF-BF0083A05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47625"/>
            <a:ext cx="98774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8D558B6-48FD-48A9-968A-FD41D6D9A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28587"/>
            <a:ext cx="98774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8852142-D8F3-4346-ABCE-9C42E6913F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E6176E6-08D7-432E-BE86-C275A49DF0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1809750"/>
            <a:ext cx="42005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2019-10-18T04:22:06Z</dcterms:created>
  <dcterms:modified xsi:type="dcterms:W3CDTF">2019-10-18T04:22:06Z</dcterms:modified>
</cp:coreProperties>
</file>