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2"/>
  </p:notesMasterIdLst>
  <p:sldIdLst>
    <p:sldId id="256" r:id="rId2"/>
    <p:sldId id="353" r:id="rId3"/>
    <p:sldId id="260" r:id="rId4"/>
    <p:sldId id="261" r:id="rId5"/>
    <p:sldId id="360" r:id="rId6"/>
    <p:sldId id="361" r:id="rId7"/>
    <p:sldId id="262" r:id="rId8"/>
    <p:sldId id="266" r:id="rId9"/>
    <p:sldId id="264" r:id="rId10"/>
    <p:sldId id="263" r:id="rId11"/>
    <p:sldId id="354" r:id="rId12"/>
    <p:sldId id="285" r:id="rId13"/>
    <p:sldId id="355" r:id="rId14"/>
    <p:sldId id="356" r:id="rId15"/>
    <p:sldId id="357" r:id="rId16"/>
    <p:sldId id="358" r:id="rId17"/>
    <p:sldId id="359" r:id="rId18"/>
    <p:sldId id="267" r:id="rId19"/>
    <p:sldId id="317" r:id="rId20"/>
    <p:sldId id="323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  <p:embeddedFont>
      <p:font typeface="Vidaloka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704">
          <p15:clr>
            <a:srgbClr val="9AA0A6"/>
          </p15:clr>
        </p15:guide>
        <p15:guide id="2" pos="4392">
          <p15:clr>
            <a:srgbClr val="9AA0A6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56B1A-4E3D-0660-146C-87DF4640C38E}" v="642" dt="2024-05-01T23:22:08.199"/>
    <p1510:client id="{294990D4-C5FA-6818-4EDE-3AE1F0C9E464}" v="10" dt="2024-05-01T17:34:22.852"/>
    <p1510:client id="{2D92B891-62FD-47B9-80B4-20E1623A9526}" v="68" dt="2024-05-01T23:24:31.288"/>
    <p1510:client id="{875B1368-5F7E-0B58-EC68-106B4B41EAE8}" v="1276" dt="2024-05-01T22:27:47.907"/>
    <p1510:client id="{C3921480-612A-B7CF-1408-8CB0732470D7}" v="188" dt="2024-05-02T11:13:54.733"/>
    <p1510:client id="{FA8AEC4C-7ACF-50C8-45A9-BEDFF1D3E50C}" v="238" dt="2024-05-01T19:06:38.967"/>
  </p1510:revLst>
</p1510:revInfo>
</file>

<file path=ppt/tableStyles.xml><?xml version="1.0" encoding="utf-8"?>
<a:tblStyleLst xmlns:a="http://schemas.openxmlformats.org/drawingml/2006/main" def="{5942B309-C895-419C-A538-0994B1D0BC76}">
  <a:tblStyle styleId="{5942B309-C895-419C-A538-0994B1D0BC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704"/>
        <p:guide pos="4392"/>
        <p:guide orient="horz" pos="16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ju, Meenakshy (Student)" userId="S::m.liju2279@student.leedsbeckett.ac.uk::4e1a64e1-36f1-462e-8616-e04086bc4ef8" providerId="AD" clId="Web-{1F456B1A-4E3D-0660-146C-87DF4640C38E}"/>
    <pc:docChg chg="addSld modSld sldOrd">
      <pc:chgData name="Liju, Meenakshy (Student)" userId="S::m.liju2279@student.leedsbeckett.ac.uk::4e1a64e1-36f1-462e-8616-e04086bc4ef8" providerId="AD" clId="Web-{1F456B1A-4E3D-0660-146C-87DF4640C38E}" dt="2024-05-01T23:22:05.027" v="603" actId="20577"/>
      <pc:docMkLst>
        <pc:docMk/>
      </pc:docMkLst>
      <pc:sldChg chg="modSp">
        <pc:chgData name="Liju, Meenakshy (Student)" userId="S::m.liju2279@student.leedsbeckett.ac.uk::4e1a64e1-36f1-462e-8616-e04086bc4ef8" providerId="AD" clId="Web-{1F456B1A-4E3D-0660-146C-87DF4640C38E}" dt="2024-05-01T22:50:00.759" v="213" actId="20577"/>
        <pc:sldMkLst>
          <pc:docMk/>
          <pc:sldMk cId="0" sldId="267"/>
        </pc:sldMkLst>
        <pc:spChg chg="mod">
          <ac:chgData name="Liju, Meenakshy (Student)" userId="S::m.liju2279@student.leedsbeckett.ac.uk::4e1a64e1-36f1-462e-8616-e04086bc4ef8" providerId="AD" clId="Web-{1F456B1A-4E3D-0660-146C-87DF4640C38E}" dt="2024-05-01T22:50:00.759" v="213" actId="20577"/>
          <ac:spMkLst>
            <pc:docMk/>
            <pc:sldMk cId="0" sldId="267"/>
            <ac:spMk id="581" creationId="{00000000-0000-0000-0000-000000000000}"/>
          </ac:spMkLst>
        </pc:spChg>
      </pc:sldChg>
      <pc:sldChg chg="modSp">
        <pc:chgData name="Liju, Meenakshy (Student)" userId="S::m.liju2279@student.leedsbeckett.ac.uk::4e1a64e1-36f1-462e-8616-e04086bc4ef8" providerId="AD" clId="Web-{1F456B1A-4E3D-0660-146C-87DF4640C38E}" dt="2024-05-01T22:47:02.529" v="98" actId="20577"/>
        <pc:sldMkLst>
          <pc:docMk/>
          <pc:sldMk cId="0" sldId="317"/>
        </pc:sldMkLst>
        <pc:spChg chg="mod">
          <ac:chgData name="Liju, Meenakshy (Student)" userId="S::m.liju2279@student.leedsbeckett.ac.uk::4e1a64e1-36f1-462e-8616-e04086bc4ef8" providerId="AD" clId="Web-{1F456B1A-4E3D-0660-146C-87DF4640C38E}" dt="2024-05-01T22:47:02.529" v="98" actId="20577"/>
          <ac:spMkLst>
            <pc:docMk/>
            <pc:sldMk cId="0" sldId="317"/>
            <ac:spMk id="1537" creationId="{00000000-0000-0000-0000-000000000000}"/>
          </ac:spMkLst>
        </pc:spChg>
      </pc:sldChg>
      <pc:sldChg chg="delSp modSp add">
        <pc:chgData name="Liju, Meenakshy (Student)" userId="S::m.liju2279@student.leedsbeckett.ac.uk::4e1a64e1-36f1-462e-8616-e04086bc4ef8" providerId="AD" clId="Web-{1F456B1A-4E3D-0660-146C-87DF4640C38E}" dt="2024-05-01T22:37:25.136" v="29"/>
        <pc:sldMkLst>
          <pc:docMk/>
          <pc:sldMk cId="3005020457" sldId="354"/>
        </pc:sldMkLst>
        <pc:spChg chg="mod">
          <ac:chgData name="Liju, Meenakshy (Student)" userId="S::m.liju2279@student.leedsbeckett.ac.uk::4e1a64e1-36f1-462e-8616-e04086bc4ef8" providerId="AD" clId="Web-{1F456B1A-4E3D-0660-146C-87DF4640C38E}" dt="2024-05-01T22:36:02.181" v="26" actId="1076"/>
          <ac:spMkLst>
            <pc:docMk/>
            <pc:sldMk cId="3005020457" sldId="354"/>
            <ac:spMk id="559" creationId="{00000000-0000-0000-0000-000000000000}"/>
          </ac:spMkLst>
        </pc:spChg>
        <pc:spChg chg="del mod">
          <ac:chgData name="Liju, Meenakshy (Student)" userId="S::m.liju2279@student.leedsbeckett.ac.uk::4e1a64e1-36f1-462e-8616-e04086bc4ef8" providerId="AD" clId="Web-{1F456B1A-4E3D-0660-146C-87DF4640C38E}" dt="2024-05-01T22:37:25.136" v="29"/>
          <ac:spMkLst>
            <pc:docMk/>
            <pc:sldMk cId="3005020457" sldId="354"/>
            <ac:spMk id="560" creationId="{00000000-0000-0000-0000-000000000000}"/>
          </ac:spMkLst>
        </pc:spChg>
      </pc:sldChg>
      <pc:sldChg chg="addSp delSp modSp add ord replId">
        <pc:chgData name="Liju, Meenakshy (Student)" userId="S::m.liju2279@student.leedsbeckett.ac.uk::4e1a64e1-36f1-462e-8616-e04086bc4ef8" providerId="AD" clId="Web-{1F456B1A-4E3D-0660-146C-87DF4640C38E}" dt="2024-05-01T22:56:42.458" v="255" actId="1076"/>
        <pc:sldMkLst>
          <pc:docMk/>
          <pc:sldMk cId="3714156708" sldId="355"/>
        </pc:sldMkLst>
        <pc:spChg chg="del">
          <ac:chgData name="Liju, Meenakshy (Student)" userId="S::m.liju2279@student.leedsbeckett.ac.uk::4e1a64e1-36f1-462e-8616-e04086bc4ef8" providerId="AD" clId="Web-{1F456B1A-4E3D-0660-146C-87DF4640C38E}" dt="2024-05-01T22:41:11.987" v="48"/>
          <ac:spMkLst>
            <pc:docMk/>
            <pc:sldMk cId="3714156708" sldId="355"/>
            <ac:spMk id="5" creationId="{D5051085-6FD3-368C-E6A0-39D75FAFD802}"/>
          </ac:spMkLst>
        </pc:spChg>
        <pc:spChg chg="add del mod">
          <ac:chgData name="Liju, Meenakshy (Student)" userId="S::m.liju2279@student.leedsbeckett.ac.uk::4e1a64e1-36f1-462e-8616-e04086bc4ef8" providerId="AD" clId="Web-{1F456B1A-4E3D-0660-146C-87DF4640C38E}" dt="2024-05-01T22:54:48.673" v="236"/>
          <ac:spMkLst>
            <pc:docMk/>
            <pc:sldMk cId="3714156708" sldId="355"/>
            <ac:spMk id="6" creationId="{D94B651A-F7E0-E533-146C-71020FE65009}"/>
          </ac:spMkLst>
        </pc:spChg>
        <pc:spChg chg="del">
          <ac:chgData name="Liju, Meenakshy (Student)" userId="S::m.liju2279@student.leedsbeckett.ac.uk::4e1a64e1-36f1-462e-8616-e04086bc4ef8" providerId="AD" clId="Web-{1F456B1A-4E3D-0660-146C-87DF4640C38E}" dt="2024-05-01T22:41:15.721" v="50"/>
          <ac:spMkLst>
            <pc:docMk/>
            <pc:sldMk cId="3714156708" sldId="355"/>
            <ac:spMk id="7" creationId="{51A8CD2D-D600-D9DF-61A6-4D2C1B100D7D}"/>
          </ac:spMkLst>
        </pc:spChg>
        <pc:spChg chg="add mod">
          <ac:chgData name="Liju, Meenakshy (Student)" userId="S::m.liju2279@student.leedsbeckett.ac.uk::4e1a64e1-36f1-462e-8616-e04086bc4ef8" providerId="AD" clId="Web-{1F456B1A-4E3D-0660-146C-87DF4640C38E}" dt="2024-05-01T22:56:42.458" v="255" actId="1076"/>
          <ac:spMkLst>
            <pc:docMk/>
            <pc:sldMk cId="3714156708" sldId="355"/>
            <ac:spMk id="9" creationId="{A401B709-9EDF-C0D5-C055-6B10C3C73B1C}"/>
          </ac:spMkLst>
        </pc:spChg>
        <pc:spChg chg="mod">
          <ac:chgData name="Liju, Meenakshy (Student)" userId="S::m.liju2279@student.leedsbeckett.ac.uk::4e1a64e1-36f1-462e-8616-e04086bc4ef8" providerId="AD" clId="Web-{1F456B1A-4E3D-0660-146C-87DF4640C38E}" dt="2024-05-01T22:41:07.283" v="46" actId="20577"/>
          <ac:spMkLst>
            <pc:docMk/>
            <pc:sldMk cId="3714156708" sldId="355"/>
            <ac:spMk id="547" creationId="{00000000-0000-0000-0000-000000000000}"/>
          </ac:spMkLst>
        </pc:spChg>
        <pc:picChg chg="del">
          <ac:chgData name="Liju, Meenakshy (Student)" userId="S::m.liju2279@student.leedsbeckett.ac.uk::4e1a64e1-36f1-462e-8616-e04086bc4ef8" providerId="AD" clId="Web-{1F456B1A-4E3D-0660-146C-87DF4640C38E}" dt="2024-05-01T22:41:09.830" v="47"/>
          <ac:picMkLst>
            <pc:docMk/>
            <pc:sldMk cId="3714156708" sldId="355"/>
            <ac:picMk id="2" creationId="{99EE2BD6-FCC0-6DFD-5224-40C89FD928A6}"/>
          </ac:picMkLst>
        </pc:picChg>
        <pc:picChg chg="del">
          <ac:chgData name="Liju, Meenakshy (Student)" userId="S::m.liju2279@student.leedsbeckett.ac.uk::4e1a64e1-36f1-462e-8616-e04086bc4ef8" providerId="AD" clId="Web-{1F456B1A-4E3D-0660-146C-87DF4640C38E}" dt="2024-05-01T22:41:13.643" v="49"/>
          <ac:picMkLst>
            <pc:docMk/>
            <pc:sldMk cId="3714156708" sldId="355"/>
            <ac:picMk id="3" creationId="{D7F2E4E4-7A81-1A95-7447-F4544542F360}"/>
          </ac:picMkLst>
        </pc:picChg>
        <pc:picChg chg="add mod">
          <ac:chgData name="Liju, Meenakshy (Student)" userId="S::m.liju2279@student.leedsbeckett.ac.uk::4e1a64e1-36f1-462e-8616-e04086bc4ef8" providerId="AD" clId="Web-{1F456B1A-4E3D-0660-146C-87DF4640C38E}" dt="2024-05-01T22:55:02.939" v="242" actId="1076"/>
          <ac:picMkLst>
            <pc:docMk/>
            <pc:sldMk cId="3714156708" sldId="355"/>
            <ac:picMk id="8" creationId="{4252EA76-D028-8F7D-17DC-4D233A16E9D4}"/>
          </ac:picMkLst>
        </pc:picChg>
      </pc:sldChg>
      <pc:sldChg chg="addSp delSp modSp add ord replId">
        <pc:chgData name="Liju, Meenakshy (Student)" userId="S::m.liju2279@student.leedsbeckett.ac.uk::4e1a64e1-36f1-462e-8616-e04086bc4ef8" providerId="AD" clId="Web-{1F456B1A-4E3D-0660-146C-87DF4640C38E}" dt="2024-05-01T22:43:28.008" v="74" actId="20577"/>
        <pc:sldMkLst>
          <pc:docMk/>
          <pc:sldMk cId="2350043951" sldId="356"/>
        </pc:sldMkLst>
        <pc:spChg chg="del">
          <ac:chgData name="Liju, Meenakshy (Student)" userId="S::m.liju2279@student.leedsbeckett.ac.uk::4e1a64e1-36f1-462e-8616-e04086bc4ef8" providerId="AD" clId="Web-{1F456B1A-4E3D-0660-146C-87DF4640C38E}" dt="2024-05-01T22:43:05.679" v="62"/>
          <ac:spMkLst>
            <pc:docMk/>
            <pc:sldMk cId="2350043951" sldId="356"/>
            <ac:spMk id="2" creationId="{B1CDCBA8-2FB7-44A3-7F46-354C3C00D8DE}"/>
          </ac:spMkLst>
        </pc:spChg>
        <pc:spChg chg="del">
          <ac:chgData name="Liju, Meenakshy (Student)" userId="S::m.liju2279@student.leedsbeckett.ac.uk::4e1a64e1-36f1-462e-8616-e04086bc4ef8" providerId="AD" clId="Web-{1F456B1A-4E3D-0660-146C-87DF4640C38E}" dt="2024-05-01T22:43:08.632" v="64"/>
          <ac:spMkLst>
            <pc:docMk/>
            <pc:sldMk cId="2350043951" sldId="356"/>
            <ac:spMk id="5" creationId="{C2ACC8CC-CA4B-956F-BB38-60B78B694CAC}"/>
          </ac:spMkLst>
        </pc:spChg>
        <pc:spChg chg="del">
          <ac:chgData name="Liju, Meenakshy (Student)" userId="S::m.liju2279@student.leedsbeckett.ac.uk::4e1a64e1-36f1-462e-8616-e04086bc4ef8" providerId="AD" clId="Web-{1F456B1A-4E3D-0660-146C-87DF4640C38E}" dt="2024-05-01T22:43:07.242" v="63"/>
          <ac:spMkLst>
            <pc:docMk/>
            <pc:sldMk cId="2350043951" sldId="356"/>
            <ac:spMk id="6" creationId="{713DF14D-D936-CF07-7BFB-C40F8DD5E982}"/>
          </ac:spMkLst>
        </pc:spChg>
        <pc:spChg chg="del">
          <ac:chgData name="Liju, Meenakshy (Student)" userId="S::m.liju2279@student.leedsbeckett.ac.uk::4e1a64e1-36f1-462e-8616-e04086bc4ef8" providerId="AD" clId="Web-{1F456B1A-4E3D-0660-146C-87DF4640C38E}" dt="2024-05-01T22:43:10.242" v="65"/>
          <ac:spMkLst>
            <pc:docMk/>
            <pc:sldMk cId="2350043951" sldId="356"/>
            <ac:spMk id="7" creationId="{81136408-CA36-6BC9-2757-86DFAD57EE74}"/>
          </ac:spMkLst>
        </pc:spChg>
        <pc:spChg chg="add mod">
          <ac:chgData name="Liju, Meenakshy (Student)" userId="S::m.liju2279@student.leedsbeckett.ac.uk::4e1a64e1-36f1-462e-8616-e04086bc4ef8" providerId="AD" clId="Web-{1F456B1A-4E3D-0660-146C-87DF4640C38E}" dt="2024-05-01T22:43:28.008" v="74" actId="20577"/>
          <ac:spMkLst>
            <pc:docMk/>
            <pc:sldMk cId="2350043951" sldId="356"/>
            <ac:spMk id="8" creationId="{3DCAC649-9D91-4941-7678-141D9201D98F}"/>
          </ac:spMkLst>
        </pc:spChg>
        <pc:spChg chg="del">
          <ac:chgData name="Liju, Meenakshy (Student)" userId="S::m.liju2279@student.leedsbeckett.ac.uk::4e1a64e1-36f1-462e-8616-e04086bc4ef8" providerId="AD" clId="Web-{1F456B1A-4E3D-0660-146C-87DF4640C38E}" dt="2024-05-01T22:43:04.148" v="61"/>
          <ac:spMkLst>
            <pc:docMk/>
            <pc:sldMk cId="2350043951" sldId="356"/>
            <ac:spMk id="554" creationId="{00000000-0000-0000-0000-000000000000}"/>
          </ac:spMkLst>
        </pc:spChg>
        <pc:picChg chg="del">
          <ac:chgData name="Liju, Meenakshy (Student)" userId="S::m.liju2279@student.leedsbeckett.ac.uk::4e1a64e1-36f1-462e-8616-e04086bc4ef8" providerId="AD" clId="Web-{1F456B1A-4E3D-0660-146C-87DF4640C38E}" dt="2024-05-01T22:43:02.319" v="60"/>
          <ac:picMkLst>
            <pc:docMk/>
            <pc:sldMk cId="2350043951" sldId="356"/>
            <ac:picMk id="3" creationId="{8F1B5BAA-1B80-F00A-B09D-CBC427A2837A}"/>
          </ac:picMkLst>
        </pc:picChg>
      </pc:sldChg>
      <pc:sldChg chg="addSp delSp modSp add ord replId">
        <pc:chgData name="Liju, Meenakshy (Student)" userId="S::m.liju2279@student.leedsbeckett.ac.uk::4e1a64e1-36f1-462e-8616-e04086bc4ef8" providerId="AD" clId="Web-{1F456B1A-4E3D-0660-146C-87DF4640C38E}" dt="2024-05-01T23:04:15.148" v="288" actId="1076"/>
        <pc:sldMkLst>
          <pc:docMk/>
          <pc:sldMk cId="2983126339" sldId="357"/>
        </pc:sldMkLst>
        <pc:spChg chg="mod">
          <ac:chgData name="Liju, Meenakshy (Student)" userId="S::m.liju2279@student.leedsbeckett.ac.uk::4e1a64e1-36f1-462e-8616-e04086bc4ef8" providerId="AD" clId="Web-{1F456B1A-4E3D-0660-146C-87DF4640C38E}" dt="2024-05-01T23:02:48.359" v="280" actId="1076"/>
          <ac:spMkLst>
            <pc:docMk/>
            <pc:sldMk cId="2983126339" sldId="357"/>
            <ac:spMk id="559" creationId="{00000000-0000-0000-0000-000000000000}"/>
          </ac:spMkLst>
        </pc:spChg>
        <pc:picChg chg="add del mod">
          <ac:chgData name="Liju, Meenakshy (Student)" userId="S::m.liju2279@student.leedsbeckett.ac.uk::4e1a64e1-36f1-462e-8616-e04086bc4ef8" providerId="AD" clId="Web-{1F456B1A-4E3D-0660-146C-87DF4640C38E}" dt="2024-05-01T23:02:23.765" v="274"/>
          <ac:picMkLst>
            <pc:docMk/>
            <pc:sldMk cId="2983126339" sldId="357"/>
            <ac:picMk id="2" creationId="{03E45101-FBF9-BA6B-6829-F5D47E9AC030}"/>
          </ac:picMkLst>
        </pc:picChg>
        <pc:picChg chg="add mod modCrop">
          <ac:chgData name="Liju, Meenakshy (Student)" userId="S::m.liju2279@student.leedsbeckett.ac.uk::4e1a64e1-36f1-462e-8616-e04086bc4ef8" providerId="AD" clId="Web-{1F456B1A-4E3D-0660-146C-87DF4640C38E}" dt="2024-05-01T23:02:42.265" v="279" actId="1076"/>
          <ac:picMkLst>
            <pc:docMk/>
            <pc:sldMk cId="2983126339" sldId="357"/>
            <ac:picMk id="3" creationId="{2FE56D21-0228-6E8F-A623-0BAF4C4E753E}"/>
          </ac:picMkLst>
        </pc:picChg>
        <pc:picChg chg="add del mod">
          <ac:chgData name="Liju, Meenakshy (Student)" userId="S::m.liju2279@student.leedsbeckett.ac.uk::4e1a64e1-36f1-462e-8616-e04086bc4ef8" providerId="AD" clId="Web-{1F456B1A-4E3D-0660-146C-87DF4640C38E}" dt="2024-05-01T23:03:28.157" v="284"/>
          <ac:picMkLst>
            <pc:docMk/>
            <pc:sldMk cId="2983126339" sldId="357"/>
            <ac:picMk id="4" creationId="{00969DED-ABA0-11C3-A7E5-9DBEC9718E96}"/>
          </ac:picMkLst>
        </pc:picChg>
        <pc:picChg chg="add mod">
          <ac:chgData name="Liju, Meenakshy (Student)" userId="S::m.liju2279@student.leedsbeckett.ac.uk::4e1a64e1-36f1-462e-8616-e04086bc4ef8" providerId="AD" clId="Web-{1F456B1A-4E3D-0660-146C-87DF4640C38E}" dt="2024-05-01T23:04:15.148" v="288" actId="1076"/>
          <ac:picMkLst>
            <pc:docMk/>
            <pc:sldMk cId="2983126339" sldId="357"/>
            <ac:picMk id="5" creationId="{8B7C97ED-7BC5-8512-C426-9AED56F4CEAA}"/>
          </ac:picMkLst>
        </pc:picChg>
      </pc:sldChg>
      <pc:sldChg chg="addSp delSp modSp add mod ord replId modClrScheme chgLayout">
        <pc:chgData name="Liju, Meenakshy (Student)" userId="S::m.liju2279@student.leedsbeckett.ac.uk::4e1a64e1-36f1-462e-8616-e04086bc4ef8" providerId="AD" clId="Web-{1F456B1A-4E3D-0660-146C-87DF4640C38E}" dt="2024-05-01T23:18:21.488" v="573" actId="14100"/>
        <pc:sldMkLst>
          <pc:docMk/>
          <pc:sldMk cId="3683113968" sldId="358"/>
        </pc:sldMkLst>
        <pc:spChg chg="add del mod ord">
          <ac:chgData name="Liju, Meenakshy (Student)" userId="S::m.liju2279@student.leedsbeckett.ac.uk::4e1a64e1-36f1-462e-8616-e04086bc4ef8" providerId="AD" clId="Web-{1F456B1A-4E3D-0660-146C-87DF4640C38E}" dt="2024-05-01T23:10:51.347" v="381"/>
          <ac:spMkLst>
            <pc:docMk/>
            <pc:sldMk cId="3683113968" sldId="358"/>
            <ac:spMk id="2" creationId="{C14C34DF-A89D-6270-DC13-EDAF2FD4FD36}"/>
          </ac:spMkLst>
        </pc:spChg>
        <pc:spChg chg="add del mod ord">
          <ac:chgData name="Liju, Meenakshy (Student)" userId="S::m.liju2279@student.leedsbeckett.ac.uk::4e1a64e1-36f1-462e-8616-e04086bc4ef8" providerId="AD" clId="Web-{1F456B1A-4E3D-0660-146C-87DF4640C38E}" dt="2024-05-01T23:10:39.034" v="375"/>
          <ac:spMkLst>
            <pc:docMk/>
            <pc:sldMk cId="3683113968" sldId="358"/>
            <ac:spMk id="3" creationId="{169E9900-29A0-AFC1-8EAC-013E44CE80CE}"/>
          </ac:spMkLst>
        </pc:spChg>
        <pc:spChg chg="mod ord">
          <ac:chgData name="Liju, Meenakshy (Student)" userId="S::m.liju2279@student.leedsbeckett.ac.uk::4e1a64e1-36f1-462e-8616-e04086bc4ef8" providerId="AD" clId="Web-{1F456B1A-4E3D-0660-146C-87DF4640C38E}" dt="2024-05-01T23:00:20.683" v="260"/>
          <ac:spMkLst>
            <pc:docMk/>
            <pc:sldMk cId="3683113968" sldId="358"/>
            <ac:spMk id="8" creationId="{3DCAC649-9D91-4941-7678-141D9201D98F}"/>
          </ac:spMkLst>
        </pc:spChg>
        <pc:spChg chg="add del mod">
          <ac:chgData name="Liju, Meenakshy (Student)" userId="S::m.liju2279@student.leedsbeckett.ac.uk::4e1a64e1-36f1-462e-8616-e04086bc4ef8" providerId="AD" clId="Web-{1F456B1A-4E3D-0660-146C-87DF4640C38E}" dt="2024-05-01T23:10:48.691" v="380"/>
          <ac:spMkLst>
            <pc:docMk/>
            <pc:sldMk cId="3683113968" sldId="358"/>
            <ac:spMk id="9" creationId="{6BC17EC1-74AF-D72F-AE13-C729B7FC19D0}"/>
          </ac:spMkLst>
        </pc:spChg>
        <pc:spChg chg="add del mod">
          <ac:chgData name="Liju, Meenakshy (Student)" userId="S::m.liju2279@student.leedsbeckett.ac.uk::4e1a64e1-36f1-462e-8616-e04086bc4ef8" providerId="AD" clId="Web-{1F456B1A-4E3D-0660-146C-87DF4640C38E}" dt="2024-05-01T23:10:55.066" v="383"/>
          <ac:spMkLst>
            <pc:docMk/>
            <pc:sldMk cId="3683113968" sldId="358"/>
            <ac:spMk id="11" creationId="{572DE32E-55CF-9526-FBC2-0700C442EDA7}"/>
          </ac:spMkLst>
        </pc:spChg>
        <pc:graphicFrameChg chg="add del mod modGraphic">
          <ac:chgData name="Liju, Meenakshy (Student)" userId="S::m.liju2279@student.leedsbeckett.ac.uk::4e1a64e1-36f1-462e-8616-e04086bc4ef8" providerId="AD" clId="Web-{1F456B1A-4E3D-0660-146C-87DF4640C38E}" dt="2024-05-01T23:10:53.566" v="382"/>
          <ac:graphicFrameMkLst>
            <pc:docMk/>
            <pc:sldMk cId="3683113968" sldId="358"/>
            <ac:graphicFrameMk id="6" creationId="{3AD0A0BC-EABE-1AC4-7579-AEC5CA6DDE0D}"/>
          </ac:graphicFrameMkLst>
        </pc:graphicFrameChg>
        <pc:graphicFrameChg chg="add mod modGraphic">
          <ac:chgData name="Liju, Meenakshy (Student)" userId="S::m.liju2279@student.leedsbeckett.ac.uk::4e1a64e1-36f1-462e-8616-e04086bc4ef8" providerId="AD" clId="Web-{1F456B1A-4E3D-0660-146C-87DF4640C38E}" dt="2024-05-01T23:14:58.278" v="555"/>
          <ac:graphicFrameMkLst>
            <pc:docMk/>
            <pc:sldMk cId="3683113968" sldId="358"/>
            <ac:graphicFrameMk id="12" creationId="{0DE3373F-AFF9-AB76-78E6-DF01FEBD037F}"/>
          </ac:graphicFrameMkLst>
        </pc:graphicFrameChg>
        <pc:picChg chg="add del mod">
          <ac:chgData name="Liju, Meenakshy (Student)" userId="S::m.liju2279@student.leedsbeckett.ac.uk::4e1a64e1-36f1-462e-8616-e04086bc4ef8" providerId="AD" clId="Web-{1F456B1A-4E3D-0660-146C-87DF4640C38E}" dt="2024-05-01T23:01:30.216" v="265"/>
          <ac:picMkLst>
            <pc:docMk/>
            <pc:sldMk cId="3683113968" sldId="358"/>
            <ac:picMk id="4" creationId="{7547A36C-B2D2-1EAC-6459-2D755C6F2256}"/>
          </ac:picMkLst>
        </pc:picChg>
        <pc:picChg chg="add del mod">
          <ac:chgData name="Liju, Meenakshy (Student)" userId="S::m.liju2279@student.leedsbeckett.ac.uk::4e1a64e1-36f1-462e-8616-e04086bc4ef8" providerId="AD" clId="Web-{1F456B1A-4E3D-0660-146C-87DF4640C38E}" dt="2024-05-01T23:10:04.580" v="369"/>
          <ac:picMkLst>
            <pc:docMk/>
            <pc:sldMk cId="3683113968" sldId="358"/>
            <ac:picMk id="5" creationId="{00E185EF-EA51-2F39-CB14-9BB5B5068E9D}"/>
          </ac:picMkLst>
        </pc:picChg>
        <pc:picChg chg="del">
          <ac:chgData name="Liju, Meenakshy (Student)" userId="S::m.liju2279@student.leedsbeckett.ac.uk::4e1a64e1-36f1-462e-8616-e04086bc4ef8" providerId="AD" clId="Web-{1F456B1A-4E3D-0660-146C-87DF4640C38E}" dt="2024-05-01T23:17:31.174" v="562"/>
          <ac:picMkLst>
            <pc:docMk/>
            <pc:sldMk cId="3683113968" sldId="358"/>
            <ac:picMk id="10" creationId="{9C5EB090-1789-9C97-86D5-F32DA6288D5B}"/>
          </ac:picMkLst>
        </pc:picChg>
        <pc:picChg chg="add del mod">
          <ac:chgData name="Liju, Meenakshy (Student)" userId="S::m.liju2279@student.leedsbeckett.ac.uk::4e1a64e1-36f1-462e-8616-e04086bc4ef8" providerId="AD" clId="Web-{1F456B1A-4E3D-0660-146C-87DF4640C38E}" dt="2024-05-01T23:17:25.408" v="559"/>
          <ac:picMkLst>
            <pc:docMk/>
            <pc:sldMk cId="3683113968" sldId="358"/>
            <ac:picMk id="13" creationId="{4E1C87FE-C56E-C0D8-F861-597BFEFD3E09}"/>
          </ac:picMkLst>
        </pc:picChg>
        <pc:picChg chg="add del mod">
          <ac:chgData name="Liju, Meenakshy (Student)" userId="S::m.liju2279@student.leedsbeckett.ac.uk::4e1a64e1-36f1-462e-8616-e04086bc4ef8" providerId="AD" clId="Web-{1F456B1A-4E3D-0660-146C-87DF4640C38E}" dt="2024-05-01T23:17:30.205" v="561"/>
          <ac:picMkLst>
            <pc:docMk/>
            <pc:sldMk cId="3683113968" sldId="358"/>
            <ac:picMk id="14" creationId="{622551D2-A6E2-AAB2-359F-F55D7A07F497}"/>
          </ac:picMkLst>
        </pc:picChg>
        <pc:picChg chg="add mod">
          <ac:chgData name="Liju, Meenakshy (Student)" userId="S::m.liju2279@student.leedsbeckett.ac.uk::4e1a64e1-36f1-462e-8616-e04086bc4ef8" providerId="AD" clId="Web-{1F456B1A-4E3D-0660-146C-87DF4640C38E}" dt="2024-05-01T23:18:21.488" v="573" actId="14100"/>
          <ac:picMkLst>
            <pc:docMk/>
            <pc:sldMk cId="3683113968" sldId="358"/>
            <ac:picMk id="15" creationId="{026613D6-9CD6-388F-E9F5-799C8645A9C5}"/>
          </ac:picMkLst>
        </pc:picChg>
      </pc:sldChg>
      <pc:sldChg chg="addSp delSp modSp add replId">
        <pc:chgData name="Liju, Meenakshy (Student)" userId="S::m.liju2279@student.leedsbeckett.ac.uk::4e1a64e1-36f1-462e-8616-e04086bc4ef8" providerId="AD" clId="Web-{1F456B1A-4E3D-0660-146C-87DF4640C38E}" dt="2024-05-01T23:09:35.642" v="348" actId="1076"/>
        <pc:sldMkLst>
          <pc:docMk/>
          <pc:sldMk cId="1972838816" sldId="359"/>
        </pc:sldMkLst>
        <pc:spChg chg="mod">
          <ac:chgData name="Liju, Meenakshy (Student)" userId="S::m.liju2279@student.leedsbeckett.ac.uk::4e1a64e1-36f1-462e-8616-e04086bc4ef8" providerId="AD" clId="Web-{1F456B1A-4E3D-0660-146C-87DF4640C38E}" dt="2024-05-01T23:09:35.642" v="348" actId="1076"/>
          <ac:spMkLst>
            <pc:docMk/>
            <pc:sldMk cId="1972838816" sldId="359"/>
            <ac:spMk id="559" creationId="{00000000-0000-0000-0000-000000000000}"/>
          </ac:spMkLst>
        </pc:spChg>
        <pc:picChg chg="add del mod">
          <ac:chgData name="Liju, Meenakshy (Student)" userId="S::m.liju2279@student.leedsbeckett.ac.uk::4e1a64e1-36f1-462e-8616-e04086bc4ef8" providerId="AD" clId="Web-{1F456B1A-4E3D-0660-146C-87DF4640C38E}" dt="2024-05-01T22:53:36.218" v="235"/>
          <ac:picMkLst>
            <pc:docMk/>
            <pc:sldMk cId="1972838816" sldId="359"/>
            <ac:picMk id="2" creationId="{EAA3BCDF-B911-9787-532A-D7E2EAAE5F9B}"/>
          </ac:picMkLst>
        </pc:picChg>
      </pc:sldChg>
      <pc:sldChg chg="delSp modSp new ord">
        <pc:chgData name="Liju, Meenakshy (Student)" userId="S::m.liju2279@student.leedsbeckett.ac.uk::4e1a64e1-36f1-462e-8616-e04086bc4ef8" providerId="AD" clId="Web-{1F456B1A-4E3D-0660-146C-87DF4640C38E}" dt="2024-05-01T23:21:27.448" v="594" actId="20577"/>
        <pc:sldMkLst>
          <pc:docMk/>
          <pc:sldMk cId="1561311224" sldId="360"/>
        </pc:sldMkLst>
        <pc:spChg chg="del mod">
          <ac:chgData name="Liju, Meenakshy (Student)" userId="S::m.liju2279@student.leedsbeckett.ac.uk::4e1a64e1-36f1-462e-8616-e04086bc4ef8" providerId="AD" clId="Web-{1F456B1A-4E3D-0660-146C-87DF4640C38E}" dt="2024-05-01T23:20:56.854" v="577"/>
          <ac:spMkLst>
            <pc:docMk/>
            <pc:sldMk cId="1561311224" sldId="360"/>
            <ac:spMk id="2" creationId="{EADBE982-3693-F3EE-22C0-DC0CD4DA7027}"/>
          </ac:spMkLst>
        </pc:spChg>
        <pc:spChg chg="mod">
          <ac:chgData name="Liju, Meenakshy (Student)" userId="S::m.liju2279@student.leedsbeckett.ac.uk::4e1a64e1-36f1-462e-8616-e04086bc4ef8" providerId="AD" clId="Web-{1F456B1A-4E3D-0660-146C-87DF4640C38E}" dt="2024-05-01T23:21:27.448" v="594" actId="20577"/>
          <ac:spMkLst>
            <pc:docMk/>
            <pc:sldMk cId="1561311224" sldId="360"/>
            <ac:spMk id="3" creationId="{8C77D70D-DD05-29D8-A9F4-977ADC49081F}"/>
          </ac:spMkLst>
        </pc:spChg>
      </pc:sldChg>
      <pc:sldChg chg="modSp add replId">
        <pc:chgData name="Liju, Meenakshy (Student)" userId="S::m.liju2279@student.leedsbeckett.ac.uk::4e1a64e1-36f1-462e-8616-e04086bc4ef8" providerId="AD" clId="Web-{1F456B1A-4E3D-0660-146C-87DF4640C38E}" dt="2024-05-01T23:22:05.027" v="603" actId="20577"/>
        <pc:sldMkLst>
          <pc:docMk/>
          <pc:sldMk cId="1026772019" sldId="361"/>
        </pc:sldMkLst>
        <pc:spChg chg="mod">
          <ac:chgData name="Liju, Meenakshy (Student)" userId="S::m.liju2279@student.leedsbeckett.ac.uk::4e1a64e1-36f1-462e-8616-e04086bc4ef8" providerId="AD" clId="Web-{1F456B1A-4E3D-0660-146C-87DF4640C38E}" dt="2024-05-01T23:22:05.027" v="603" actId="20577"/>
          <ac:spMkLst>
            <pc:docMk/>
            <pc:sldMk cId="1026772019" sldId="361"/>
            <ac:spMk id="3" creationId="{8C77D70D-DD05-29D8-A9F4-977ADC49081F}"/>
          </ac:spMkLst>
        </pc:spChg>
      </pc:sldChg>
    </pc:docChg>
  </pc:docChgLst>
  <pc:docChgLst>
    <pc:chgData name="Liju, Meenakshy (Student)" userId="S::m.liju2279@student.leedsbeckett.ac.uk::4e1a64e1-36f1-462e-8616-e04086bc4ef8" providerId="AD" clId="Web-{294990D4-C5FA-6818-4EDE-3AE1F0C9E464}"/>
    <pc:docChg chg="modSld">
      <pc:chgData name="Liju, Meenakshy (Student)" userId="S::m.liju2279@student.leedsbeckett.ac.uk::4e1a64e1-36f1-462e-8616-e04086bc4ef8" providerId="AD" clId="Web-{294990D4-C5FA-6818-4EDE-3AE1F0C9E464}" dt="2024-05-01T17:34:22.852" v="6"/>
      <pc:docMkLst>
        <pc:docMk/>
      </pc:docMkLst>
      <pc:sldChg chg="delSp modSp">
        <pc:chgData name="Liju, Meenakshy (Student)" userId="S::m.liju2279@student.leedsbeckett.ac.uk::4e1a64e1-36f1-462e-8616-e04086bc4ef8" providerId="AD" clId="Web-{294990D4-C5FA-6818-4EDE-3AE1F0C9E464}" dt="2024-05-01T17:34:22.852" v="6"/>
        <pc:sldMkLst>
          <pc:docMk/>
          <pc:sldMk cId="0" sldId="264"/>
        </pc:sldMkLst>
        <pc:spChg chg="del mod">
          <ac:chgData name="Liju, Meenakshy (Student)" userId="S::m.liju2279@student.leedsbeckett.ac.uk::4e1a64e1-36f1-462e-8616-e04086bc4ef8" providerId="AD" clId="Web-{294990D4-C5FA-6818-4EDE-3AE1F0C9E464}" dt="2024-05-01T17:34:22.852" v="6"/>
          <ac:spMkLst>
            <pc:docMk/>
            <pc:sldMk cId="0" sldId="264"/>
            <ac:spMk id="2" creationId="{DD86103C-F63B-A13B-C757-336EB262A0B9}"/>
          </ac:spMkLst>
        </pc:spChg>
        <pc:picChg chg="del">
          <ac:chgData name="Liju, Meenakshy (Student)" userId="S::m.liju2279@student.leedsbeckett.ac.uk::4e1a64e1-36f1-462e-8616-e04086bc4ef8" providerId="AD" clId="Web-{294990D4-C5FA-6818-4EDE-3AE1F0C9E464}" dt="2024-05-01T17:34:18.945" v="2"/>
          <ac:picMkLst>
            <pc:docMk/>
            <pc:sldMk cId="0" sldId="264"/>
            <ac:picMk id="5" creationId="{BD9D12B1-58C4-F503-A5ED-6EC960AB13E4}"/>
          </ac:picMkLst>
        </pc:picChg>
        <pc:picChg chg="del">
          <ac:chgData name="Liju, Meenakshy (Student)" userId="S::m.liju2279@student.leedsbeckett.ac.uk::4e1a64e1-36f1-462e-8616-e04086bc4ef8" providerId="AD" clId="Web-{294990D4-C5FA-6818-4EDE-3AE1F0C9E464}" dt="2024-05-01T17:34:19.773" v="3"/>
          <ac:picMkLst>
            <pc:docMk/>
            <pc:sldMk cId="0" sldId="264"/>
            <ac:picMk id="7" creationId="{DFF4AEBC-0651-1482-BC04-0CD0CD1C8F56}"/>
          </ac:picMkLst>
        </pc:picChg>
        <pc:picChg chg="del">
          <ac:chgData name="Liju, Meenakshy (Student)" userId="S::m.liju2279@student.leedsbeckett.ac.uk::4e1a64e1-36f1-462e-8616-e04086bc4ef8" providerId="AD" clId="Web-{294990D4-C5FA-6818-4EDE-3AE1F0C9E464}" dt="2024-05-01T17:34:16.945" v="0"/>
          <ac:picMkLst>
            <pc:docMk/>
            <pc:sldMk cId="0" sldId="264"/>
            <ac:picMk id="9" creationId="{CF699C6E-3D11-1FD8-7959-D9ADA0EB9A05}"/>
          </ac:picMkLst>
        </pc:picChg>
        <pc:picChg chg="del">
          <ac:chgData name="Liju, Meenakshy (Student)" userId="S::m.liju2279@student.leedsbeckett.ac.uk::4e1a64e1-36f1-462e-8616-e04086bc4ef8" providerId="AD" clId="Web-{294990D4-C5FA-6818-4EDE-3AE1F0C9E464}" dt="2024-05-01T17:34:17.961" v="1"/>
          <ac:picMkLst>
            <pc:docMk/>
            <pc:sldMk cId="0" sldId="264"/>
            <ac:picMk id="12" creationId="{25CB9F11-7BD8-7F42-D060-F7162A947914}"/>
          </ac:picMkLst>
        </pc:picChg>
      </pc:sldChg>
    </pc:docChg>
  </pc:docChgLst>
  <pc:docChgLst>
    <pc:chgData name="Liju, Meenakshy (Student)" userId="S::m.liju2279@student.leedsbeckett.ac.uk::4e1a64e1-36f1-462e-8616-e04086bc4ef8" providerId="AD" clId="Web-{C3921480-612A-B7CF-1408-8CB0732470D7}"/>
    <pc:docChg chg="modSld">
      <pc:chgData name="Liju, Meenakshy (Student)" userId="S::m.liju2279@student.leedsbeckett.ac.uk::4e1a64e1-36f1-462e-8616-e04086bc4ef8" providerId="AD" clId="Web-{C3921480-612A-B7CF-1408-8CB0732470D7}" dt="2024-05-02T11:13:54.733" v="181"/>
      <pc:docMkLst>
        <pc:docMk/>
      </pc:docMkLst>
      <pc:sldChg chg="modSp">
        <pc:chgData name="Liju, Meenakshy (Student)" userId="S::m.liju2279@student.leedsbeckett.ac.uk::4e1a64e1-36f1-462e-8616-e04086bc4ef8" providerId="AD" clId="Web-{C3921480-612A-B7CF-1408-8CB0732470D7}" dt="2024-05-02T03:12:19.007" v="11" actId="20577"/>
        <pc:sldMkLst>
          <pc:docMk/>
          <pc:sldMk cId="0" sldId="267"/>
        </pc:sldMkLst>
        <pc:spChg chg="mod">
          <ac:chgData name="Liju, Meenakshy (Student)" userId="S::m.liju2279@student.leedsbeckett.ac.uk::4e1a64e1-36f1-462e-8616-e04086bc4ef8" providerId="AD" clId="Web-{C3921480-612A-B7CF-1408-8CB0732470D7}" dt="2024-05-02T03:12:19.007" v="11" actId="20577"/>
          <ac:spMkLst>
            <pc:docMk/>
            <pc:sldMk cId="0" sldId="267"/>
            <ac:spMk id="581" creationId="{00000000-0000-0000-0000-000000000000}"/>
          </ac:spMkLst>
        </pc:spChg>
      </pc:sldChg>
      <pc:sldChg chg="modSp">
        <pc:chgData name="Liju, Meenakshy (Student)" userId="S::m.liju2279@student.leedsbeckett.ac.uk::4e1a64e1-36f1-462e-8616-e04086bc4ef8" providerId="AD" clId="Web-{C3921480-612A-B7CF-1408-8CB0732470D7}" dt="2024-05-02T10:47:02.234" v="180" actId="20577"/>
        <pc:sldMkLst>
          <pc:docMk/>
          <pc:sldMk cId="1673698392" sldId="353"/>
        </pc:sldMkLst>
        <pc:spChg chg="mod">
          <ac:chgData name="Liju, Meenakshy (Student)" userId="S::m.liju2279@student.leedsbeckett.ac.uk::4e1a64e1-36f1-462e-8616-e04086bc4ef8" providerId="AD" clId="Web-{C3921480-612A-B7CF-1408-8CB0732470D7}" dt="2024-05-02T10:46:36.374" v="154" actId="1076"/>
          <ac:spMkLst>
            <pc:docMk/>
            <pc:sldMk cId="1673698392" sldId="353"/>
            <ac:spMk id="513" creationId="{00000000-0000-0000-0000-000000000000}"/>
          </ac:spMkLst>
        </pc:spChg>
        <pc:spChg chg="mod">
          <ac:chgData name="Liju, Meenakshy (Student)" userId="S::m.liju2279@student.leedsbeckett.ac.uk::4e1a64e1-36f1-462e-8616-e04086bc4ef8" providerId="AD" clId="Web-{C3921480-612A-B7CF-1408-8CB0732470D7}" dt="2024-05-02T10:45:51.201" v="142" actId="1076"/>
          <ac:spMkLst>
            <pc:docMk/>
            <pc:sldMk cId="1673698392" sldId="353"/>
            <ac:spMk id="519" creationId="{00000000-0000-0000-0000-000000000000}"/>
          </ac:spMkLst>
        </pc:spChg>
        <pc:spChg chg="mod">
          <ac:chgData name="Liju, Meenakshy (Student)" userId="S::m.liju2279@student.leedsbeckett.ac.uk::4e1a64e1-36f1-462e-8616-e04086bc4ef8" providerId="AD" clId="Web-{C3921480-612A-B7CF-1408-8CB0732470D7}" dt="2024-05-02T10:43:49.151" v="27" actId="20577"/>
          <ac:spMkLst>
            <pc:docMk/>
            <pc:sldMk cId="1673698392" sldId="353"/>
            <ac:spMk id="521" creationId="{00000000-0000-0000-0000-000000000000}"/>
          </ac:spMkLst>
        </pc:spChg>
        <pc:spChg chg="mod">
          <ac:chgData name="Liju, Meenakshy (Student)" userId="S::m.liju2279@student.leedsbeckett.ac.uk::4e1a64e1-36f1-462e-8616-e04086bc4ef8" providerId="AD" clId="Web-{C3921480-612A-B7CF-1408-8CB0732470D7}" dt="2024-05-02T10:46:42.890" v="155" actId="20577"/>
          <ac:spMkLst>
            <pc:docMk/>
            <pc:sldMk cId="1673698392" sldId="353"/>
            <ac:spMk id="522" creationId="{00000000-0000-0000-0000-000000000000}"/>
          </ac:spMkLst>
        </pc:spChg>
        <pc:spChg chg="mod">
          <ac:chgData name="Liju, Meenakshy (Student)" userId="S::m.liju2279@student.leedsbeckett.ac.uk::4e1a64e1-36f1-462e-8616-e04086bc4ef8" providerId="AD" clId="Web-{C3921480-612A-B7CF-1408-8CB0732470D7}" dt="2024-05-02T10:46:53.562" v="171" actId="14100"/>
          <ac:spMkLst>
            <pc:docMk/>
            <pc:sldMk cId="1673698392" sldId="353"/>
            <ac:spMk id="523" creationId="{00000000-0000-0000-0000-000000000000}"/>
          </ac:spMkLst>
        </pc:spChg>
        <pc:spChg chg="mod">
          <ac:chgData name="Liju, Meenakshy (Student)" userId="S::m.liju2279@student.leedsbeckett.ac.uk::4e1a64e1-36f1-462e-8616-e04086bc4ef8" providerId="AD" clId="Web-{C3921480-612A-B7CF-1408-8CB0732470D7}" dt="2024-05-02T10:47:02.234" v="180" actId="20577"/>
          <ac:spMkLst>
            <pc:docMk/>
            <pc:sldMk cId="1673698392" sldId="353"/>
            <ac:spMk id="525" creationId="{00000000-0000-0000-0000-000000000000}"/>
          </ac:spMkLst>
        </pc:spChg>
      </pc:sldChg>
      <pc:sldChg chg="delSp">
        <pc:chgData name="Liju, Meenakshy (Student)" userId="S::m.liju2279@student.leedsbeckett.ac.uk::4e1a64e1-36f1-462e-8616-e04086bc4ef8" providerId="AD" clId="Web-{C3921480-612A-B7CF-1408-8CB0732470D7}" dt="2024-05-02T11:13:54.733" v="181"/>
        <pc:sldMkLst>
          <pc:docMk/>
          <pc:sldMk cId="3714156708" sldId="355"/>
        </pc:sldMkLst>
        <pc:spChg chg="del">
          <ac:chgData name="Liju, Meenakshy (Student)" userId="S::m.liju2279@student.leedsbeckett.ac.uk::4e1a64e1-36f1-462e-8616-e04086bc4ef8" providerId="AD" clId="Web-{C3921480-612A-B7CF-1408-8CB0732470D7}" dt="2024-05-02T11:13:54.733" v="181"/>
          <ac:spMkLst>
            <pc:docMk/>
            <pc:sldMk cId="3714156708" sldId="355"/>
            <ac:spMk id="9" creationId="{A401B709-9EDF-C0D5-C055-6B10C3C73B1C}"/>
          </ac:spMkLst>
        </pc:spChg>
      </pc:sldChg>
    </pc:docChg>
  </pc:docChgLst>
  <pc:docChgLst>
    <pc:chgData name="Liju, Meenakshy (Student)" userId="S::m.liju2279@student.leedsbeckett.ac.uk::4e1a64e1-36f1-462e-8616-e04086bc4ef8" providerId="AD" clId="Web-{FA8AEC4C-7ACF-50C8-45A9-BEDFF1D3E50C}"/>
    <pc:docChg chg="addSld delSld modSld sldOrd">
      <pc:chgData name="Liju, Meenakshy (Student)" userId="S::m.liju2279@student.leedsbeckett.ac.uk::4e1a64e1-36f1-462e-8616-e04086bc4ef8" providerId="AD" clId="Web-{FA8AEC4C-7ACF-50C8-45A9-BEDFF1D3E50C}" dt="2024-05-01T19:06:38.967" v="220" actId="14100"/>
      <pc:docMkLst>
        <pc:docMk/>
      </pc:docMkLst>
      <pc:sldChg chg="del">
        <pc:chgData name="Liju, Meenakshy (Student)" userId="S::m.liju2279@student.leedsbeckett.ac.uk::4e1a64e1-36f1-462e-8616-e04086bc4ef8" providerId="AD" clId="Web-{FA8AEC4C-7ACF-50C8-45A9-BEDFF1D3E50C}" dt="2024-05-01T17:44:54.323" v="105"/>
        <pc:sldMkLst>
          <pc:docMk/>
          <pc:sldMk cId="0" sldId="258"/>
        </pc:sldMkLst>
      </pc:sldChg>
      <pc:sldChg chg="addSp delSp modSp add">
        <pc:chgData name="Liju, Meenakshy (Student)" userId="S::m.liju2279@student.leedsbeckett.ac.uk::4e1a64e1-36f1-462e-8616-e04086bc4ef8" providerId="AD" clId="Web-{FA8AEC4C-7ACF-50C8-45A9-BEDFF1D3E50C}" dt="2024-05-01T19:06:38.967" v="220" actId="14100"/>
        <pc:sldMkLst>
          <pc:docMk/>
          <pc:sldMk cId="0" sldId="266"/>
        </pc:sldMkLst>
        <pc:spChg chg="add mod">
          <ac:chgData name="Liju, Meenakshy (Student)" userId="S::m.liju2279@student.leedsbeckett.ac.uk::4e1a64e1-36f1-462e-8616-e04086bc4ef8" providerId="AD" clId="Web-{FA8AEC4C-7ACF-50C8-45A9-BEDFF1D3E50C}" dt="2024-05-01T19:06:34.139" v="210"/>
          <ac:spMkLst>
            <pc:docMk/>
            <pc:sldMk cId="0" sldId="266"/>
            <ac:spMk id="3" creationId="{672DECDC-EE8D-1185-6554-AB1C75E5E2C6}"/>
          </ac:spMkLst>
        </pc:spChg>
        <pc:spChg chg="add mod">
          <ac:chgData name="Liju, Meenakshy (Student)" userId="S::m.liju2279@student.leedsbeckett.ac.uk::4e1a64e1-36f1-462e-8616-e04086bc4ef8" providerId="AD" clId="Web-{FA8AEC4C-7ACF-50C8-45A9-BEDFF1D3E50C}" dt="2024-05-01T19:06:34.232" v="211"/>
          <ac:spMkLst>
            <pc:docMk/>
            <pc:sldMk cId="0" sldId="266"/>
            <ac:spMk id="5" creationId="{1C85B12D-8461-3CC2-1526-F49FE26DA862}"/>
          </ac:spMkLst>
        </pc:spChg>
        <pc:spChg chg="mod">
          <ac:chgData name="Liju, Meenakshy (Student)" userId="S::m.liju2279@student.leedsbeckett.ac.uk::4e1a64e1-36f1-462e-8616-e04086bc4ef8" providerId="AD" clId="Web-{FA8AEC4C-7ACF-50C8-45A9-BEDFF1D3E50C}" dt="2024-05-01T19:06:38.967" v="220" actId="14100"/>
          <ac:spMkLst>
            <pc:docMk/>
            <pc:sldMk cId="0" sldId="266"/>
            <ac:spMk id="572" creationId="{00000000-0000-0000-0000-000000000000}"/>
          </ac:spMkLst>
        </pc:spChg>
        <pc:spChg chg="del">
          <ac:chgData name="Liju, Meenakshy (Student)" userId="S::m.liju2279@student.leedsbeckett.ac.uk::4e1a64e1-36f1-462e-8616-e04086bc4ef8" providerId="AD" clId="Web-{FA8AEC4C-7ACF-50C8-45A9-BEDFF1D3E50C}" dt="2024-05-01T19:06:34.139" v="210"/>
          <ac:spMkLst>
            <pc:docMk/>
            <pc:sldMk cId="0" sldId="266"/>
            <ac:spMk id="573" creationId="{00000000-0000-0000-0000-000000000000}"/>
          </ac:spMkLst>
        </pc:spChg>
        <pc:spChg chg="del">
          <ac:chgData name="Liju, Meenakshy (Student)" userId="S::m.liju2279@student.leedsbeckett.ac.uk::4e1a64e1-36f1-462e-8616-e04086bc4ef8" providerId="AD" clId="Web-{FA8AEC4C-7ACF-50C8-45A9-BEDFF1D3E50C}" dt="2024-05-01T19:06:34.232" v="211"/>
          <ac:spMkLst>
            <pc:docMk/>
            <pc:sldMk cId="0" sldId="266"/>
            <ac:spMk id="574" creationId="{00000000-0000-0000-0000-000000000000}"/>
          </ac:spMkLst>
        </pc:spChg>
      </pc:sldChg>
      <pc:sldChg chg="modSp add ord">
        <pc:chgData name="Liju, Meenakshy (Student)" userId="S::m.liju2279@student.leedsbeckett.ac.uk::4e1a64e1-36f1-462e-8616-e04086bc4ef8" providerId="AD" clId="Web-{FA8AEC4C-7ACF-50C8-45A9-BEDFF1D3E50C}" dt="2024-05-01T18:21:05.881" v="206" actId="1076"/>
        <pc:sldMkLst>
          <pc:docMk/>
          <pc:sldMk cId="1673698392" sldId="353"/>
        </pc:sldMkLst>
        <pc:spChg chg="mod">
          <ac:chgData name="Liju, Meenakshy (Student)" userId="S::m.liju2279@student.leedsbeckett.ac.uk::4e1a64e1-36f1-462e-8616-e04086bc4ef8" providerId="AD" clId="Web-{FA8AEC4C-7ACF-50C8-45A9-BEDFF1D3E50C}" dt="2024-05-01T17:38:36.513" v="15" actId="1076"/>
          <ac:spMkLst>
            <pc:docMk/>
            <pc:sldMk cId="1673698392" sldId="353"/>
            <ac:spMk id="512" creationId="{00000000-0000-0000-0000-000000000000}"/>
          </ac:spMkLst>
        </pc:spChg>
        <pc:spChg chg="mod">
          <ac:chgData name="Liju, Meenakshy (Student)" userId="S::m.liju2279@student.leedsbeckett.ac.uk::4e1a64e1-36f1-462e-8616-e04086bc4ef8" providerId="AD" clId="Web-{FA8AEC4C-7ACF-50C8-45A9-BEDFF1D3E50C}" dt="2024-05-01T17:39:23.890" v="22" actId="1076"/>
          <ac:spMkLst>
            <pc:docMk/>
            <pc:sldMk cId="1673698392" sldId="353"/>
            <ac:spMk id="513" creationId="{00000000-0000-0000-0000-000000000000}"/>
          </ac:spMkLst>
        </pc:spChg>
        <pc:spChg chg="mod">
          <ac:chgData name="Liju, Meenakshy (Student)" userId="S::m.liju2279@student.leedsbeckett.ac.uk::4e1a64e1-36f1-462e-8616-e04086bc4ef8" providerId="AD" clId="Web-{FA8AEC4C-7ACF-50C8-45A9-BEDFF1D3E50C}" dt="2024-05-01T17:37:58.277" v="9" actId="14100"/>
          <ac:spMkLst>
            <pc:docMk/>
            <pc:sldMk cId="1673698392" sldId="353"/>
            <ac:spMk id="517" creationId="{00000000-0000-0000-0000-000000000000}"/>
          </ac:spMkLst>
        </pc:spChg>
        <pc:spChg chg="mod">
          <ac:chgData name="Liju, Meenakshy (Student)" userId="S::m.liju2279@student.leedsbeckett.ac.uk::4e1a64e1-36f1-462e-8616-e04086bc4ef8" providerId="AD" clId="Web-{FA8AEC4C-7ACF-50C8-45A9-BEDFF1D3E50C}" dt="2024-05-01T17:38:16.184" v="11" actId="20577"/>
          <ac:spMkLst>
            <pc:docMk/>
            <pc:sldMk cId="1673698392" sldId="353"/>
            <ac:spMk id="518" creationId="{00000000-0000-0000-0000-000000000000}"/>
          </ac:spMkLst>
        </pc:spChg>
        <pc:spChg chg="mod">
          <ac:chgData name="Liju, Meenakshy (Student)" userId="S::m.liju2279@student.leedsbeckett.ac.uk::4e1a64e1-36f1-462e-8616-e04086bc4ef8" providerId="AD" clId="Web-{FA8AEC4C-7ACF-50C8-45A9-BEDFF1D3E50C}" dt="2024-05-01T17:39:05.889" v="17" actId="20577"/>
          <ac:spMkLst>
            <pc:docMk/>
            <pc:sldMk cId="1673698392" sldId="353"/>
            <ac:spMk id="519" creationId="{00000000-0000-0000-0000-000000000000}"/>
          </ac:spMkLst>
        </pc:spChg>
        <pc:spChg chg="mod">
          <ac:chgData name="Liju, Meenakshy (Student)" userId="S::m.liju2279@student.leedsbeckett.ac.uk::4e1a64e1-36f1-462e-8616-e04086bc4ef8" providerId="AD" clId="Web-{FA8AEC4C-7ACF-50C8-45A9-BEDFF1D3E50C}" dt="2024-05-01T17:41:08.034" v="37" actId="20577"/>
          <ac:spMkLst>
            <pc:docMk/>
            <pc:sldMk cId="1673698392" sldId="353"/>
            <ac:spMk id="521" creationId="{00000000-0000-0000-0000-000000000000}"/>
          </ac:spMkLst>
        </pc:spChg>
        <pc:spChg chg="mod">
          <ac:chgData name="Liju, Meenakshy (Student)" userId="S::m.liju2279@student.leedsbeckett.ac.uk::4e1a64e1-36f1-462e-8616-e04086bc4ef8" providerId="AD" clId="Web-{FA8AEC4C-7ACF-50C8-45A9-BEDFF1D3E50C}" dt="2024-05-01T17:43:02.475" v="69" actId="20577"/>
          <ac:spMkLst>
            <pc:docMk/>
            <pc:sldMk cId="1673698392" sldId="353"/>
            <ac:spMk id="522" creationId="{00000000-0000-0000-0000-000000000000}"/>
          </ac:spMkLst>
        </pc:spChg>
        <pc:spChg chg="mod">
          <ac:chgData name="Liju, Meenakshy (Student)" userId="S::m.liju2279@student.leedsbeckett.ac.uk::4e1a64e1-36f1-462e-8616-e04086bc4ef8" providerId="AD" clId="Web-{FA8AEC4C-7ACF-50C8-45A9-BEDFF1D3E50C}" dt="2024-05-01T17:41:11.831" v="38" actId="20577"/>
          <ac:spMkLst>
            <pc:docMk/>
            <pc:sldMk cId="1673698392" sldId="353"/>
            <ac:spMk id="523" creationId="{00000000-0000-0000-0000-000000000000}"/>
          </ac:spMkLst>
        </pc:spChg>
        <pc:spChg chg="mod">
          <ac:chgData name="Liju, Meenakshy (Student)" userId="S::m.liju2279@student.leedsbeckett.ac.uk::4e1a64e1-36f1-462e-8616-e04086bc4ef8" providerId="AD" clId="Web-{FA8AEC4C-7ACF-50C8-45A9-BEDFF1D3E50C}" dt="2024-05-01T18:21:05.881" v="206" actId="1076"/>
          <ac:spMkLst>
            <pc:docMk/>
            <pc:sldMk cId="1673698392" sldId="353"/>
            <ac:spMk id="524" creationId="{00000000-0000-0000-0000-000000000000}"/>
          </ac:spMkLst>
        </pc:spChg>
        <pc:spChg chg="mod">
          <ac:chgData name="Liju, Meenakshy (Student)" userId="S::m.liju2279@student.leedsbeckett.ac.uk::4e1a64e1-36f1-462e-8616-e04086bc4ef8" providerId="AD" clId="Web-{FA8AEC4C-7ACF-50C8-45A9-BEDFF1D3E50C}" dt="2024-05-01T17:43:41.164" v="86" actId="20577"/>
          <ac:spMkLst>
            <pc:docMk/>
            <pc:sldMk cId="1673698392" sldId="353"/>
            <ac:spMk id="525" creationId="{00000000-0000-0000-0000-000000000000}"/>
          </ac:spMkLst>
        </pc:spChg>
        <pc:spChg chg="mod">
          <ac:chgData name="Liju, Meenakshy (Student)" userId="S::m.liju2279@student.leedsbeckett.ac.uk::4e1a64e1-36f1-462e-8616-e04086bc4ef8" providerId="AD" clId="Web-{FA8AEC4C-7ACF-50C8-45A9-BEDFF1D3E50C}" dt="2024-05-01T17:41:57.270" v="51" actId="20577"/>
          <ac:spMkLst>
            <pc:docMk/>
            <pc:sldMk cId="1673698392" sldId="353"/>
            <ac:spMk id="526" creationId="{00000000-0000-0000-0000-000000000000}"/>
          </ac:spMkLst>
        </pc:spChg>
        <pc:spChg chg="mod">
          <ac:chgData name="Liju, Meenakshy (Student)" userId="S::m.liju2279@student.leedsbeckett.ac.uk::4e1a64e1-36f1-462e-8616-e04086bc4ef8" providerId="AD" clId="Web-{FA8AEC4C-7ACF-50C8-45A9-BEDFF1D3E50C}" dt="2024-05-01T17:44:46.729" v="104" actId="20577"/>
          <ac:spMkLst>
            <pc:docMk/>
            <pc:sldMk cId="1673698392" sldId="353"/>
            <ac:spMk id="528" creationId="{00000000-0000-0000-0000-000000000000}"/>
          </ac:spMkLst>
        </pc:spChg>
      </pc:sldChg>
      <pc:sldChg chg="addSp delSp modSp add del addAnim delAnim">
        <pc:chgData name="Liju, Meenakshy (Student)" userId="S::m.liju2279@student.leedsbeckett.ac.uk::4e1a64e1-36f1-462e-8616-e04086bc4ef8" providerId="AD" clId="Web-{FA8AEC4C-7ACF-50C8-45A9-BEDFF1D3E50C}" dt="2024-05-01T18:27:07.828" v="207"/>
        <pc:sldMkLst>
          <pc:docMk/>
          <pc:sldMk cId="226927554" sldId="354"/>
        </pc:sldMkLst>
        <pc:spChg chg="add del mod">
          <ac:chgData name="Liju, Meenakshy (Student)" userId="S::m.liju2279@student.leedsbeckett.ac.uk::4e1a64e1-36f1-462e-8616-e04086bc4ef8" providerId="AD" clId="Web-{FA8AEC4C-7ACF-50C8-45A9-BEDFF1D3E50C}" dt="2024-05-01T17:49:53.348" v="171"/>
          <ac:spMkLst>
            <pc:docMk/>
            <pc:sldMk cId="226927554" sldId="354"/>
            <ac:spMk id="3" creationId="{8D56AE0C-5893-9864-FACC-61C0D58B06D7}"/>
          </ac:spMkLst>
        </pc:spChg>
        <pc:spChg chg="add del">
          <ac:chgData name="Liju, Meenakshy (Student)" userId="S::m.liju2279@student.leedsbeckett.ac.uk::4e1a64e1-36f1-462e-8616-e04086bc4ef8" providerId="AD" clId="Web-{FA8AEC4C-7ACF-50C8-45A9-BEDFF1D3E50C}" dt="2024-05-01T17:47:39.078" v="140"/>
          <ac:spMkLst>
            <pc:docMk/>
            <pc:sldMk cId="226927554" sldId="354"/>
            <ac:spMk id="5" creationId="{2A1368C8-F912-CBC7-1AC1-E86D639BB837}"/>
          </ac:spMkLst>
        </pc:spChg>
        <pc:spChg chg="add del mod">
          <ac:chgData name="Liju, Meenakshy (Student)" userId="S::m.liju2279@student.leedsbeckett.ac.uk::4e1a64e1-36f1-462e-8616-e04086bc4ef8" providerId="AD" clId="Web-{FA8AEC4C-7ACF-50C8-45A9-BEDFF1D3E50C}" dt="2024-05-01T17:50:07.114" v="173"/>
          <ac:spMkLst>
            <pc:docMk/>
            <pc:sldMk cId="226927554" sldId="354"/>
            <ac:spMk id="7" creationId="{B5DC2BBB-873B-7F7D-554F-AC469D284328}"/>
          </ac:spMkLst>
        </pc:spChg>
        <pc:spChg chg="add del">
          <ac:chgData name="Liju, Meenakshy (Student)" userId="S::m.liju2279@student.leedsbeckett.ac.uk::4e1a64e1-36f1-462e-8616-e04086bc4ef8" providerId="AD" clId="Web-{FA8AEC4C-7ACF-50C8-45A9-BEDFF1D3E50C}" dt="2024-05-01T17:50:27.302" v="176"/>
          <ac:spMkLst>
            <pc:docMk/>
            <pc:sldMk cId="226927554" sldId="354"/>
            <ac:spMk id="9" creationId="{76F4C29E-4555-8B5B-7AAC-6858DC1267E7}"/>
          </ac:spMkLst>
        </pc:spChg>
        <pc:spChg chg="add del">
          <ac:chgData name="Liju, Meenakshy (Student)" userId="S::m.liju2279@student.leedsbeckett.ac.uk::4e1a64e1-36f1-462e-8616-e04086bc4ef8" providerId="AD" clId="Web-{FA8AEC4C-7ACF-50C8-45A9-BEDFF1D3E50C}" dt="2024-05-01T17:50:48.100" v="178"/>
          <ac:spMkLst>
            <pc:docMk/>
            <pc:sldMk cId="226927554" sldId="354"/>
            <ac:spMk id="11" creationId="{A3135167-7905-7346-9FAF-C45B25E1E76D}"/>
          </ac:spMkLst>
        </pc:spChg>
        <pc:spChg chg="add del mod">
          <ac:chgData name="Liju, Meenakshy (Student)" userId="S::m.liju2279@student.leedsbeckett.ac.uk::4e1a64e1-36f1-462e-8616-e04086bc4ef8" providerId="AD" clId="Web-{FA8AEC4C-7ACF-50C8-45A9-BEDFF1D3E50C}" dt="2024-05-01T17:58:19.928" v="204"/>
          <ac:spMkLst>
            <pc:docMk/>
            <pc:sldMk cId="226927554" sldId="354"/>
            <ac:spMk id="13" creationId="{3248B303-0E75-5752-560B-3980D4AA3D17}"/>
          </ac:spMkLst>
        </pc:spChg>
        <pc:spChg chg="del mod">
          <ac:chgData name="Liju, Meenakshy (Student)" userId="S::m.liju2279@student.leedsbeckett.ac.uk::4e1a64e1-36f1-462e-8616-e04086bc4ef8" providerId="AD" clId="Web-{FA8AEC4C-7ACF-50C8-45A9-BEDFF1D3E50C}" dt="2024-05-01T17:58:22.100" v="205"/>
          <ac:spMkLst>
            <pc:docMk/>
            <pc:sldMk cId="226927554" sldId="354"/>
            <ac:spMk id="559" creationId="{00000000-0000-0000-0000-000000000000}"/>
          </ac:spMkLst>
        </pc:spChg>
        <pc:spChg chg="del mod">
          <ac:chgData name="Liju, Meenakshy (Student)" userId="S::m.liju2279@student.leedsbeckett.ac.uk::4e1a64e1-36f1-462e-8616-e04086bc4ef8" providerId="AD" clId="Web-{FA8AEC4C-7ACF-50C8-45A9-BEDFF1D3E50C}" dt="2024-05-01T17:49:56.848" v="172"/>
          <ac:spMkLst>
            <pc:docMk/>
            <pc:sldMk cId="226927554" sldId="354"/>
            <ac:spMk id="560" creationId="{00000000-0000-0000-0000-000000000000}"/>
          </ac:spMkLst>
        </pc:spChg>
      </pc:sldChg>
      <pc:sldChg chg="add del">
        <pc:chgData name="Liju, Meenakshy (Student)" userId="S::m.liju2279@student.leedsbeckett.ac.uk::4e1a64e1-36f1-462e-8616-e04086bc4ef8" providerId="AD" clId="Web-{FA8AEC4C-7ACF-50C8-45A9-BEDFF1D3E50C}" dt="2024-05-01T17:47:08.390" v="132"/>
        <pc:sldMkLst>
          <pc:docMk/>
          <pc:sldMk cId="1669906488" sldId="355"/>
        </pc:sldMkLst>
      </pc:sldChg>
      <pc:sldMasterChg chg="addSldLayout">
        <pc:chgData name="Liju, Meenakshy (Student)" userId="S::m.liju2279@student.leedsbeckett.ac.uk::4e1a64e1-36f1-462e-8616-e04086bc4ef8" providerId="AD" clId="Web-{FA8AEC4C-7ACF-50C8-45A9-BEDFF1D3E50C}" dt="2024-05-01T19:04:45.166" v="208"/>
        <pc:sldMasterMkLst>
          <pc:docMk/>
          <pc:sldMasterMk cId="0" sldId="2147483703"/>
        </pc:sldMasterMkLst>
        <pc:sldLayoutChg chg="add">
          <pc:chgData name="Liju, Meenakshy (Student)" userId="S::m.liju2279@student.leedsbeckett.ac.uk::4e1a64e1-36f1-462e-8616-e04086bc4ef8" providerId="AD" clId="Web-{FA8AEC4C-7ACF-50C8-45A9-BEDFF1D3E50C}" dt="2024-05-01T17:37:28.886" v="0"/>
          <pc:sldLayoutMkLst>
            <pc:docMk/>
            <pc:sldMasterMk cId="0" sldId="2147483703"/>
            <pc:sldLayoutMk cId="2123315260" sldId="2147483700"/>
          </pc:sldLayoutMkLst>
        </pc:sldLayoutChg>
        <pc:sldLayoutChg chg="add">
          <pc:chgData name="Liju, Meenakshy (Student)" userId="S::m.liju2279@student.leedsbeckett.ac.uk::4e1a64e1-36f1-462e-8616-e04086bc4ef8" providerId="AD" clId="Web-{FA8AEC4C-7ACF-50C8-45A9-BEDFF1D3E50C}" dt="2024-05-01T19:04:45.166" v="208"/>
          <pc:sldLayoutMkLst>
            <pc:docMk/>
            <pc:sldMasterMk cId="0" sldId="2147483703"/>
            <pc:sldLayoutMk cId="4142076346" sldId="2147483701"/>
          </pc:sldLayoutMkLst>
        </pc:sldLayoutChg>
      </pc:sldMasterChg>
    </pc:docChg>
  </pc:docChgLst>
  <pc:docChgLst>
    <pc:chgData name="Zubairi, Talal (Student)" userId="db92619e-4f8f-486c-945a-4785ff310d3d" providerId="ADAL" clId="{2D92B891-62FD-47B9-80B4-20E1623A9526}"/>
    <pc:docChg chg="undo custSel modSld sldOrd">
      <pc:chgData name="Zubairi, Talal (Student)" userId="db92619e-4f8f-486c-945a-4785ff310d3d" providerId="ADAL" clId="{2D92B891-62FD-47B9-80B4-20E1623A9526}" dt="2024-05-02T01:53:32" v="73" actId="1076"/>
      <pc:docMkLst>
        <pc:docMk/>
      </pc:docMkLst>
      <pc:sldChg chg="ord">
        <pc:chgData name="Zubairi, Talal (Student)" userId="db92619e-4f8f-486c-945a-4785ff310d3d" providerId="ADAL" clId="{2D92B891-62FD-47B9-80B4-20E1623A9526}" dt="2024-05-01T23:12:23.822" v="55"/>
        <pc:sldMkLst>
          <pc:docMk/>
          <pc:sldMk cId="0" sldId="262"/>
        </pc:sldMkLst>
      </pc:sldChg>
      <pc:sldChg chg="addSp delSp modSp mod ord">
        <pc:chgData name="Zubairi, Talal (Student)" userId="db92619e-4f8f-486c-945a-4785ff310d3d" providerId="ADAL" clId="{2D92B891-62FD-47B9-80B4-20E1623A9526}" dt="2024-05-01T23:12:16.182" v="53"/>
        <pc:sldMkLst>
          <pc:docMk/>
          <pc:sldMk cId="0" sldId="264"/>
        </pc:sldMkLst>
        <pc:picChg chg="mod">
          <ac:chgData name="Zubairi, Talal (Student)" userId="db92619e-4f8f-486c-945a-4785ff310d3d" providerId="ADAL" clId="{2D92B891-62FD-47B9-80B4-20E1623A9526}" dt="2024-05-01T22:53:35.476" v="6" actId="1076"/>
          <ac:picMkLst>
            <pc:docMk/>
            <pc:sldMk cId="0" sldId="264"/>
            <ac:picMk id="5" creationId="{C508E6C4-D046-DB1B-CECE-1FBAF4474FDE}"/>
          </ac:picMkLst>
        </pc:picChg>
        <pc:picChg chg="add del mod">
          <ac:chgData name="Zubairi, Talal (Student)" userId="db92619e-4f8f-486c-945a-4785ff310d3d" providerId="ADAL" clId="{2D92B891-62FD-47B9-80B4-20E1623A9526}" dt="2024-05-01T22:53:31.249" v="5" actId="478"/>
          <ac:picMkLst>
            <pc:docMk/>
            <pc:sldMk cId="0" sldId="264"/>
            <ac:picMk id="10" creationId="{7E48F226-90E5-02B2-205D-D01864B80FCE}"/>
          </ac:picMkLst>
        </pc:picChg>
        <pc:picChg chg="add mod">
          <ac:chgData name="Zubairi, Talal (Student)" userId="db92619e-4f8f-486c-945a-4785ff310d3d" providerId="ADAL" clId="{2D92B891-62FD-47B9-80B4-20E1623A9526}" dt="2024-05-01T22:53:53.885" v="9" actId="14100"/>
          <ac:picMkLst>
            <pc:docMk/>
            <pc:sldMk cId="0" sldId="264"/>
            <ac:picMk id="12" creationId="{9F0C7A79-296D-E4D6-D60A-45439BC1F188}"/>
          </ac:picMkLst>
        </pc:picChg>
      </pc:sldChg>
      <pc:sldChg chg="modSp mod">
        <pc:chgData name="Zubairi, Talal (Student)" userId="db92619e-4f8f-486c-945a-4785ff310d3d" providerId="ADAL" clId="{2D92B891-62FD-47B9-80B4-20E1623A9526}" dt="2024-05-02T01:02:36.731" v="71" actId="1076"/>
        <pc:sldMkLst>
          <pc:docMk/>
          <pc:sldMk cId="1673698392" sldId="353"/>
        </pc:sldMkLst>
        <pc:spChg chg="mod">
          <ac:chgData name="Zubairi, Talal (Student)" userId="db92619e-4f8f-486c-945a-4785ff310d3d" providerId="ADAL" clId="{2D92B891-62FD-47B9-80B4-20E1623A9526}" dt="2024-05-02T01:02:36.731" v="71" actId="1076"/>
          <ac:spMkLst>
            <pc:docMk/>
            <pc:sldMk cId="1673698392" sldId="353"/>
            <ac:spMk id="513" creationId="{00000000-0000-0000-0000-000000000000}"/>
          </ac:spMkLst>
        </pc:spChg>
      </pc:sldChg>
      <pc:sldChg chg="addSp modSp mod">
        <pc:chgData name="Zubairi, Talal (Student)" userId="db92619e-4f8f-486c-945a-4785ff310d3d" providerId="ADAL" clId="{2D92B891-62FD-47B9-80B4-20E1623A9526}" dt="2024-05-01T23:09:38.954" v="51" actId="14100"/>
        <pc:sldMkLst>
          <pc:docMk/>
          <pc:sldMk cId="3005020457" sldId="354"/>
        </pc:sldMkLst>
        <pc:picChg chg="add mod">
          <ac:chgData name="Zubairi, Talal (Student)" userId="db92619e-4f8f-486c-945a-4785ff310d3d" providerId="ADAL" clId="{2D92B891-62FD-47B9-80B4-20E1623A9526}" dt="2024-05-01T23:09:38.954" v="51" actId="14100"/>
          <ac:picMkLst>
            <pc:docMk/>
            <pc:sldMk cId="3005020457" sldId="354"/>
            <ac:picMk id="3" creationId="{3C7CE2D9-DA2C-57A2-465B-A8D0958B22E9}"/>
          </ac:picMkLst>
        </pc:picChg>
        <pc:picChg chg="add mod">
          <ac:chgData name="Zubairi, Talal (Student)" userId="db92619e-4f8f-486c-945a-4785ff310d3d" providerId="ADAL" clId="{2D92B891-62FD-47B9-80B4-20E1623A9526}" dt="2024-05-01T23:09:35.474" v="50" actId="14100"/>
          <ac:picMkLst>
            <pc:docMk/>
            <pc:sldMk cId="3005020457" sldId="354"/>
            <ac:picMk id="5" creationId="{1B9E523F-4753-1F57-0E23-CF629BA231EB}"/>
          </ac:picMkLst>
        </pc:picChg>
      </pc:sldChg>
      <pc:sldChg chg="addSp modSp mod">
        <pc:chgData name="Zubairi, Talal (Student)" userId="db92619e-4f8f-486c-945a-4785ff310d3d" providerId="ADAL" clId="{2D92B891-62FD-47B9-80B4-20E1623A9526}" dt="2024-05-01T23:02:44.689" v="37" actId="14100"/>
        <pc:sldMkLst>
          <pc:docMk/>
          <pc:sldMk cId="2350043951" sldId="356"/>
        </pc:sldMkLst>
        <pc:picChg chg="add mod">
          <ac:chgData name="Zubairi, Talal (Student)" userId="db92619e-4f8f-486c-945a-4785ff310d3d" providerId="ADAL" clId="{2D92B891-62FD-47B9-80B4-20E1623A9526}" dt="2024-05-01T23:02:44.689" v="37" actId="14100"/>
          <ac:picMkLst>
            <pc:docMk/>
            <pc:sldMk cId="2350043951" sldId="356"/>
            <ac:picMk id="3" creationId="{41CAF9F1-0B3E-34D3-687D-310C61380198}"/>
          </ac:picMkLst>
        </pc:picChg>
      </pc:sldChg>
      <pc:sldChg chg="addSp modSp mod">
        <pc:chgData name="Zubairi, Talal (Student)" userId="db92619e-4f8f-486c-945a-4785ff310d3d" providerId="ADAL" clId="{2D92B891-62FD-47B9-80B4-20E1623A9526}" dt="2024-05-01T23:18:44.335" v="64" actId="14100"/>
        <pc:sldMkLst>
          <pc:docMk/>
          <pc:sldMk cId="3683113968" sldId="358"/>
        </pc:sldMkLst>
        <pc:graphicFrameChg chg="modGraphic">
          <ac:chgData name="Zubairi, Talal (Student)" userId="db92619e-4f8f-486c-945a-4785ff310d3d" providerId="ADAL" clId="{2D92B891-62FD-47B9-80B4-20E1623A9526}" dt="2024-05-01T23:17:40.734" v="59" actId="2165"/>
          <ac:graphicFrameMkLst>
            <pc:docMk/>
            <pc:sldMk cId="3683113968" sldId="358"/>
            <ac:graphicFrameMk id="12" creationId="{0DE3373F-AFF9-AB76-78E6-DF01FEBD037F}"/>
          </ac:graphicFrameMkLst>
        </pc:graphicFrameChg>
        <pc:picChg chg="add mod">
          <ac:chgData name="Zubairi, Talal (Student)" userId="db92619e-4f8f-486c-945a-4785ff310d3d" providerId="ADAL" clId="{2D92B891-62FD-47B9-80B4-20E1623A9526}" dt="2024-05-01T23:17:32.369" v="58" actId="14100"/>
          <ac:picMkLst>
            <pc:docMk/>
            <pc:sldMk cId="3683113968" sldId="358"/>
            <ac:picMk id="10" creationId="{9C5EB090-1789-9C97-86D5-F32DA6288D5B}"/>
          </ac:picMkLst>
        </pc:picChg>
        <pc:picChg chg="add mod">
          <ac:chgData name="Zubairi, Talal (Student)" userId="db92619e-4f8f-486c-945a-4785ff310d3d" providerId="ADAL" clId="{2D92B891-62FD-47B9-80B4-20E1623A9526}" dt="2024-05-01T23:18:44.335" v="64" actId="14100"/>
          <ac:picMkLst>
            <pc:docMk/>
            <pc:sldMk cId="3683113968" sldId="358"/>
            <ac:picMk id="17" creationId="{8FE6357F-DB24-FC1C-8B7B-934A31422F22}"/>
          </ac:picMkLst>
        </pc:picChg>
      </pc:sldChg>
      <pc:sldChg chg="addSp delSp modSp mod">
        <pc:chgData name="Zubairi, Talal (Student)" userId="db92619e-4f8f-486c-945a-4785ff310d3d" providerId="ADAL" clId="{2D92B891-62FD-47B9-80B4-20E1623A9526}" dt="2024-05-01T23:00:35.856" v="31" actId="1076"/>
        <pc:sldMkLst>
          <pc:docMk/>
          <pc:sldMk cId="1972838816" sldId="359"/>
        </pc:sldMkLst>
        <pc:picChg chg="add del mod">
          <ac:chgData name="Zubairi, Talal (Student)" userId="db92619e-4f8f-486c-945a-4785ff310d3d" providerId="ADAL" clId="{2D92B891-62FD-47B9-80B4-20E1623A9526}" dt="2024-05-01T22:59:00.540" v="15" actId="478"/>
          <ac:picMkLst>
            <pc:docMk/>
            <pc:sldMk cId="1972838816" sldId="359"/>
            <ac:picMk id="4" creationId="{76DFA1EC-0EE0-C855-9858-D804C4424368}"/>
          </ac:picMkLst>
        </pc:picChg>
        <pc:picChg chg="add del mod">
          <ac:chgData name="Zubairi, Talal (Student)" userId="db92619e-4f8f-486c-945a-4785ff310d3d" providerId="ADAL" clId="{2D92B891-62FD-47B9-80B4-20E1623A9526}" dt="2024-05-01T22:59:18.122" v="20" actId="478"/>
          <ac:picMkLst>
            <pc:docMk/>
            <pc:sldMk cId="1972838816" sldId="359"/>
            <ac:picMk id="6" creationId="{C7E5DF74-1412-BF75-DC62-97036810780E}"/>
          </ac:picMkLst>
        </pc:picChg>
        <pc:picChg chg="add mod">
          <ac:chgData name="Zubairi, Talal (Student)" userId="db92619e-4f8f-486c-945a-4785ff310d3d" providerId="ADAL" clId="{2D92B891-62FD-47B9-80B4-20E1623A9526}" dt="2024-05-01T23:00:31.628" v="30" actId="1076"/>
          <ac:picMkLst>
            <pc:docMk/>
            <pc:sldMk cId="1972838816" sldId="359"/>
            <ac:picMk id="8" creationId="{1B59953F-80C7-F3CE-7F9E-5CD326AC458A}"/>
          </ac:picMkLst>
        </pc:picChg>
        <pc:picChg chg="add mod">
          <ac:chgData name="Zubairi, Talal (Student)" userId="db92619e-4f8f-486c-945a-4785ff310d3d" providerId="ADAL" clId="{2D92B891-62FD-47B9-80B4-20E1623A9526}" dt="2024-05-01T23:00:35.856" v="31" actId="1076"/>
          <ac:picMkLst>
            <pc:docMk/>
            <pc:sldMk cId="1972838816" sldId="359"/>
            <ac:picMk id="10" creationId="{6F32E1BA-7C6C-1FA0-C659-FB3D45586129}"/>
          </ac:picMkLst>
        </pc:picChg>
      </pc:sldChg>
      <pc:sldChg chg="addSp modSp mod">
        <pc:chgData name="Zubairi, Talal (Student)" userId="db92619e-4f8f-486c-945a-4785ff310d3d" providerId="ADAL" clId="{2D92B891-62FD-47B9-80B4-20E1623A9526}" dt="2024-05-01T23:24:31.288" v="69" actId="1076"/>
        <pc:sldMkLst>
          <pc:docMk/>
          <pc:sldMk cId="1561311224" sldId="360"/>
        </pc:sldMkLst>
        <pc:picChg chg="add mod">
          <ac:chgData name="Zubairi, Talal (Student)" userId="db92619e-4f8f-486c-945a-4785ff310d3d" providerId="ADAL" clId="{2D92B891-62FD-47B9-80B4-20E1623A9526}" dt="2024-05-01T23:24:31.288" v="69" actId="1076"/>
          <ac:picMkLst>
            <pc:docMk/>
            <pc:sldMk cId="1561311224" sldId="360"/>
            <ac:picMk id="4" creationId="{9C8B9786-0AB6-9C76-69DC-EBBBDC42FCB7}"/>
          </ac:picMkLst>
        </pc:picChg>
      </pc:sldChg>
      <pc:sldChg chg="addSp modSp mod">
        <pc:chgData name="Zubairi, Talal (Student)" userId="db92619e-4f8f-486c-945a-4785ff310d3d" providerId="ADAL" clId="{2D92B891-62FD-47B9-80B4-20E1623A9526}" dt="2024-05-02T01:53:32" v="73" actId="1076"/>
        <pc:sldMkLst>
          <pc:docMk/>
          <pc:sldMk cId="1026772019" sldId="361"/>
        </pc:sldMkLst>
        <pc:picChg chg="add">
          <ac:chgData name="Zubairi, Talal (Student)" userId="db92619e-4f8f-486c-945a-4785ff310d3d" providerId="ADAL" clId="{2D92B891-62FD-47B9-80B4-20E1623A9526}" dt="2024-05-01T23:23:42.949" v="65" actId="22"/>
          <ac:picMkLst>
            <pc:docMk/>
            <pc:sldMk cId="1026772019" sldId="361"/>
            <ac:picMk id="4" creationId="{E17758A9-94CD-6543-893C-9C6390E2B306}"/>
          </ac:picMkLst>
        </pc:picChg>
        <pc:picChg chg="add mod">
          <ac:chgData name="Zubairi, Talal (Student)" userId="db92619e-4f8f-486c-945a-4785ff310d3d" providerId="ADAL" clId="{2D92B891-62FD-47B9-80B4-20E1623A9526}" dt="2024-05-02T01:53:32" v="73" actId="1076"/>
          <ac:picMkLst>
            <pc:docMk/>
            <pc:sldMk cId="1026772019" sldId="361"/>
            <ac:picMk id="6" creationId="{145A2BCB-C3A9-82C2-D871-14490DBED27E}"/>
          </ac:picMkLst>
        </pc:picChg>
      </pc:sldChg>
    </pc:docChg>
  </pc:docChgLst>
  <pc:docChgLst>
    <pc:chgData name="Liju, Meenakshy (Student)" userId="S::m.liju2279@student.leedsbeckett.ac.uk::4e1a64e1-36f1-462e-8616-e04086bc4ef8" providerId="AD" clId="Web-{875B1368-5F7E-0B58-EC68-106B4B41EAE8}"/>
    <pc:docChg chg="addSld delSld modSld">
      <pc:chgData name="Liju, Meenakshy (Student)" userId="S::m.liju2279@student.leedsbeckett.ac.uk::4e1a64e1-36f1-462e-8616-e04086bc4ef8" providerId="AD" clId="Web-{875B1368-5F7E-0B58-EC68-106B4B41EAE8}" dt="2024-05-01T22:27:47.907" v="753" actId="1076"/>
      <pc:docMkLst>
        <pc:docMk/>
      </pc:docMkLst>
      <pc:sldChg chg="modSp">
        <pc:chgData name="Liju, Meenakshy (Student)" userId="S::m.liju2279@student.leedsbeckett.ac.uk::4e1a64e1-36f1-462e-8616-e04086bc4ef8" providerId="AD" clId="Web-{875B1368-5F7E-0B58-EC68-106B4B41EAE8}" dt="2024-05-01T20:42:13.293" v="55" actId="1076"/>
        <pc:sldMkLst>
          <pc:docMk/>
          <pc:sldMk cId="0" sldId="262"/>
        </pc:sldMkLst>
        <pc:spChg chg="mod">
          <ac:chgData name="Liju, Meenakshy (Student)" userId="S::m.liju2279@student.leedsbeckett.ac.uk::4e1a64e1-36f1-462e-8616-e04086bc4ef8" providerId="AD" clId="Web-{875B1368-5F7E-0B58-EC68-106B4B41EAE8}" dt="2024-05-01T20:42:13.293" v="55" actId="1076"/>
          <ac:spMkLst>
            <pc:docMk/>
            <pc:sldMk cId="0" sldId="262"/>
            <ac:spMk id="5" creationId="{D5051085-6FD3-368C-E6A0-39D75FAFD802}"/>
          </ac:spMkLst>
        </pc:spChg>
        <pc:picChg chg="mod">
          <ac:chgData name="Liju, Meenakshy (Student)" userId="S::m.liju2279@student.leedsbeckett.ac.uk::4e1a64e1-36f1-462e-8616-e04086bc4ef8" providerId="AD" clId="Web-{875B1368-5F7E-0B58-EC68-106B4B41EAE8}" dt="2024-05-01T20:42:03.370" v="53" actId="14100"/>
          <ac:picMkLst>
            <pc:docMk/>
            <pc:sldMk cId="0" sldId="262"/>
            <ac:picMk id="2" creationId="{99EE2BD6-FCC0-6DFD-5224-40C89FD928A6}"/>
          </ac:picMkLst>
        </pc:picChg>
        <pc:picChg chg="mod">
          <ac:chgData name="Liju, Meenakshy (Student)" userId="S::m.liju2279@student.leedsbeckett.ac.uk::4e1a64e1-36f1-462e-8616-e04086bc4ef8" providerId="AD" clId="Web-{875B1368-5F7E-0B58-EC68-106B4B41EAE8}" dt="2024-05-01T20:41:57.433" v="51" actId="14100"/>
          <ac:picMkLst>
            <pc:docMk/>
            <pc:sldMk cId="0" sldId="262"/>
            <ac:picMk id="3" creationId="{D7F2E4E4-7A81-1A95-7447-F4544542F360}"/>
          </ac:picMkLst>
        </pc:picChg>
      </pc:sldChg>
      <pc:sldChg chg="addSp delSp modSp">
        <pc:chgData name="Liju, Meenakshy (Student)" userId="S::m.liju2279@student.leedsbeckett.ac.uk::4e1a64e1-36f1-462e-8616-e04086bc4ef8" providerId="AD" clId="Web-{875B1368-5F7E-0B58-EC68-106B4B41EAE8}" dt="2024-05-01T22:08:49.958" v="603" actId="1076"/>
        <pc:sldMkLst>
          <pc:docMk/>
          <pc:sldMk cId="0" sldId="263"/>
        </pc:sldMkLst>
        <pc:spChg chg="add mod">
          <ac:chgData name="Liju, Meenakshy (Student)" userId="S::m.liju2279@student.leedsbeckett.ac.uk::4e1a64e1-36f1-462e-8616-e04086bc4ef8" providerId="AD" clId="Web-{875B1368-5F7E-0B58-EC68-106B4B41EAE8}" dt="2024-05-01T22:08:49.958" v="603" actId="1076"/>
          <ac:spMkLst>
            <pc:docMk/>
            <pc:sldMk cId="0" sldId="263"/>
            <ac:spMk id="2" creationId="{B1CDCBA8-2FB7-44A3-7F46-354C3C00D8DE}"/>
          </ac:spMkLst>
        </pc:spChg>
        <pc:spChg chg="add mod">
          <ac:chgData name="Liju, Meenakshy (Student)" userId="S::m.liju2279@student.leedsbeckett.ac.uk::4e1a64e1-36f1-462e-8616-e04086bc4ef8" providerId="AD" clId="Web-{875B1368-5F7E-0B58-EC68-106B4B41EAE8}" dt="2024-05-01T22:02:57.156" v="287" actId="20577"/>
          <ac:spMkLst>
            <pc:docMk/>
            <pc:sldMk cId="0" sldId="263"/>
            <ac:spMk id="5" creationId="{C2ACC8CC-CA4B-956F-BB38-60B78B694CAC}"/>
          </ac:spMkLst>
        </pc:spChg>
        <pc:spChg chg="add mod">
          <ac:chgData name="Liju, Meenakshy (Student)" userId="S::m.liju2279@student.leedsbeckett.ac.uk::4e1a64e1-36f1-462e-8616-e04086bc4ef8" providerId="AD" clId="Web-{875B1368-5F7E-0B58-EC68-106B4B41EAE8}" dt="2024-05-01T22:06:11.261" v="451" actId="1076"/>
          <ac:spMkLst>
            <pc:docMk/>
            <pc:sldMk cId="0" sldId="263"/>
            <ac:spMk id="6" creationId="{713DF14D-D936-CF07-7BFB-C40F8DD5E982}"/>
          </ac:spMkLst>
        </pc:spChg>
        <pc:spChg chg="add mod">
          <ac:chgData name="Liju, Meenakshy (Student)" userId="S::m.liju2279@student.leedsbeckett.ac.uk::4e1a64e1-36f1-462e-8616-e04086bc4ef8" providerId="AD" clId="Web-{875B1368-5F7E-0B58-EC68-106B4B41EAE8}" dt="2024-05-01T22:08:38.207" v="602" actId="14100"/>
          <ac:spMkLst>
            <pc:docMk/>
            <pc:sldMk cId="0" sldId="263"/>
            <ac:spMk id="7" creationId="{81136408-CA36-6BC9-2757-86DFAD57EE74}"/>
          </ac:spMkLst>
        </pc:spChg>
        <pc:spChg chg="mod">
          <ac:chgData name="Liju, Meenakshy (Student)" userId="S::m.liju2279@student.leedsbeckett.ac.uk::4e1a64e1-36f1-462e-8616-e04086bc4ef8" providerId="AD" clId="Web-{875B1368-5F7E-0B58-EC68-106B4B41EAE8}" dt="2024-05-01T19:21:27.419" v="23" actId="1076"/>
          <ac:spMkLst>
            <pc:docMk/>
            <pc:sldMk cId="0" sldId="263"/>
            <ac:spMk id="554" creationId="{00000000-0000-0000-0000-000000000000}"/>
          </ac:spMkLst>
        </pc:spChg>
        <pc:picChg chg="mod">
          <ac:chgData name="Liju, Meenakshy (Student)" userId="S::m.liju2279@student.leedsbeckett.ac.uk::4e1a64e1-36f1-462e-8616-e04086bc4ef8" providerId="AD" clId="Web-{875B1368-5F7E-0B58-EC68-106B4B41EAE8}" dt="2024-05-01T22:06:04.589" v="449" actId="1076"/>
          <ac:picMkLst>
            <pc:docMk/>
            <pc:sldMk cId="0" sldId="263"/>
            <ac:picMk id="3" creationId="{8F1B5BAA-1B80-F00A-B09D-CBC427A2837A}"/>
          </ac:picMkLst>
        </pc:picChg>
        <pc:picChg chg="add del mod">
          <ac:chgData name="Liju, Meenakshy (Student)" userId="S::m.liju2279@student.leedsbeckett.ac.uk::4e1a64e1-36f1-462e-8616-e04086bc4ef8" providerId="AD" clId="Web-{875B1368-5F7E-0B58-EC68-106B4B41EAE8}" dt="2024-05-01T22:00:04.661" v="164"/>
          <ac:picMkLst>
            <pc:docMk/>
            <pc:sldMk cId="0" sldId="263"/>
            <ac:picMk id="4" creationId="{4968BE31-C294-67F5-A5C3-36D2E751049B}"/>
          </ac:picMkLst>
        </pc:picChg>
      </pc:sldChg>
      <pc:sldChg chg="addSp delSp modSp mod modClrScheme chgLayout">
        <pc:chgData name="Liju, Meenakshy (Student)" userId="S::m.liju2279@student.leedsbeckett.ac.uk::4e1a64e1-36f1-462e-8616-e04086bc4ef8" providerId="AD" clId="Web-{875B1368-5F7E-0B58-EC68-106B4B41EAE8}" dt="2024-05-01T22:27:47.907" v="753" actId="1076"/>
        <pc:sldMkLst>
          <pc:docMk/>
          <pc:sldMk cId="0" sldId="264"/>
        </pc:sldMkLst>
        <pc:spChg chg="add del mod ord">
          <ac:chgData name="Liju, Meenakshy (Student)" userId="S::m.liju2279@student.leedsbeckett.ac.uk::4e1a64e1-36f1-462e-8616-e04086bc4ef8" providerId="AD" clId="Web-{875B1368-5F7E-0B58-EC68-106B4B41EAE8}" dt="2024-05-01T22:19:08.560" v="708"/>
          <ac:spMkLst>
            <pc:docMk/>
            <pc:sldMk cId="0" sldId="264"/>
            <ac:spMk id="2" creationId="{679810CA-75B6-AE5D-077D-5183ECD3DE5D}"/>
          </ac:spMkLst>
        </pc:spChg>
        <pc:spChg chg="add mod ord">
          <ac:chgData name="Liju, Meenakshy (Student)" userId="S::m.liju2279@student.leedsbeckett.ac.uk::4e1a64e1-36f1-462e-8616-e04086bc4ef8" providerId="AD" clId="Web-{875B1368-5F7E-0B58-EC68-106B4B41EAE8}" dt="2024-05-01T22:20:47.034" v="715" actId="1076"/>
          <ac:spMkLst>
            <pc:docMk/>
            <pc:sldMk cId="0" sldId="264"/>
            <ac:spMk id="3" creationId="{270E958A-A0C8-7F48-A488-EB29F824ADFC}"/>
          </ac:spMkLst>
        </pc:spChg>
        <pc:spChg chg="mod ord">
          <ac:chgData name="Liju, Meenakshy (Student)" userId="S::m.liju2279@student.leedsbeckett.ac.uk::4e1a64e1-36f1-462e-8616-e04086bc4ef8" providerId="AD" clId="Web-{875B1368-5F7E-0B58-EC68-106B4B41EAE8}" dt="2024-05-01T22:14:14.961" v="623"/>
          <ac:spMkLst>
            <pc:docMk/>
            <pc:sldMk cId="0" sldId="264"/>
            <ac:spMk id="4" creationId="{29C73917-694B-1089-66E2-2A645D197067}"/>
          </ac:spMkLst>
        </pc:spChg>
        <pc:picChg chg="add mod">
          <ac:chgData name="Liju, Meenakshy (Student)" userId="S::m.liju2279@student.leedsbeckett.ac.uk::4e1a64e1-36f1-462e-8616-e04086bc4ef8" providerId="AD" clId="Web-{875B1368-5F7E-0B58-EC68-106B4B41EAE8}" dt="2024-05-01T22:27:47.907" v="753" actId="1076"/>
          <ac:picMkLst>
            <pc:docMk/>
            <pc:sldMk cId="0" sldId="264"/>
            <ac:picMk id="5" creationId="{C508E6C4-D046-DB1B-CECE-1FBAF4474FDE}"/>
          </ac:picMkLst>
        </pc:picChg>
        <pc:picChg chg="add mod">
          <ac:chgData name="Liju, Meenakshy (Student)" userId="S::m.liju2279@student.leedsbeckett.ac.uk::4e1a64e1-36f1-462e-8616-e04086bc4ef8" providerId="AD" clId="Web-{875B1368-5F7E-0B58-EC68-106B4B41EAE8}" dt="2024-05-01T22:27:45.954" v="752" actId="1076"/>
          <ac:picMkLst>
            <pc:docMk/>
            <pc:sldMk cId="0" sldId="264"/>
            <ac:picMk id="6" creationId="{A08E0E51-C0BD-0AC6-A3B2-55EA11CDD1C1}"/>
          </ac:picMkLst>
        </pc:picChg>
        <pc:picChg chg="add mod">
          <ac:chgData name="Liju, Meenakshy (Student)" userId="S::m.liju2279@student.leedsbeckett.ac.uk::4e1a64e1-36f1-462e-8616-e04086bc4ef8" providerId="AD" clId="Web-{875B1368-5F7E-0B58-EC68-106B4B41EAE8}" dt="2024-05-01T22:27:43.751" v="751" actId="1076"/>
          <ac:picMkLst>
            <pc:docMk/>
            <pc:sldMk cId="0" sldId="264"/>
            <ac:picMk id="7" creationId="{56BBCDE2-4B1D-2455-A6FF-791402FE0867}"/>
          </ac:picMkLst>
        </pc:picChg>
        <pc:picChg chg="add mod">
          <ac:chgData name="Liju, Meenakshy (Student)" userId="S::m.liju2279@student.leedsbeckett.ac.uk::4e1a64e1-36f1-462e-8616-e04086bc4ef8" providerId="AD" clId="Web-{875B1368-5F7E-0B58-EC68-106B4B41EAE8}" dt="2024-05-01T22:27:41.704" v="750" actId="1076"/>
          <ac:picMkLst>
            <pc:docMk/>
            <pc:sldMk cId="0" sldId="264"/>
            <ac:picMk id="8" creationId="{B1C3A1BE-8F45-78FA-78A4-4E9D1F8C7716}"/>
          </ac:picMkLst>
        </pc:picChg>
      </pc:sldChg>
      <pc:sldChg chg="delSp modSp">
        <pc:chgData name="Liju, Meenakshy (Student)" userId="S::m.liju2279@student.leedsbeckett.ac.uk::4e1a64e1-36f1-462e-8616-e04086bc4ef8" providerId="AD" clId="Web-{875B1368-5F7E-0B58-EC68-106B4B41EAE8}" dt="2024-05-01T19:19:27.932" v="21" actId="1076"/>
        <pc:sldMkLst>
          <pc:docMk/>
          <pc:sldMk cId="0" sldId="266"/>
        </pc:sldMkLst>
        <pc:spChg chg="del">
          <ac:chgData name="Liju, Meenakshy (Student)" userId="S::m.liju2279@student.leedsbeckett.ac.uk::4e1a64e1-36f1-462e-8616-e04086bc4ef8" providerId="AD" clId="Web-{875B1368-5F7E-0B58-EC68-106B4B41EAE8}" dt="2024-05-01T19:18:00.352" v="13"/>
          <ac:spMkLst>
            <pc:docMk/>
            <pc:sldMk cId="0" sldId="266"/>
            <ac:spMk id="3" creationId="{672DECDC-EE8D-1185-6554-AB1C75E5E2C6}"/>
          </ac:spMkLst>
        </pc:spChg>
        <pc:spChg chg="del">
          <ac:chgData name="Liju, Meenakshy (Student)" userId="S::m.liju2279@student.leedsbeckett.ac.uk::4e1a64e1-36f1-462e-8616-e04086bc4ef8" providerId="AD" clId="Web-{875B1368-5F7E-0B58-EC68-106B4B41EAE8}" dt="2024-05-01T19:18:01.820" v="14"/>
          <ac:spMkLst>
            <pc:docMk/>
            <pc:sldMk cId="0" sldId="266"/>
            <ac:spMk id="5" creationId="{1C85B12D-8461-3CC2-1526-F49FE26DA862}"/>
          </ac:spMkLst>
        </pc:spChg>
        <pc:spChg chg="mod">
          <ac:chgData name="Liju, Meenakshy (Student)" userId="S::m.liju2279@student.leedsbeckett.ac.uk::4e1a64e1-36f1-462e-8616-e04086bc4ef8" providerId="AD" clId="Web-{875B1368-5F7E-0B58-EC68-106B4B41EAE8}" dt="2024-05-01T19:19:27.932" v="21" actId="1076"/>
          <ac:spMkLst>
            <pc:docMk/>
            <pc:sldMk cId="0" sldId="266"/>
            <ac:spMk id="572" creationId="{00000000-0000-0000-0000-000000000000}"/>
          </ac:spMkLst>
        </pc:spChg>
      </pc:sldChg>
      <pc:sldChg chg="addSp delSp modSp add">
        <pc:chgData name="Liju, Meenakshy (Student)" userId="S::m.liju2279@student.leedsbeckett.ac.uk::4e1a64e1-36f1-462e-8616-e04086bc4ef8" providerId="AD" clId="Web-{875B1368-5F7E-0B58-EC68-106B4B41EAE8}" dt="2024-05-01T19:23:39.328" v="34" actId="1076"/>
        <pc:sldMkLst>
          <pc:docMk/>
          <pc:sldMk cId="0" sldId="285"/>
        </pc:sldMkLst>
        <pc:spChg chg="add del mod">
          <ac:chgData name="Liju, Meenakshy (Student)" userId="S::m.liju2279@student.leedsbeckett.ac.uk::4e1a64e1-36f1-462e-8616-e04086bc4ef8" providerId="AD" clId="Web-{875B1368-5F7E-0B58-EC68-106B4B41EAE8}" dt="2024-05-01T19:23:24.374" v="27"/>
          <ac:spMkLst>
            <pc:docMk/>
            <pc:sldMk cId="0" sldId="285"/>
            <ac:spMk id="3" creationId="{506DBDFF-6514-73BD-5292-7651F517CDE5}"/>
          </ac:spMkLst>
        </pc:spChg>
        <pc:spChg chg="add mod">
          <ac:chgData name="Liju, Meenakshy (Student)" userId="S::m.liju2279@student.leedsbeckett.ac.uk::4e1a64e1-36f1-462e-8616-e04086bc4ef8" providerId="AD" clId="Web-{875B1368-5F7E-0B58-EC68-106B4B41EAE8}" dt="2024-05-01T19:23:39.328" v="34" actId="1076"/>
          <ac:spMkLst>
            <pc:docMk/>
            <pc:sldMk cId="0" sldId="285"/>
            <ac:spMk id="5" creationId="{C87B890E-0561-5977-095F-1663D0488DFD}"/>
          </ac:spMkLst>
        </pc:spChg>
        <pc:spChg chg="add del mod">
          <ac:chgData name="Liju, Meenakshy (Student)" userId="S::m.liju2279@student.leedsbeckett.ac.uk::4e1a64e1-36f1-462e-8616-e04086bc4ef8" providerId="AD" clId="Web-{875B1368-5F7E-0B58-EC68-106B4B41EAE8}" dt="2024-05-01T19:23:26.828" v="28"/>
          <ac:spMkLst>
            <pc:docMk/>
            <pc:sldMk cId="0" sldId="285"/>
            <ac:spMk id="7" creationId="{8ABA723D-4AB4-F5FD-A127-559EBEF995DF}"/>
          </ac:spMkLst>
        </pc:spChg>
      </pc:sldChg>
      <pc:sldChg chg="delAnim">
        <pc:chgData name="Liju, Meenakshy (Student)" userId="S::m.liju2279@student.leedsbeckett.ac.uk::4e1a64e1-36f1-462e-8616-e04086bc4ef8" providerId="AD" clId="Web-{875B1368-5F7E-0B58-EC68-106B4B41EAE8}" dt="2024-05-01T19:19:08.619" v="20"/>
        <pc:sldMkLst>
          <pc:docMk/>
          <pc:sldMk cId="1673698392" sldId="353"/>
        </pc:sldMkLst>
      </pc:sldChg>
      <pc:sldChg chg="new del">
        <pc:chgData name="Liju, Meenakshy (Student)" userId="S::m.liju2279@student.leedsbeckett.ac.uk::4e1a64e1-36f1-462e-8616-e04086bc4ef8" providerId="AD" clId="Web-{875B1368-5F7E-0B58-EC68-106B4B41EAE8}" dt="2024-05-01T22:11:27.545" v="605"/>
        <pc:sldMkLst>
          <pc:docMk/>
          <pc:sldMk cId="3970589630" sldId="354"/>
        </pc:sldMkLst>
      </pc:sldChg>
      <pc:sldMasterChg chg="addSldLayout">
        <pc:chgData name="Liju, Meenakshy (Student)" userId="S::m.liju2279@student.leedsbeckett.ac.uk::4e1a64e1-36f1-462e-8616-e04086bc4ef8" providerId="AD" clId="Web-{875B1368-5F7E-0B58-EC68-106B4B41EAE8}" dt="2024-05-01T19:23:01.499" v="24"/>
        <pc:sldMasterMkLst>
          <pc:docMk/>
          <pc:sldMasterMk cId="0" sldId="2147483703"/>
        </pc:sldMasterMkLst>
        <pc:sldLayoutChg chg="add">
          <pc:chgData name="Liju, Meenakshy (Student)" userId="S::m.liju2279@student.leedsbeckett.ac.uk::4e1a64e1-36f1-462e-8616-e04086bc4ef8" providerId="AD" clId="Web-{875B1368-5F7E-0B58-EC68-106B4B41EAE8}" dt="2024-05-01T19:23:01.499" v="24"/>
          <pc:sldLayoutMkLst>
            <pc:docMk/>
            <pc:sldMasterMk cId="0" sldId="2147483703"/>
            <pc:sldLayoutMk cId="702325202" sldId="214748370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07aaa41fe9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07aaa41fe9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791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081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662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530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471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1083f33e91c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1083f33e91c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cc7554a049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cc7554a049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921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23315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42076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0232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859325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859325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903925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903925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859325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859325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903925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903975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798575" y="141791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3975" y="140397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798625" y="317677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53975" y="316283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61" r:id="rId6"/>
    <p:sldLayoutId id="2147483662" r:id="rId7"/>
    <p:sldLayoutId id="2147483663" r:id="rId8"/>
    <p:sldLayoutId id="2147483664" r:id="rId9"/>
    <p:sldLayoutId id="2147483666" r:id="rId10"/>
    <p:sldLayoutId id="2147483692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ea typeface="Verdana"/>
              </a:rPr>
              <a:t>Customer Churn </a:t>
            </a:r>
            <a:br>
              <a:rPr lang="en">
                <a:latin typeface="Vidaloka" panose="020B0604020202020204" charset="0"/>
                <a:ea typeface="Verdana" panose="020B0604030504040204" pitchFamily="34" charset="0"/>
              </a:rPr>
            </a:br>
            <a:r>
              <a:rPr lang="en">
                <a:ea typeface="Verdana"/>
              </a:rPr>
              <a:t>Analysis</a:t>
            </a:r>
            <a:endParaRPr>
              <a:latin typeface="Vidaloka" panose="020B0604020202020204" charset="0"/>
              <a:ea typeface="Verdana" panose="020B0604030504040204" pitchFamily="34" charset="0"/>
            </a:endParaRPr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By Talal Zubairi &amp; Meenakshy Liju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969719" y="407335"/>
            <a:ext cx="72045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Churn Analysis Dashboard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1B5BAA-1B80-F00A-B09D-CBC427A28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257" y="979502"/>
            <a:ext cx="5460371" cy="36784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CDCBA8-2FB7-44A3-7F46-354C3C00D8DE}"/>
              </a:ext>
            </a:extLst>
          </p:cNvPr>
          <p:cNvSpPr txBox="1"/>
          <p:nvPr/>
        </p:nvSpPr>
        <p:spPr>
          <a:xfrm>
            <a:off x="72940" y="1129392"/>
            <a:ext cx="1791635" cy="127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>
                <a:latin typeface="Montserrat"/>
              </a:rPr>
              <a:t>Identifies which subscription types are most at risk</a:t>
            </a:r>
          </a:p>
          <a:p>
            <a:pPr marL="171450" indent="-171450">
              <a:buFont typeface="Arial"/>
              <a:buChar char="•"/>
            </a:pPr>
            <a:r>
              <a:rPr lang="en-US" sz="1100">
                <a:latin typeface="Montserrat"/>
              </a:rPr>
              <a:t>Basic has the highest followed by standard &amp; premium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CC8CC-CA4B-956F-BB38-60B78B694CAC}"/>
              </a:ext>
            </a:extLst>
          </p:cNvPr>
          <p:cNvSpPr txBox="1"/>
          <p:nvPr/>
        </p:nvSpPr>
        <p:spPr>
          <a:xfrm>
            <a:off x="7301473" y="1129392"/>
            <a:ext cx="179163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>
                <a:latin typeface="Montserrat"/>
              </a:rPr>
              <a:t>Graph can be used to segment customers</a:t>
            </a:r>
          </a:p>
          <a:p>
            <a:pPr marL="171450" indent="-171450">
              <a:buFont typeface="Arial"/>
              <a:buChar char="•"/>
            </a:pPr>
            <a:r>
              <a:rPr lang="en-US" sz="1100">
                <a:latin typeface="Montserrat"/>
              </a:rPr>
              <a:t>Offer </a:t>
            </a:r>
            <a:r>
              <a:rPr lang="en-US" sz="1100" err="1">
                <a:latin typeface="Montserrat"/>
              </a:rPr>
              <a:t>personalised</a:t>
            </a:r>
            <a:r>
              <a:rPr lang="en-US" sz="1100">
                <a:latin typeface="Montserrat"/>
              </a:rPr>
              <a:t> </a:t>
            </a:r>
            <a:r>
              <a:rPr lang="en-US" sz="1100" err="1">
                <a:latin typeface="Montserrat"/>
              </a:rPr>
              <a:t>reccommendations</a:t>
            </a:r>
            <a:r>
              <a:rPr lang="en-US" sz="1100">
                <a:latin typeface="Montserrat"/>
              </a:rPr>
              <a:t>, early access to content / features.</a:t>
            </a:r>
          </a:p>
          <a:p>
            <a:pPr marL="171450" indent="-171450">
              <a:buFont typeface="Arial"/>
              <a:buChar char="•"/>
            </a:pPr>
            <a:r>
              <a:rPr lang="en-US" sz="1100">
                <a:latin typeface="Montserrat"/>
              </a:rPr>
              <a:t>Loyalty programs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DF14D-D936-CF07-7BFB-C40F8DD5E982}"/>
              </a:ext>
            </a:extLst>
          </p:cNvPr>
          <p:cNvSpPr txBox="1"/>
          <p:nvPr/>
        </p:nvSpPr>
        <p:spPr>
          <a:xfrm>
            <a:off x="72941" y="3013458"/>
            <a:ext cx="1791634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>
                <a:latin typeface="Montserrat"/>
              </a:rPr>
              <a:t>Churn rates decrease with time</a:t>
            </a:r>
          </a:p>
          <a:p>
            <a:pPr marL="171450" indent="-171450">
              <a:buFont typeface="Arial"/>
              <a:buChar char="•"/>
            </a:pPr>
            <a:r>
              <a:rPr lang="en-US" sz="1100">
                <a:latin typeface="Montserrat"/>
              </a:rPr>
              <a:t>Customers may not have found value in the service straight away</a:t>
            </a:r>
          </a:p>
          <a:p>
            <a:pPr marL="171450" indent="-171450">
              <a:buFont typeface="Arial"/>
              <a:buChar char="•"/>
            </a:pPr>
            <a:r>
              <a:rPr lang="en-US" sz="1100">
                <a:latin typeface="Montserrat"/>
              </a:rPr>
              <a:t>Identify areas for improvement in the early stages</a:t>
            </a:r>
          </a:p>
          <a:p>
            <a:pPr marL="171450" indent="-171450">
              <a:buFont typeface="Arial"/>
              <a:buChar char="•"/>
            </a:pPr>
            <a:endParaRPr lang="en-US" sz="1100">
              <a:latin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136408-CA36-6BC9-2757-86DFAD57EE74}"/>
              </a:ext>
            </a:extLst>
          </p:cNvPr>
          <p:cNvSpPr txBox="1"/>
          <p:nvPr/>
        </p:nvSpPr>
        <p:spPr>
          <a:xfrm>
            <a:off x="7295194" y="3013458"/>
            <a:ext cx="1848156" cy="1615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>
                <a:latin typeface="Montserrat"/>
              </a:rPr>
              <a:t>Investigate usability issues with devices</a:t>
            </a:r>
          </a:p>
          <a:p>
            <a:pPr marL="171450" indent="-171450">
              <a:buFont typeface="Arial"/>
              <a:buChar char="•"/>
            </a:pPr>
            <a:r>
              <a:rPr lang="en-US" sz="1100">
                <a:latin typeface="Montserrat"/>
              </a:rPr>
              <a:t>High churn rates for mobile devices could indicate limitations such as small screens that limit user experience.</a:t>
            </a:r>
            <a:br>
              <a:rPr lang="en-US" sz="1100">
                <a:latin typeface="Montserrat"/>
              </a:rPr>
            </a:br>
            <a:endParaRPr lang="en-US" sz="1100">
              <a:latin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948248" y="312283"/>
            <a:ext cx="725439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000"/>
              <a:t>Logistic Model</a:t>
            </a:r>
            <a:endParaRPr lang="en-US" sz="3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CE2D9-DA2C-57A2-465B-A8D0958B2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782" y="959006"/>
            <a:ext cx="4568217" cy="3872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9E523F-4753-1F57-0E23-CF629BA23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959005"/>
            <a:ext cx="4568218" cy="38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20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2;p69">
            <a:extLst>
              <a:ext uri="{FF2B5EF4-FFF2-40B4-BE49-F238E27FC236}">
                <a16:creationId xmlns:a16="http://schemas.microsoft.com/office/drawing/2014/main" id="{C87B890E-0561-5977-095F-1663D0488DFD}"/>
              </a:ext>
            </a:extLst>
          </p:cNvPr>
          <p:cNvSpPr txBox="1">
            <a:spLocks/>
          </p:cNvSpPr>
          <p:nvPr/>
        </p:nvSpPr>
        <p:spPr>
          <a:xfrm>
            <a:off x="3121714" y="2029798"/>
            <a:ext cx="2895520" cy="108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5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/>
              <a:t>Sprint 2</a:t>
            </a:r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669303" y="445025"/>
            <a:ext cx="76074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/>
              <a:t>Sprint 2 Burn Down Chart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4252EA76-D028-8F7D-17DC-4D233A16E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37" y="1287659"/>
            <a:ext cx="8710211" cy="26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5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DCAC649-9D91-4941-7678-141D9201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Churn Analysis Dashboard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AF9F1-0B3E-34D3-687D-310C61380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31" y="937881"/>
            <a:ext cx="7649737" cy="398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43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948248" y="553277"/>
            <a:ext cx="7254390" cy="506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000"/>
              <a:t>Random Forest Model</a:t>
            </a:r>
            <a:endParaRPr lang="en-US"/>
          </a:p>
        </p:txBody>
      </p:sp>
      <p:pic>
        <p:nvPicPr>
          <p:cNvPr id="3" name="Picture 2" descr="A graph of a curve&#10;&#10;Description automatically generated">
            <a:extLst>
              <a:ext uri="{FF2B5EF4-FFF2-40B4-BE49-F238E27FC236}">
                <a16:creationId xmlns:a16="http://schemas.microsoft.com/office/drawing/2014/main" id="{2FE56D21-0228-6E8F-A623-0BAF4C4E75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2" r="5120" b="252"/>
          <a:stretch/>
        </p:blipFill>
        <p:spPr>
          <a:xfrm>
            <a:off x="4573977" y="1569509"/>
            <a:ext cx="4122469" cy="2713709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B7C97ED-7BC5-8512-C426-9AED56F4C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57" y="2302066"/>
            <a:ext cx="3919136" cy="124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2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DCAC649-9D91-4941-7678-141D9201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Comparison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DE3373F-AFF9-AB76-78E6-DF01FEBD0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17939"/>
              </p:ext>
            </p:extLst>
          </p:nvPr>
        </p:nvGraphicFramePr>
        <p:xfrm>
          <a:off x="959688" y="1283178"/>
          <a:ext cx="7229404" cy="1112520"/>
        </p:xfrm>
        <a:graphic>
          <a:graphicData uri="http://schemas.openxmlformats.org/drawingml/2006/table">
            <a:tbl>
              <a:tblPr firstRow="1" bandRow="1">
                <a:tableStyleId>{5942B309-C895-419C-A538-0994B1D0BC76}</a:tableStyleId>
              </a:tblPr>
              <a:tblGrid>
                <a:gridCol w="3614702">
                  <a:extLst>
                    <a:ext uri="{9D8B030D-6E8A-4147-A177-3AD203B41FA5}">
                      <a16:colId xmlns:a16="http://schemas.microsoft.com/office/drawing/2014/main" val="4119719332"/>
                    </a:ext>
                  </a:extLst>
                </a:gridCol>
                <a:gridCol w="3614702">
                  <a:extLst>
                    <a:ext uri="{9D8B030D-6E8A-4147-A177-3AD203B41FA5}">
                      <a16:colId xmlns:a16="http://schemas.microsoft.com/office/drawing/2014/main" val="28296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Vidaloka"/>
                        </a:rPr>
                        <a:t>Model 1 –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latin typeface="Vidaloka"/>
                        </a:rPr>
                        <a:t>Model 2 – 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5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Vidaloka"/>
                        </a:rPr>
                        <a:t>Accuracy: 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Vidaloka"/>
                        </a:rPr>
                        <a:t>Accuracy: </a:t>
                      </a:r>
                      <a:r>
                        <a:rPr lang="en-US" sz="1400" b="0" i="0" u="none" strike="noStrike" noProof="0">
                          <a:latin typeface="Vidaloka"/>
                        </a:rPr>
                        <a:t>0.82</a:t>
                      </a:r>
                      <a:endParaRPr lang="en-US">
                        <a:latin typeface="Vidalok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30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Vidaloka"/>
                        </a:rPr>
                        <a:t>Precision</a:t>
                      </a:r>
                      <a:r>
                        <a:rPr lang="en-US"/>
                        <a:t>:</a:t>
                      </a:r>
                      <a:r>
                        <a:rPr lang="en-US">
                          <a:latin typeface="Vidaloka"/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Vidaloka"/>
                        </a:rPr>
                        <a:t>Precision: </a:t>
                      </a:r>
                      <a:r>
                        <a:rPr lang="en-US" sz="1400" b="0" i="0" u="none" strike="noStrike" noProof="0">
                          <a:latin typeface="Vidaloka"/>
                        </a:rPr>
                        <a:t>0.66</a:t>
                      </a:r>
                      <a:endParaRPr lang="en-US">
                        <a:latin typeface="Vidalok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01131"/>
                  </a:ext>
                </a:extLst>
              </a:tr>
            </a:tbl>
          </a:graphicData>
        </a:graphic>
      </p:graphicFrame>
      <p:pic>
        <p:nvPicPr>
          <p:cNvPr id="15" name="Picture 14" descr="A blue and white graph&#10;&#10;Description automatically generated">
            <a:extLst>
              <a:ext uri="{FF2B5EF4-FFF2-40B4-BE49-F238E27FC236}">
                <a16:creationId xmlns:a16="http://schemas.microsoft.com/office/drawing/2014/main" id="{026613D6-9CD6-388F-E9F5-799C8645A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234" y="2393830"/>
            <a:ext cx="3601063" cy="24153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E6357F-DB24-FC1C-8B7B-934A31422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908" y="2393831"/>
            <a:ext cx="3616859" cy="241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1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948248" y="226019"/>
            <a:ext cx="7254390" cy="506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000"/>
              <a:t>Web Application using </a:t>
            </a:r>
            <a:r>
              <a:rPr lang="en" sz="3000" err="1"/>
              <a:t>Gradio</a:t>
            </a:r>
            <a:endParaRPr lang="en-US" err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59953F-80C7-F3CE-7F9E-5CD326AC4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915" y="805506"/>
            <a:ext cx="3850888" cy="40455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32E1BA-7C6C-1FA0-C659-FB3D45586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880" y="805506"/>
            <a:ext cx="3285892" cy="407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38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536999" y="425612"/>
            <a:ext cx="7918517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Review and Retrospective</a:t>
            </a:r>
            <a:endParaRPr sz="3000"/>
          </a:p>
        </p:txBody>
      </p:sp>
      <p:sp>
        <p:nvSpPr>
          <p:cNvPr id="581" name="Google Shape;581;p70"/>
          <p:cNvSpPr txBox="1">
            <a:spLocks noGrp="1"/>
          </p:cNvSpPr>
          <p:nvPr>
            <p:ph type="subTitle" idx="1"/>
          </p:nvPr>
        </p:nvSpPr>
        <p:spPr>
          <a:xfrm>
            <a:off x="1013380" y="1055350"/>
            <a:ext cx="7117239" cy="3664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Completion of Dashboards and Predictive Models</a:t>
            </a:r>
          </a:p>
          <a:p>
            <a:pPr marL="0" indent="0" algn="l">
              <a:buClr>
                <a:schemeClr val="dk1"/>
              </a:buClr>
              <a:buSzPts val="1100"/>
            </a:pPr>
            <a:endParaRPr lang="en-US"/>
          </a:p>
          <a:p>
            <a:pPr marL="285750" indent="-285750" algn="l"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What went well?</a:t>
            </a:r>
          </a:p>
          <a:p>
            <a:pPr marL="742950" lvl="1" indent="-285750" algn="l">
              <a:lnSpc>
                <a:spcPct val="114999"/>
              </a:lnSpc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-US"/>
              <a:t>The team overcame the data hurdle and completed sprint 1 on time.</a:t>
            </a:r>
          </a:p>
          <a:p>
            <a:pPr marL="742950" lvl="1" indent="-285750" algn="l">
              <a:lnSpc>
                <a:spcPct val="114999"/>
              </a:lnSpc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-US"/>
              <a:t>Efficient allocation of tasks between team members.</a:t>
            </a:r>
          </a:p>
          <a:p>
            <a:pPr marL="742950" lvl="1" indent="-285750" algn="l">
              <a:lnSpc>
                <a:spcPct val="114999"/>
              </a:lnSpc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-US"/>
              <a:t>Quickly adapted to switching our models to python</a:t>
            </a:r>
          </a:p>
          <a:p>
            <a:pPr marL="285750" indent="-285750" algn="l">
              <a:buClr>
                <a:schemeClr val="dk1"/>
              </a:buClr>
              <a:buSzPts val="1100"/>
              <a:buFont typeface="Arial"/>
              <a:buChar char="•"/>
            </a:pPr>
            <a:endParaRPr lang="en-US"/>
          </a:p>
          <a:p>
            <a:pPr marL="285750" indent="-285750" algn="l"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What needs improvement?</a:t>
            </a:r>
          </a:p>
          <a:p>
            <a:pPr marL="742950" lvl="1" indent="-285750" algn="l">
              <a:lnSpc>
                <a:spcPct val="114999"/>
              </a:lnSpc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-US">
                <a:solidFill>
                  <a:srgbClr val="000000"/>
                </a:solidFill>
              </a:rPr>
              <a:t>Web application's interface</a:t>
            </a:r>
          </a:p>
          <a:p>
            <a:pPr marL="742950" lvl="1" indent="-285750" algn="l">
              <a:lnSpc>
                <a:spcPct val="114999"/>
              </a:lnSpc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-US"/>
              <a:t>Time management</a:t>
            </a:r>
          </a:p>
          <a:p>
            <a:pPr marL="742950" lvl="1" indent="-285750" algn="l">
              <a:lnSpc>
                <a:spcPct val="114999"/>
              </a:lnSpc>
              <a:buClr>
                <a:schemeClr val="dk1"/>
              </a:buClr>
              <a:buSzPts val="1100"/>
              <a:buFont typeface="Courier New"/>
              <a:buChar char="o"/>
            </a:pPr>
            <a:endParaRPr lang="en-US"/>
          </a:p>
          <a:p>
            <a:pPr marL="285750" indent="-285750" algn="l"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/>
              <a:t>Key learning points:</a:t>
            </a:r>
          </a:p>
          <a:p>
            <a:pPr marL="742950" lvl="1" indent="-285750" algn="l">
              <a:lnSpc>
                <a:spcPct val="114999"/>
              </a:lnSpc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-US">
                <a:solidFill>
                  <a:srgbClr val="000000"/>
                </a:solidFill>
              </a:rPr>
              <a:t>Importance of thoroughly examining the correlations between variables to ensure optimal model performance and accurate output.</a:t>
            </a:r>
          </a:p>
          <a:p>
            <a:pPr marL="742950" lvl="1" indent="-285750" algn="l">
              <a:lnSpc>
                <a:spcPct val="114999"/>
              </a:lnSpc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-US"/>
              <a:t>Improved understanding of programming languages</a:t>
            </a:r>
          </a:p>
          <a:p>
            <a:pPr marL="742950" lvl="1" indent="-285750" algn="l">
              <a:lnSpc>
                <a:spcPct val="114999"/>
              </a:lnSpc>
              <a:buClr>
                <a:schemeClr val="dk1"/>
              </a:buClr>
              <a:buSzPts val="1100"/>
              <a:buFont typeface="Courier New"/>
              <a:buChar char="o"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120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 lang="en-US"/>
          </a:p>
        </p:txBody>
      </p:sp>
      <p:sp>
        <p:nvSpPr>
          <p:cNvPr id="4" name="Google Shape;581;p70">
            <a:extLst>
              <a:ext uri="{FF2B5EF4-FFF2-40B4-BE49-F238E27FC236}">
                <a16:creationId xmlns:a16="http://schemas.microsoft.com/office/drawing/2014/main" id="{E5E4947C-07B9-564B-26FD-4784446BAE9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13380" y="1434054"/>
            <a:ext cx="7117239" cy="2742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Clr>
                <a:schemeClr val="dk1"/>
              </a:buClr>
              <a:buSzPts val="1100"/>
              <a:buNone/>
            </a:pPr>
            <a:r>
              <a:rPr lang="en-US" err="1"/>
              <a:t>Safrin</a:t>
            </a:r>
            <a:r>
              <a:rPr lang="en-US"/>
              <a:t> S, Predictive</a:t>
            </a:r>
            <a:r>
              <a:rPr lang="en-US">
                <a:solidFill>
                  <a:srgbClr val="000000"/>
                </a:solidFill>
              </a:rPr>
              <a:t> Analytics for Customer Churn: Dataset. Kaggle: https://www.kaggle.com/datasets/safrin03/predictive-analytics-for-customer-churn-dataset</a:t>
            </a:r>
            <a:endParaRPr lang="en-US"/>
          </a:p>
          <a:p>
            <a:pPr marL="0" indent="0" algn="l">
              <a:buSzPts val="1100"/>
              <a:buNone/>
            </a:pPr>
            <a:endParaRPr lang="en-US"/>
          </a:p>
          <a:p>
            <a:pPr marL="0" indent="0" algn="l">
              <a:buNone/>
            </a:pPr>
            <a:r>
              <a:rPr lang="en-US" err="1"/>
              <a:t>Alshamsi</a:t>
            </a:r>
            <a:r>
              <a:rPr lang="en-US"/>
              <a:t>, A. (2022) Customer Churn prediction in ECommerce Sector .  Thesis. Rochester Institute of Technology. [Online]. pp. 2-25. Available from: &lt;https://repository.rit.edu/cgi/viewcontent.cgi?article=12319&amp;context=theses&gt; [Accessed 08/03/2024].</a:t>
            </a:r>
          </a:p>
          <a:p>
            <a:pPr marL="0" indent="0" algn="l">
              <a:buSzPts val="1100"/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12" name="Google Shape;512;p62"/>
          <p:cNvSpPr txBox="1">
            <a:spLocks noGrp="1"/>
          </p:cNvSpPr>
          <p:nvPr>
            <p:ph type="subTitle" idx="1"/>
          </p:nvPr>
        </p:nvSpPr>
        <p:spPr>
          <a:xfrm>
            <a:off x="623602" y="2081199"/>
            <a:ext cx="25291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/>
              <a:t>Introduction to case study and team roles.</a:t>
            </a:r>
            <a:endParaRPr lang="en-US"/>
          </a:p>
        </p:txBody>
      </p:sp>
      <p:sp>
        <p:nvSpPr>
          <p:cNvPr id="513" name="Google Shape;513;p62"/>
          <p:cNvSpPr txBox="1">
            <a:spLocks noGrp="1"/>
          </p:cNvSpPr>
          <p:nvPr>
            <p:ph type="subTitle" idx="8"/>
          </p:nvPr>
        </p:nvSpPr>
        <p:spPr>
          <a:xfrm>
            <a:off x="5949890" y="2081208"/>
            <a:ext cx="2611820" cy="841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Dashboard 1 &amp; Logistic Regression model</a:t>
            </a:r>
          </a:p>
          <a:p>
            <a:pPr marL="0" indent="0"/>
            <a:endParaRPr lang="en-GB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1670333"/>
            <a:ext cx="2398369" cy="418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Project Planning</a:t>
            </a:r>
            <a:endParaRPr lang="en-US"/>
          </a:p>
        </p:txBody>
      </p:sp>
      <p:sp>
        <p:nvSpPr>
          <p:cNvPr id="518" name="Google Shape;518;p62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/>
              <a:t>Agile Scrum approach using Taiga.</a:t>
            </a:r>
            <a:endParaRPr lang="en-US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/>
              <a:t>Sprint 1</a:t>
            </a:r>
            <a:endParaRPr lang="en-US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Sprint 2</a:t>
            </a:r>
            <a:endParaRPr lang="en-US"/>
          </a:p>
        </p:txBody>
      </p:sp>
      <p:sp>
        <p:nvSpPr>
          <p:cNvPr id="522" name="Google Shape;522;p62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 Dashboard 2 &amp; Random Forest Model</a:t>
            </a:r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3403800" y="3292923"/>
            <a:ext cx="2604936" cy="411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Web Application</a:t>
            </a:r>
            <a:endParaRPr lang="en-US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4166400" y="2741629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5" name="Google Shape;525;p62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Font typeface="Arial"/>
            </a:pPr>
            <a:r>
              <a:rPr lang="en-US"/>
              <a:t>Using Random Forest </a:t>
            </a:r>
          </a:p>
          <a:p>
            <a:pPr marL="0" indent="0">
              <a:buSzPts val="1100"/>
              <a:buFont typeface="Arial"/>
            </a:pPr>
            <a:r>
              <a:rPr lang="en-US"/>
              <a:t>Model</a:t>
            </a:r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28" name="Google Shape;528;p62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/>
              <a:t>Project review and retrospective</a:t>
            </a:r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3698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123"/>
          <p:cNvSpPr txBox="1">
            <a:spLocks noGrp="1"/>
          </p:cNvSpPr>
          <p:nvPr>
            <p:ph type="title"/>
          </p:nvPr>
        </p:nvSpPr>
        <p:spPr>
          <a:xfrm>
            <a:off x="2832900" y="211035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4;p66">
            <a:extLst>
              <a:ext uri="{FF2B5EF4-FFF2-40B4-BE49-F238E27FC236}">
                <a16:creationId xmlns:a16="http://schemas.microsoft.com/office/drawing/2014/main" id="{0E60BC04-63B3-6798-C2CB-06F67A1A3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" name="Google Shape;546;p65">
            <a:extLst>
              <a:ext uri="{FF2B5EF4-FFF2-40B4-BE49-F238E27FC236}">
                <a16:creationId xmlns:a16="http://schemas.microsoft.com/office/drawing/2014/main" id="{BD048725-6E72-5543-EC22-C981D82CD7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9255" y="1127829"/>
            <a:ext cx="7739262" cy="662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sz="1600"/>
              <a:t>Our case study is Predictive Analytics for Customer Churn. The dataset is sourced from Kaggle.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sz="160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</p:txBody>
      </p:sp>
      <p:sp>
        <p:nvSpPr>
          <p:cNvPr id="8" name="Google Shape;546;p65">
            <a:extLst>
              <a:ext uri="{FF2B5EF4-FFF2-40B4-BE49-F238E27FC236}">
                <a16:creationId xmlns:a16="http://schemas.microsoft.com/office/drawing/2014/main" id="{411CA713-9685-D09E-2EB1-BA4F7CE779E0}"/>
              </a:ext>
            </a:extLst>
          </p:cNvPr>
          <p:cNvSpPr txBox="1">
            <a:spLocks/>
          </p:cNvSpPr>
          <p:nvPr/>
        </p:nvSpPr>
        <p:spPr>
          <a:xfrm>
            <a:off x="702369" y="1866508"/>
            <a:ext cx="3860204" cy="293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2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GB" sz="1600"/>
              <a:t>Initial research findings:</a:t>
            </a:r>
          </a:p>
          <a:p>
            <a:pPr marL="0" indent="0" algn="l"/>
            <a:endParaRPr lang="en-GB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/>
              <a:t>Customer churn is a prevalent issue that is faced by many companies that have critical financial consequences.</a:t>
            </a:r>
          </a:p>
          <a:p>
            <a:pPr marL="0" indent="0" algn="l"/>
            <a:endParaRPr lang="en-GB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/>
              <a:t>By predicting churn, businesses can implement targeted retention strategies to minimise customer loss.</a:t>
            </a:r>
          </a:p>
          <a:p>
            <a:pPr marL="342900" algn="l">
              <a:buFont typeface="Arial" panose="020B0604020202020204" pitchFamily="34" charset="0"/>
              <a:buChar char="•"/>
            </a:pPr>
            <a:endParaRPr lang="en-GB" sz="1800"/>
          </a:p>
          <a:p>
            <a:pPr marL="342900" algn="l"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9" name="Google Shape;546;p65">
            <a:extLst>
              <a:ext uri="{FF2B5EF4-FFF2-40B4-BE49-F238E27FC236}">
                <a16:creationId xmlns:a16="http://schemas.microsoft.com/office/drawing/2014/main" id="{4D25A436-CF28-EC21-092D-6B10AFB13098}"/>
              </a:ext>
            </a:extLst>
          </p:cNvPr>
          <p:cNvSpPr txBox="1">
            <a:spLocks/>
          </p:cNvSpPr>
          <p:nvPr/>
        </p:nvSpPr>
        <p:spPr>
          <a:xfrm>
            <a:off x="4581427" y="1866508"/>
            <a:ext cx="3860204" cy="293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2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GB" sz="1600"/>
              <a:t>Goals:</a:t>
            </a:r>
          </a:p>
          <a:p>
            <a:pPr marL="0" indent="0" algn="l"/>
            <a:endParaRPr lang="en-GB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/>
              <a:t>Design two insightful dashboards for churn analysis and customer retention.</a:t>
            </a:r>
          </a:p>
          <a:p>
            <a:pPr marL="0" indent="0" algn="l"/>
            <a:endParaRPr lang="en-GB" sz="1600"/>
          </a:p>
          <a:p>
            <a:pPr marL="0" indent="0" algn="l"/>
            <a:endParaRPr lang="en-GB" sz="16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/>
              <a:t>Develop and implement two classification models for predicting customer churn and evaluate which is more ideal.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/>
          </a:p>
          <a:p>
            <a:pPr marL="0" indent="0" algn="l"/>
            <a:endParaRPr lang="en-GB" sz="1600"/>
          </a:p>
          <a:p>
            <a:pPr marL="342900" algn="l">
              <a:buFont typeface="Arial" panose="020B0604020202020204" pitchFamily="34" charset="0"/>
              <a:buChar char="•"/>
            </a:pPr>
            <a:endParaRPr lang="en-GB" sz="1800"/>
          </a:p>
          <a:p>
            <a:pPr marL="342900" algn="l">
              <a:buFont typeface="Arial" panose="020B0604020202020204" pitchFamily="34" charset="0"/>
              <a:buChar char="•"/>
            </a:pP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7;p65">
            <a:extLst>
              <a:ext uri="{FF2B5EF4-FFF2-40B4-BE49-F238E27FC236}">
                <a16:creationId xmlns:a16="http://schemas.microsoft.com/office/drawing/2014/main" id="{4ACC40A6-3E02-6E64-8487-6BB253B75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6347" y="445025"/>
            <a:ext cx="76294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Management Tools</a:t>
            </a:r>
            <a:endParaRPr/>
          </a:p>
        </p:txBody>
      </p:sp>
      <p:sp>
        <p:nvSpPr>
          <p:cNvPr id="7" name="Google Shape;546;p65">
            <a:extLst>
              <a:ext uri="{FF2B5EF4-FFF2-40B4-BE49-F238E27FC236}">
                <a16:creationId xmlns:a16="http://schemas.microsoft.com/office/drawing/2014/main" id="{7B9B03F5-5834-B7E3-AA42-34F84A0A81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8477" y="1389028"/>
            <a:ext cx="3812014" cy="3116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800"/>
              <a:t>Project Charter</a:t>
            </a:r>
          </a:p>
          <a:p>
            <a:pPr indent="-457200">
              <a:buAutoNum type="arabicPeriod"/>
            </a:pPr>
            <a:endParaRPr lang="en-GB" sz="1800"/>
          </a:p>
          <a:p>
            <a:pPr indent="-457200">
              <a:buAutoNum type="arabicPeriod"/>
            </a:pPr>
            <a:endParaRPr lang="en-GB" sz="1800"/>
          </a:p>
          <a:p>
            <a:pPr indent="-457200">
              <a:buAutoNum type="arabicPeriod"/>
            </a:pPr>
            <a:r>
              <a:rPr lang="en-GB" sz="1800"/>
              <a:t>Team Contract</a:t>
            </a:r>
          </a:p>
          <a:p>
            <a:pPr indent="-457200">
              <a:buAutoNum type="arabicPeriod"/>
            </a:pPr>
            <a:endParaRPr lang="en-GB" sz="1800"/>
          </a:p>
          <a:p>
            <a:pPr indent="-457200">
              <a:buAutoNum type="arabicPeriod"/>
            </a:pPr>
            <a:endParaRPr lang="en-GB" sz="1800"/>
          </a:p>
          <a:p>
            <a:pPr indent="-457200">
              <a:buAutoNum type="arabicPeriod"/>
            </a:pPr>
            <a:r>
              <a:rPr lang="en-GB" sz="1800"/>
              <a:t>Skills Audit</a:t>
            </a:r>
          </a:p>
          <a:p>
            <a:pPr indent="-457200">
              <a:buAutoNum type="arabicPeriod"/>
            </a:pPr>
            <a:endParaRPr lang="en-GB" sz="1800"/>
          </a:p>
          <a:p>
            <a:pPr indent="-457200">
              <a:buAutoNum type="arabicPeriod"/>
            </a:pPr>
            <a:endParaRPr lang="en-GB" sz="1800"/>
          </a:p>
          <a:p>
            <a:pPr indent="-457200">
              <a:buAutoNum type="arabicPeriod"/>
            </a:pPr>
            <a:endParaRPr lang="en-GB"/>
          </a:p>
        </p:txBody>
      </p:sp>
      <p:sp>
        <p:nvSpPr>
          <p:cNvPr id="3" name="Google Shape;546;p65">
            <a:extLst>
              <a:ext uri="{FF2B5EF4-FFF2-40B4-BE49-F238E27FC236}">
                <a16:creationId xmlns:a16="http://schemas.microsoft.com/office/drawing/2014/main" id="{4EBF1FEC-3CBC-6CE1-DF1E-712BC593282C}"/>
              </a:ext>
            </a:extLst>
          </p:cNvPr>
          <p:cNvSpPr txBox="1">
            <a:spLocks/>
          </p:cNvSpPr>
          <p:nvPr/>
        </p:nvSpPr>
        <p:spPr>
          <a:xfrm>
            <a:off x="4988263" y="1389946"/>
            <a:ext cx="3185430" cy="310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2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GB" sz="1800"/>
              <a:t>4. Risk Register</a:t>
            </a:r>
          </a:p>
          <a:p>
            <a:pPr marL="0" indent="0"/>
            <a:endParaRPr lang="en-GB" sz="1800"/>
          </a:p>
          <a:p>
            <a:pPr marL="0" indent="0"/>
            <a:endParaRPr lang="en-GB" sz="1800"/>
          </a:p>
          <a:p>
            <a:pPr marL="0" indent="0"/>
            <a:r>
              <a:rPr lang="en-GB" sz="1800"/>
              <a:t>5. Weekly Diaries</a:t>
            </a:r>
          </a:p>
          <a:p>
            <a:pPr marL="0" indent="0"/>
            <a:endParaRPr lang="en-GB" sz="1800"/>
          </a:p>
          <a:p>
            <a:pPr marL="0" indent="0"/>
            <a:endParaRPr lang="en-GB" sz="1800"/>
          </a:p>
          <a:p>
            <a:pPr marL="0" indent="0"/>
            <a:r>
              <a:rPr lang="en-GB" sz="1800"/>
              <a:t>6. Taiga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77D70D-DD05-29D8-A9F4-977ADC49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82588" cy="572700"/>
          </a:xfrm>
        </p:spPr>
        <p:txBody>
          <a:bodyPr/>
          <a:lstStyle/>
          <a:p>
            <a:pPr algn="ctr"/>
            <a:r>
              <a:rPr lang="en-US"/>
              <a:t>Skills Audit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B9786-0AB6-9C76-69DC-EBBBDC42F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1547"/>
            <a:ext cx="9144000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1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77D70D-DD05-29D8-A9F4-977ADC49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82588" cy="572700"/>
          </a:xfrm>
        </p:spPr>
        <p:txBody>
          <a:bodyPr/>
          <a:lstStyle/>
          <a:p>
            <a:pPr algn="ctr"/>
            <a:r>
              <a:rPr lang="en-US"/>
              <a:t>Risk 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758A9-94CD-6543-893C-9C6390E2B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455"/>
            <a:ext cx="9144000" cy="2882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5A2BCB-C3A9-82C2-D871-14490DBED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725"/>
            <a:ext cx="9144000" cy="348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7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669303" y="445025"/>
            <a:ext cx="76074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Planning using Taiga</a:t>
            </a:r>
            <a:endParaRPr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9EE2BD6-FCC0-6DFD-5224-40C89FD9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93" y="1600200"/>
            <a:ext cx="3240307" cy="2332592"/>
          </a:xfrm>
          <a:prstGeom prst="rect">
            <a:avLst/>
          </a:prstGeom>
        </p:spPr>
      </p:pic>
      <p:pic>
        <p:nvPicPr>
          <p:cNvPr id="3" name="Picture 2" descr="A screenshot of a project&#10;&#10;Description automatically generated">
            <a:extLst>
              <a:ext uri="{FF2B5EF4-FFF2-40B4-BE49-F238E27FC236}">
                <a16:creationId xmlns:a16="http://schemas.microsoft.com/office/drawing/2014/main" id="{D7F2E4E4-7A81-1A95-7447-F4544542F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81" y="1600200"/>
            <a:ext cx="3232087" cy="2305050"/>
          </a:xfrm>
          <a:prstGeom prst="rect">
            <a:avLst/>
          </a:prstGeom>
        </p:spPr>
      </p:pic>
      <p:sp>
        <p:nvSpPr>
          <p:cNvPr id="5" name="Google Shape;546;p65">
            <a:extLst>
              <a:ext uri="{FF2B5EF4-FFF2-40B4-BE49-F238E27FC236}">
                <a16:creationId xmlns:a16="http://schemas.microsoft.com/office/drawing/2014/main" id="{D5051085-6FD3-368C-E6A0-39D75FAFD8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99848" y="1203570"/>
            <a:ext cx="983398" cy="662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GB" sz="1600"/>
              <a:t>Sprint 1</a:t>
            </a:r>
            <a:endParaRPr lang="en-US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</p:txBody>
      </p:sp>
      <p:sp>
        <p:nvSpPr>
          <p:cNvPr id="7" name="Google Shape;546;p65">
            <a:extLst>
              <a:ext uri="{FF2B5EF4-FFF2-40B4-BE49-F238E27FC236}">
                <a16:creationId xmlns:a16="http://schemas.microsoft.com/office/drawing/2014/main" id="{51A8CD2D-D600-D9DF-61A6-4D2C1B100D7D}"/>
              </a:ext>
            </a:extLst>
          </p:cNvPr>
          <p:cNvSpPr txBox="1">
            <a:spLocks/>
          </p:cNvSpPr>
          <p:nvPr/>
        </p:nvSpPr>
        <p:spPr>
          <a:xfrm>
            <a:off x="5242619" y="1203570"/>
            <a:ext cx="3237112" cy="66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None/>
            </a:pPr>
            <a:r>
              <a:rPr lang="en-GB" sz="1600"/>
              <a:t>User Stories</a:t>
            </a:r>
            <a:endParaRPr lang="en-US"/>
          </a:p>
          <a:p>
            <a:pPr marL="342900">
              <a:buFont typeface="Arial" panose="020B0604020202020204" pitchFamily="34" charset="0"/>
              <a:buChar char="•"/>
            </a:pPr>
            <a:endParaRPr lang="en-GB" sz="1800"/>
          </a:p>
          <a:p>
            <a:pPr marL="342900">
              <a:buFont typeface="Arial" panose="020B0604020202020204" pitchFamily="34" charset="0"/>
              <a:buChar char="•"/>
            </a:pP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3155224" y="2028880"/>
            <a:ext cx="2826665" cy="1086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6000"/>
              <a:t>Sprint 1</a:t>
            </a:r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88;p104">
            <a:extLst>
              <a:ext uri="{FF2B5EF4-FFF2-40B4-BE49-F238E27FC236}">
                <a16:creationId xmlns:a16="http://schemas.microsoft.com/office/drawing/2014/main" id="{29C73917-694B-1089-66E2-2A645D1970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GB" sz="2800"/>
              <a:t>Data Pre-Processing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E958A-A0C8-7F48-A488-EB29F824ADF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27878" y="1129449"/>
            <a:ext cx="3957600" cy="2889000"/>
          </a:xfrm>
        </p:spPr>
        <p:txBody>
          <a:bodyPr/>
          <a:lstStyle/>
          <a:p>
            <a:pPr algn="l"/>
            <a:r>
              <a:rPr lang="en-US"/>
              <a:t>Checked for missing values</a:t>
            </a:r>
          </a:p>
          <a:p>
            <a:pPr algn="l"/>
            <a:endParaRPr lang="en-US"/>
          </a:p>
          <a:p>
            <a:pPr algn="l"/>
            <a:r>
              <a:rPr lang="en-US"/>
              <a:t>Feature Selection</a:t>
            </a:r>
          </a:p>
          <a:p>
            <a:pPr algn="l"/>
            <a:endParaRPr lang="en-US"/>
          </a:p>
          <a:p>
            <a:pPr algn="l"/>
            <a:r>
              <a:rPr lang="en-US"/>
              <a:t>Encoding categorical variables</a:t>
            </a:r>
          </a:p>
          <a:p>
            <a:pPr algn="l"/>
            <a:endParaRPr lang="en-US"/>
          </a:p>
          <a:p>
            <a:pPr algn="l"/>
            <a:r>
              <a:rPr lang="en-US"/>
              <a:t>Sampled Data  </a:t>
            </a:r>
          </a:p>
          <a:p>
            <a:pPr algn="l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508E6C4-D046-DB1B-CECE-1FBAF4474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229" y="1129449"/>
            <a:ext cx="2380204" cy="1414293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A08E0E51-C0BD-0AC6-A3B2-55EA11CDD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626" y="2634360"/>
            <a:ext cx="4791807" cy="797973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6BBCDE2-4B1D-2455-A6FF-791402FE0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627" y="3518008"/>
            <a:ext cx="4791810" cy="801697"/>
          </a:xfrm>
          <a:prstGeom prst="rect">
            <a:avLst/>
          </a:prstGeom>
        </p:spPr>
      </p:pic>
      <p:pic>
        <p:nvPicPr>
          <p:cNvPr id="8" name="Picture 7" descr="A computer screen shot of a black background&#10;&#10;Description automatically generated">
            <a:extLst>
              <a:ext uri="{FF2B5EF4-FFF2-40B4-BE49-F238E27FC236}">
                <a16:creationId xmlns:a16="http://schemas.microsoft.com/office/drawing/2014/main" id="{B1C3A1BE-8F45-78FA-78A4-4E9D1F8C77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82" y="3515772"/>
            <a:ext cx="3402520" cy="8061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0C7A79-296D-E4D6-D60A-45439BC1F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2626" y="2154633"/>
            <a:ext cx="2411603" cy="368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F1E2"/>
      </a:lt1>
      <a:dk2>
        <a:srgbClr val="000000"/>
      </a:dk2>
      <a:lt2>
        <a:srgbClr val="E3F1E2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Minimalist Business Slides XL by Slidesgo</vt:lpstr>
      <vt:lpstr>Customer Churn  Analysis</vt:lpstr>
      <vt:lpstr>Introduction</vt:lpstr>
      <vt:lpstr>Introduction</vt:lpstr>
      <vt:lpstr>Project Management Tools</vt:lpstr>
      <vt:lpstr>Skills Audit</vt:lpstr>
      <vt:lpstr>Risk Register</vt:lpstr>
      <vt:lpstr>Project Planning using Taiga</vt:lpstr>
      <vt:lpstr>Sprint 1</vt:lpstr>
      <vt:lpstr>Data Pre-Processing</vt:lpstr>
      <vt:lpstr>Customer Churn Analysis Dashboard</vt:lpstr>
      <vt:lpstr>Logistic Model</vt:lpstr>
      <vt:lpstr>PowerPoint Presentation</vt:lpstr>
      <vt:lpstr>Sprint 2 Burn Down Chart</vt:lpstr>
      <vt:lpstr>Churn Analysis Dashboard 2</vt:lpstr>
      <vt:lpstr>Random Forest Model</vt:lpstr>
      <vt:lpstr>Model Comparison</vt:lpstr>
      <vt:lpstr>Web Application using Gradio</vt:lpstr>
      <vt:lpstr>Review and Retrospective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 Analysis</dc:title>
  <cp:revision>3</cp:revision>
  <dcterms:modified xsi:type="dcterms:W3CDTF">2024-05-02T12:27:40Z</dcterms:modified>
</cp:coreProperties>
</file>