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notesMasterIdLst>
    <p:notesMasterId r:id="rId23"/>
  </p:notesMasterIdLst>
  <p:sldIdLst>
    <p:sldId id="256" r:id="rId2"/>
    <p:sldId id="284" r:id="rId3"/>
    <p:sldId id="269" r:id="rId4"/>
    <p:sldId id="278" r:id="rId5"/>
    <p:sldId id="263" r:id="rId6"/>
    <p:sldId id="266" r:id="rId7"/>
    <p:sldId id="283" r:id="rId8"/>
    <p:sldId id="272" r:id="rId9"/>
    <p:sldId id="281" r:id="rId10"/>
    <p:sldId id="285" r:id="rId11"/>
    <p:sldId id="291" r:id="rId12"/>
    <p:sldId id="286" r:id="rId13"/>
    <p:sldId id="287" r:id="rId14"/>
    <p:sldId id="288" r:id="rId15"/>
    <p:sldId id="289" r:id="rId16"/>
    <p:sldId id="292" r:id="rId17"/>
    <p:sldId id="293" r:id="rId18"/>
    <p:sldId id="294" r:id="rId19"/>
    <p:sldId id="295" r:id="rId20"/>
    <p:sldId id="290" r:id="rId21"/>
    <p:sldId id="29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CDD39-D03B-4F2E-BE0A-FF14F3D29B54}" v="9" dt="2024-04-19T16:46:40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 autoAdjust="0"/>
    <p:restoredTop sz="94660"/>
  </p:normalViewPr>
  <p:slideViewPr>
    <p:cSldViewPr snapToGrid="0">
      <p:cViewPr varScale="1">
        <p:scale>
          <a:sx n="78" d="100"/>
          <a:sy n="78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3F6BC-0C46-4FF1-843D-4EEF5788FC54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10771-9FC7-4237-A6F6-565FDEACD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82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310771-9FC7-4237-A6F6-565FDEACDC85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335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9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915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75263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633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75507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123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8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6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6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3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5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1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6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B08C31-CD57-5A34-EA24-709B647C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</a:t>
            </a:r>
            <a:r>
              <a:rPr lang="en-US" sz="3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MADANAPALLE INSTITUTE OF </a:t>
            </a:r>
            <a:br>
              <a:rPr lang="en-US" sz="3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3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TECHNOLOGY &amp; SCIENCE               </a:t>
            </a:r>
            <a:br>
              <a:rPr lang="en-US" sz="3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</a:br>
            <a:br>
              <a:rPr lang="en-US" sz="3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</a:br>
            <a:r>
              <a:rPr lang="en-IN" dirty="0"/>
              <a:t>                   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4A1FD-D979-8C92-25E8-937E498C5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cap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Face Recognition for Library Check in Check out System using 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800" b="1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marL="0" indent="0" algn="ctr">
              <a:buNone/>
            </a:pPr>
            <a:r>
              <a:rPr lang="en-US" sz="18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D</a:t>
            </a: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. M.SARAVANAMUTHU</a:t>
            </a:r>
            <a:endParaRPr lang="en-US" sz="1800" b="1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PRESENTED BY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T. SULOCHANA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(22691F00G7)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F0A109-587C-1B0E-41D1-EBD2CEB964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261" y="466119"/>
            <a:ext cx="1968741" cy="153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7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02"/>
    </mc:Choice>
    <mc:Fallback xmlns="">
      <p:transition spd="slow" advTm="470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7CAA-0841-4F18-0526-54810B04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FLOW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857B2-D439-E70F-EF38-012716C84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Data Flow Diagram (DFD) is a traditional way to visualize the information flows within a system.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neat and clear DFD can depict a good amount of the system requirements graphically.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 can be manual, automated, or a combination of both.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231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C9DB0-C3D1-EBB8-A2B2-A35E6A079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shows how information enters and leaves the system, what changes the information and where information is stored.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purpose of a DFD is to show the scope and boundaries of a system as a whole.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may be used as a communications tool between a systems analyst and any person who plays a part in the system that acts as the starting point for redesigning a system.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731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6CC2-E100-60B1-F856-025445E5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Level Diagram: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3BB588-5729-31F8-E6E6-52D315FC71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432" y="2576053"/>
            <a:ext cx="5289755" cy="308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22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0BE9A-A405-9887-0A63-319D3A2E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 Diagram: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2F3E2B-DEDC-F96D-4047-300252865D7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439" y="1533833"/>
            <a:ext cx="7681667" cy="440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58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9F153-E3B8-7B27-50D5-D9E55A77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 Diagram:</a:t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9338FF-95CD-DCB2-273B-633937AF2C8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039" y="1445343"/>
            <a:ext cx="6774425" cy="480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57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7CBD-D96B-51D1-6708-77376770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2790B-D40A-E21B-B68E-4D9B5398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/>
              <a:t>Face Detection: Use OpenCV's pre-trained face detection models to locate faces in the video stream.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Face Recognition: Train a face recognition model using techniques like Eigenfaces or LBPH (Local Binary Patterns Histograms). OpenCV provides implementations for these </a:t>
            </a:r>
            <a:r>
              <a:rPr lang="en-IN" dirty="0"/>
              <a:t>algorithms.</a:t>
            </a:r>
          </a:p>
        </p:txBody>
      </p:sp>
    </p:spTree>
    <p:extLst>
      <p:ext uri="{BB962C8B-B14F-4D97-AF65-F5344CB8AC3E}">
        <p14:creationId xmlns:p14="http://schemas.microsoft.com/office/powerpoint/2010/main" val="951571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D9C6-D778-1F16-CAD0-D83E7EE6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8931C-7ABC-2CC2-56F8-E8E96027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7124"/>
            <a:ext cx="8596668" cy="42437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4A85DD-10BB-743E-B29C-9D4F997BF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06" y="1430594"/>
            <a:ext cx="11316929" cy="481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65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731EB-9F79-0B2B-E11D-6C9FEF0D7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29" y="1032387"/>
            <a:ext cx="8929873" cy="50089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88820-6F4B-AF8C-B1DF-806114380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71" y="953201"/>
            <a:ext cx="10225548" cy="548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11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B2EB-0BCF-A296-3B9C-49496832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OUTCOMES(CONT...)</a:t>
            </a:r>
            <a:endParaRPr lang="en-IN" sz="32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D488ED6-4247-3C4C-3B1B-A17CB0608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34" y="1691148"/>
            <a:ext cx="8183285" cy="4148471"/>
          </a:xfrm>
        </p:spPr>
      </p:pic>
    </p:spTree>
    <p:extLst>
      <p:ext uri="{BB962C8B-B14F-4D97-AF65-F5344CB8AC3E}">
        <p14:creationId xmlns:p14="http://schemas.microsoft.com/office/powerpoint/2010/main" val="1383626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E9C49A-5A4B-2676-BA94-2362A751E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044" y="1170038"/>
            <a:ext cx="7030065" cy="4719485"/>
          </a:xfrm>
        </p:spPr>
      </p:pic>
    </p:spTree>
    <p:extLst>
      <p:ext uri="{BB962C8B-B14F-4D97-AF65-F5344CB8AC3E}">
        <p14:creationId xmlns:p14="http://schemas.microsoft.com/office/powerpoint/2010/main" val="306144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F681-7AAF-4B8A-03D8-E4957E6E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dirty="0">
                <a:solidFill>
                  <a:schemeClr val="tx1"/>
                </a:solidFill>
              </a:rPr>
              <a:t>CONTENTS</a:t>
            </a:r>
            <a:b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84158-4E28-A6C9-38D5-3D8FE3CEA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ABSTRACT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ARCHITECTURAL DESIGN FOR PROPOSED SYSTEM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ALGORITHMS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/TECHNIQUES USED</a:t>
            </a:r>
          </a:p>
          <a:p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SAMPLE CODE</a:t>
            </a:r>
          </a:p>
          <a:p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EXPECTED OUTCOMES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REFERENCES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910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B126-FDA0-73A9-EE39-8A460FDC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AD6E2-6CC8-4305-D35B-E57CE1C65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1.  H. S. </a:t>
            </a:r>
            <a:r>
              <a:rPr lang="en-IN" sz="1800" dirty="0" err="1"/>
              <a:t>G.Asep</a:t>
            </a:r>
            <a:r>
              <a:rPr lang="en-IN" sz="1800" dirty="0"/>
              <a:t> and Y. Bandung , “</a:t>
            </a:r>
            <a:r>
              <a:rPr lang="en-IN" sz="18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design of continuous user verification for online exam proctoring on M-learning”,  International Conference on Environmental and Energy Engineering (ICEEI)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en-US" sz="1800" b="0" i="0" kern="1200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2019</a:t>
            </a:r>
            <a:endParaRPr lang="en-US" sz="1800" b="0" i="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0" i="0" u="none" strike="noStrike" kern="1200" baseline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2.  </a:t>
            </a:r>
            <a:r>
              <a:rPr lang="en-IN" sz="1800" dirty="0" err="1"/>
              <a:t>L.K.Musambo</a:t>
            </a:r>
            <a:r>
              <a:rPr lang="en-IN" sz="1800" dirty="0"/>
              <a:t> and J. Phiri ,”</a:t>
            </a:r>
            <a:r>
              <a:rPr lang="en-IN" sz="1800" b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Student facial authentication model based on OpenCV’s object detection method and QR code for Zambian higher institutions of learning” ,  International Journal of Advanced Computer Science and Application (IJACSA), 2018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4704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357683-3DA2-671A-8E00-143BC7C80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5754" y="1238866"/>
            <a:ext cx="3637935" cy="3696928"/>
          </a:xfrm>
        </p:spPr>
      </p:pic>
    </p:spTree>
    <p:extLst>
      <p:ext uri="{BB962C8B-B14F-4D97-AF65-F5344CB8AC3E}">
        <p14:creationId xmlns:p14="http://schemas.microsoft.com/office/powerpoint/2010/main" val="203170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9CC7-9ADF-DEC4-67CB-45068F62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C7552-1144-E7B2-C486-9120EEBA5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71" y="2160589"/>
            <a:ext cx="9664117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Cloud-based data storage solutions have seen a spike in attention from academics and business in recent years because to their effective and low-cost administration.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providers must utilise secure data storage and sharing protocols to maintain data confidentiality and service user privacy since they deliver services via an open network.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previous days all the library login and logout information is stored in records (books) manually. 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797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5547-FAAA-4E84-16A5-2FB75ADA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ARCHITECTURAL DESIGN FOR PROPOSED SYSTEM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0F02B-E824-56DD-174E-705CA23D6F9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549" y="1700981"/>
            <a:ext cx="4247535" cy="463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4A7F-499C-AB5C-2EC8-60CB0F27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69A6-780D-889A-5B8E-D392BD906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stands for unified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language.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standardized general-purpose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language in the field of object-oriented software engineering.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is managed, and was created by, the object management group.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is for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become a common language for creating models of object oriented computer software.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603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A5DE-3C63-3E76-96EB-324129E3A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364" y="1017164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USECASE DIAGRAM</a:t>
            </a:r>
            <a:endParaRPr lang="en-IN" sz="32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A6190-D93E-6AF6-FC16-E90C27063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92" y="1960063"/>
            <a:ext cx="8596668" cy="388077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70000"/>
              </a:lnSpc>
            </a:pPr>
            <a:r>
              <a:rPr lang="en-US" sz="2400" kern="150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A use case diagram in the unified modeling language (</a:t>
            </a:r>
            <a:r>
              <a:rPr lang="en-US" sz="2400" kern="150" dirty="0" err="1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uml</a:t>
            </a:r>
            <a:r>
              <a:rPr lang="en-US" sz="2400" kern="150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) is a type of behavioral diagram defined by and created from a use-case analysis.</a:t>
            </a:r>
          </a:p>
          <a:p>
            <a:pPr marL="457200" algn="just">
              <a:lnSpc>
                <a:spcPct val="170000"/>
              </a:lnSpc>
            </a:pPr>
            <a:r>
              <a:rPr lang="en-US" sz="2400" kern="150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 Its purpose is to present a graphical overview of the functionality provided by a system in terms of actors, their goals  and any dependencies between those use cases. </a:t>
            </a:r>
          </a:p>
          <a:p>
            <a:pPr marL="457200" algn="just">
              <a:lnSpc>
                <a:spcPct val="170000"/>
              </a:lnSpc>
            </a:pPr>
            <a:r>
              <a:rPr lang="en-US" sz="2400" kern="150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The main purpose of a use case diagram is to show what system functions are performed for which actor. Roles of the actors in the system can be depicted.</a:t>
            </a:r>
          </a:p>
          <a:p>
            <a:pPr marL="0" indent="0">
              <a:buNone/>
            </a:pPr>
            <a:endParaRPr lang="en-IN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068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D802-D78E-90DD-9092-F3E0A058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USECASE DIAGRAM</a:t>
            </a:r>
            <a:endParaRPr lang="en-IN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A1640BA-1217-04D8-923D-6A855A34B1D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491" y="1691148"/>
            <a:ext cx="5648270" cy="44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8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9BC0-AFC0-B5F2-C74A-B097A7F4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ENTITY RELATIONSHIP DIAGRAM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F7AF7D-6736-7C5C-6F0F-90BC736D7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8633"/>
            <a:ext cx="8596668" cy="4202730"/>
          </a:xfrm>
        </p:spPr>
        <p:txBody>
          <a:bodyPr>
            <a:normAutofit/>
          </a:bodyPr>
          <a:lstStyle/>
          <a:p>
            <a:pPr marL="457200"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Entity relationship model  describes the structure of a database with the help of a diagram, which is known as Entity Relationship Diagram .</a:t>
            </a:r>
          </a:p>
          <a:p>
            <a:pPr marL="457200"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 ER model is a design or blueprint of a database that can later be implemented as a database. </a:t>
            </a:r>
          </a:p>
          <a:p>
            <a:pPr marL="457200" algn="just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just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0565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46922-5FFB-5CA0-78FC-CFF6CDF79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                             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7E9C74-04F0-641D-CFC9-E49F028445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993059"/>
            <a:ext cx="8741969" cy="455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173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</TotalTime>
  <Words>633</Words>
  <Application>Microsoft Office PowerPoint</Application>
  <PresentationFormat>Widescreen</PresentationFormat>
  <Paragraphs>61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 MADANAPALLE INSTITUTE OF  TECHNOLOGY &amp; SCIENCE                                      </vt:lpstr>
      <vt:lpstr>CCONTENTS   </vt:lpstr>
      <vt:lpstr>Abstract</vt:lpstr>
      <vt:lpstr>ARCHITECTURAL DESIGN FOR PROPOSED SYSTEM</vt:lpstr>
      <vt:lpstr>UML DIAGRAMS</vt:lpstr>
      <vt:lpstr>USECASE DIAGRAM</vt:lpstr>
      <vt:lpstr>USECASE DIAGRAM</vt:lpstr>
      <vt:lpstr>      ENTITY RELATIONSHIP DIAGRAM</vt:lpstr>
      <vt:lpstr>PowerPoint Presentation</vt:lpstr>
      <vt:lpstr>DATA FLOW DIAGRAM</vt:lpstr>
      <vt:lpstr>PowerPoint Presentation</vt:lpstr>
      <vt:lpstr>Context Level Diagram:</vt:lpstr>
      <vt:lpstr>Level 1 Diagram:</vt:lpstr>
      <vt:lpstr>Level 2 Diagram: </vt:lpstr>
      <vt:lpstr>TECHNIQUES USED</vt:lpstr>
      <vt:lpstr>SAMPLE CODE</vt:lpstr>
      <vt:lpstr>PowerPoint Presentation</vt:lpstr>
      <vt:lpstr>EXPECTED OUTCOMES(CONT...)</vt:lpstr>
      <vt:lpstr>PowerPoint Presentation</vt:lpstr>
      <vt:lpstr>     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AGRICULTURAL CHATBOT</dc:title>
  <dc:creator>Talari Sulochana</dc:creator>
  <cp:lastModifiedBy>Talari Sulochana</cp:lastModifiedBy>
  <cp:revision>42</cp:revision>
  <dcterms:created xsi:type="dcterms:W3CDTF">2023-10-12T09:57:47Z</dcterms:created>
  <dcterms:modified xsi:type="dcterms:W3CDTF">2024-08-10T04:33:22Z</dcterms:modified>
</cp:coreProperties>
</file>