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60" r:id="rId6"/>
    <p:sldId id="261"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90BC8-D511-4F77-BDA0-30AA5E1F8F42}"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F33A86F-3541-4809-B17D-C769835F8A24}">
      <dgm:prSet/>
      <dgm:spPr/>
      <dgm:t>
        <a:bodyPr/>
        <a:lstStyle/>
        <a:p>
          <a:pPr>
            <a:lnSpc>
              <a:spcPct val="100000"/>
            </a:lnSpc>
            <a:defRPr b="1"/>
          </a:pPr>
          <a:r>
            <a:rPr lang="en-US" b="1"/>
            <a:t>1. Customer satisfaction</a:t>
          </a:r>
          <a:endParaRPr lang="en-US"/>
        </a:p>
      </dgm:t>
    </dgm:pt>
    <dgm:pt modelId="{FA73D392-32FB-4C1D-83F3-8676AFE72490}" type="parTrans" cxnId="{BC45DCF5-D927-458A-AC95-B96CB32B475A}">
      <dgm:prSet/>
      <dgm:spPr/>
      <dgm:t>
        <a:bodyPr/>
        <a:lstStyle/>
        <a:p>
          <a:endParaRPr lang="en-US"/>
        </a:p>
      </dgm:t>
    </dgm:pt>
    <dgm:pt modelId="{7FF126FC-313C-4B50-93A4-D2D27ED87C3E}" type="sibTrans" cxnId="{BC45DCF5-D927-458A-AC95-B96CB32B475A}">
      <dgm:prSet/>
      <dgm:spPr/>
      <dgm:t>
        <a:bodyPr/>
        <a:lstStyle/>
        <a:p>
          <a:endParaRPr lang="en-US"/>
        </a:p>
      </dgm:t>
    </dgm:pt>
    <dgm:pt modelId="{26B79E5E-4357-43D5-A3D6-F78B6C60EDA1}">
      <dgm:prSet/>
      <dgm:spPr/>
      <dgm:t>
        <a:bodyPr/>
        <a:lstStyle/>
        <a:p>
          <a:pPr>
            <a:lnSpc>
              <a:spcPct val="100000"/>
            </a:lnSpc>
          </a:pPr>
          <a:r>
            <a:rPr lang="en-US"/>
            <a:t>Output score: </a:t>
          </a:r>
          <a:r>
            <a:rPr lang="en-US" b="1" u="sng"/>
            <a:t>0.94</a:t>
          </a:r>
          <a:endParaRPr lang="en-US"/>
        </a:p>
      </dgm:t>
    </dgm:pt>
    <dgm:pt modelId="{9607DFA0-C175-42AC-BFD2-D3DEBEBC2651}" type="parTrans" cxnId="{750AFCE5-EA83-4ADA-8B78-3E0620A772B7}">
      <dgm:prSet/>
      <dgm:spPr/>
      <dgm:t>
        <a:bodyPr/>
        <a:lstStyle/>
        <a:p>
          <a:endParaRPr lang="en-US"/>
        </a:p>
      </dgm:t>
    </dgm:pt>
    <dgm:pt modelId="{197482A3-B435-4CC6-9786-AC589B92956C}" type="sibTrans" cxnId="{750AFCE5-EA83-4ADA-8B78-3E0620A772B7}">
      <dgm:prSet/>
      <dgm:spPr/>
      <dgm:t>
        <a:bodyPr/>
        <a:lstStyle/>
        <a:p>
          <a:endParaRPr lang="en-US"/>
        </a:p>
      </dgm:t>
    </dgm:pt>
    <dgm:pt modelId="{49C72331-7E93-4833-A4B6-20F1E14DA396}">
      <dgm:prSet/>
      <dgm:spPr/>
      <dgm:t>
        <a:bodyPr/>
        <a:lstStyle/>
        <a:p>
          <a:pPr>
            <a:lnSpc>
              <a:spcPct val="100000"/>
            </a:lnSpc>
            <a:defRPr b="1"/>
          </a:pPr>
          <a:r>
            <a:rPr lang="en-US" b="1"/>
            <a:t>2. Offer Recommendation</a:t>
          </a:r>
          <a:r>
            <a:rPr lang="en-US"/>
            <a:t> </a:t>
          </a:r>
        </a:p>
      </dgm:t>
    </dgm:pt>
    <dgm:pt modelId="{B28832F4-418C-4EE9-BE2B-76CFC86586ED}" type="parTrans" cxnId="{A578619C-36D7-4328-BE47-53E3B0F31A31}">
      <dgm:prSet/>
      <dgm:spPr/>
      <dgm:t>
        <a:bodyPr/>
        <a:lstStyle/>
        <a:p>
          <a:endParaRPr lang="en-US"/>
        </a:p>
      </dgm:t>
    </dgm:pt>
    <dgm:pt modelId="{FFA41BCC-91F6-45BA-9100-3CC911B2A8AF}" type="sibTrans" cxnId="{A578619C-36D7-4328-BE47-53E3B0F31A31}">
      <dgm:prSet/>
      <dgm:spPr/>
      <dgm:t>
        <a:bodyPr/>
        <a:lstStyle/>
        <a:p>
          <a:endParaRPr lang="en-US"/>
        </a:p>
      </dgm:t>
    </dgm:pt>
    <dgm:pt modelId="{B1664795-1CAC-4BA3-A39B-200C3B2C8B20}">
      <dgm:prSet/>
      <dgm:spPr/>
      <dgm:t>
        <a:bodyPr/>
        <a:lstStyle/>
        <a:p>
          <a:pPr>
            <a:lnSpc>
              <a:spcPct val="100000"/>
            </a:lnSpc>
          </a:pPr>
          <a:r>
            <a:rPr lang="en-US"/>
            <a:t>Output score: </a:t>
          </a:r>
          <a:r>
            <a:rPr lang="en-US" b="1" u="sng"/>
            <a:t>0.</a:t>
          </a:r>
          <a:endParaRPr lang="en-US"/>
        </a:p>
      </dgm:t>
    </dgm:pt>
    <dgm:pt modelId="{FF47CC34-7340-42ED-9B63-062DCFF631C2}" type="parTrans" cxnId="{7D81726D-D183-4E7F-943C-CB5B670A11B2}">
      <dgm:prSet/>
      <dgm:spPr/>
      <dgm:t>
        <a:bodyPr/>
        <a:lstStyle/>
        <a:p>
          <a:endParaRPr lang="en-US"/>
        </a:p>
      </dgm:t>
    </dgm:pt>
    <dgm:pt modelId="{73EC023E-3A9D-4272-93A5-E8F076406F87}" type="sibTrans" cxnId="{7D81726D-D183-4E7F-943C-CB5B670A11B2}">
      <dgm:prSet/>
      <dgm:spPr/>
      <dgm:t>
        <a:bodyPr/>
        <a:lstStyle/>
        <a:p>
          <a:endParaRPr lang="en-US"/>
        </a:p>
      </dgm:t>
    </dgm:pt>
    <dgm:pt modelId="{78777305-A299-4228-A56B-CFA1D05A6DDC}" type="pres">
      <dgm:prSet presAssocID="{38A90BC8-D511-4F77-BDA0-30AA5E1F8F42}" presName="root" presStyleCnt="0">
        <dgm:presLayoutVars>
          <dgm:dir/>
          <dgm:resizeHandles val="exact"/>
        </dgm:presLayoutVars>
      </dgm:prSet>
      <dgm:spPr/>
    </dgm:pt>
    <dgm:pt modelId="{F80E48A2-5594-4B77-92AF-C7597EC5B2CC}" type="pres">
      <dgm:prSet presAssocID="{3F33A86F-3541-4809-B17D-C769835F8A24}" presName="compNode" presStyleCnt="0"/>
      <dgm:spPr/>
    </dgm:pt>
    <dgm:pt modelId="{0F86CC74-FAE8-4ED6-8BC4-0CC4291F499D}" type="pres">
      <dgm:prSet presAssocID="{3F33A86F-3541-4809-B17D-C769835F8A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FF957C3-A690-42F3-8CE0-E0EA8F68D839}" type="pres">
      <dgm:prSet presAssocID="{3F33A86F-3541-4809-B17D-C769835F8A24}" presName="iconSpace" presStyleCnt="0"/>
      <dgm:spPr/>
    </dgm:pt>
    <dgm:pt modelId="{7C5765DE-7C51-4F8C-87AD-C4FDA7629789}" type="pres">
      <dgm:prSet presAssocID="{3F33A86F-3541-4809-B17D-C769835F8A24}" presName="parTx" presStyleLbl="revTx" presStyleIdx="0" presStyleCnt="4">
        <dgm:presLayoutVars>
          <dgm:chMax val="0"/>
          <dgm:chPref val="0"/>
        </dgm:presLayoutVars>
      </dgm:prSet>
      <dgm:spPr/>
    </dgm:pt>
    <dgm:pt modelId="{466342D7-6B40-4C00-AFC8-D34C05779EAE}" type="pres">
      <dgm:prSet presAssocID="{3F33A86F-3541-4809-B17D-C769835F8A24}" presName="txSpace" presStyleCnt="0"/>
      <dgm:spPr/>
    </dgm:pt>
    <dgm:pt modelId="{85E91110-3B3F-4273-A5BF-4C855AD2EE5D}" type="pres">
      <dgm:prSet presAssocID="{3F33A86F-3541-4809-B17D-C769835F8A24}" presName="desTx" presStyleLbl="revTx" presStyleIdx="1" presStyleCnt="4">
        <dgm:presLayoutVars/>
      </dgm:prSet>
      <dgm:spPr/>
    </dgm:pt>
    <dgm:pt modelId="{89232C83-44A5-40A6-922D-278AC53A8485}" type="pres">
      <dgm:prSet presAssocID="{7FF126FC-313C-4B50-93A4-D2D27ED87C3E}" presName="sibTrans" presStyleCnt="0"/>
      <dgm:spPr/>
    </dgm:pt>
    <dgm:pt modelId="{F5920129-1E7C-4C44-87BA-C1E6716865EC}" type="pres">
      <dgm:prSet presAssocID="{49C72331-7E93-4833-A4B6-20F1E14DA396}" presName="compNode" presStyleCnt="0"/>
      <dgm:spPr/>
    </dgm:pt>
    <dgm:pt modelId="{89B53611-DEAD-45CF-9684-2EA2BD324E78}" type="pres">
      <dgm:prSet presAssocID="{49C72331-7E93-4833-A4B6-20F1E14DA3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37936732-21DF-4B0A-BECD-EF5ECC341A7B}" type="pres">
      <dgm:prSet presAssocID="{49C72331-7E93-4833-A4B6-20F1E14DA396}" presName="iconSpace" presStyleCnt="0"/>
      <dgm:spPr/>
    </dgm:pt>
    <dgm:pt modelId="{EBD7B495-6F38-48A4-878E-ACA7D9569B36}" type="pres">
      <dgm:prSet presAssocID="{49C72331-7E93-4833-A4B6-20F1E14DA396}" presName="parTx" presStyleLbl="revTx" presStyleIdx="2" presStyleCnt="4">
        <dgm:presLayoutVars>
          <dgm:chMax val="0"/>
          <dgm:chPref val="0"/>
        </dgm:presLayoutVars>
      </dgm:prSet>
      <dgm:spPr/>
    </dgm:pt>
    <dgm:pt modelId="{B89C40A9-2E80-4C25-AC8C-8DDB31A89A08}" type="pres">
      <dgm:prSet presAssocID="{49C72331-7E93-4833-A4B6-20F1E14DA396}" presName="txSpace" presStyleCnt="0"/>
      <dgm:spPr/>
    </dgm:pt>
    <dgm:pt modelId="{1373B88C-33EE-4FFC-B2A0-F972E52F51BF}" type="pres">
      <dgm:prSet presAssocID="{49C72331-7E93-4833-A4B6-20F1E14DA396}" presName="desTx" presStyleLbl="revTx" presStyleIdx="3" presStyleCnt="4">
        <dgm:presLayoutVars/>
      </dgm:prSet>
      <dgm:spPr/>
    </dgm:pt>
  </dgm:ptLst>
  <dgm:cxnLst>
    <dgm:cxn modelId="{D4BF5C29-4B0D-4C9A-93C7-A899AD13D9FA}" type="presOf" srcId="{3F33A86F-3541-4809-B17D-C769835F8A24}" destId="{7C5765DE-7C51-4F8C-87AD-C4FDA7629789}" srcOrd="0" destOrd="0" presId="urn:microsoft.com/office/officeart/2018/5/layout/CenteredIconLabelDescriptionList"/>
    <dgm:cxn modelId="{7D81726D-D183-4E7F-943C-CB5B670A11B2}" srcId="{49C72331-7E93-4833-A4B6-20F1E14DA396}" destId="{B1664795-1CAC-4BA3-A39B-200C3B2C8B20}" srcOrd="0" destOrd="0" parTransId="{FF47CC34-7340-42ED-9B63-062DCFF631C2}" sibTransId="{73EC023E-3A9D-4272-93A5-E8F076406F87}"/>
    <dgm:cxn modelId="{5A3D3889-6F1E-4CC0-9806-69005368592F}" type="presOf" srcId="{26B79E5E-4357-43D5-A3D6-F78B6C60EDA1}" destId="{85E91110-3B3F-4273-A5BF-4C855AD2EE5D}" srcOrd="0" destOrd="0" presId="urn:microsoft.com/office/officeart/2018/5/layout/CenteredIconLabelDescriptionList"/>
    <dgm:cxn modelId="{9B4B5689-FA4B-4349-A1C8-C944AD519A68}" type="presOf" srcId="{38A90BC8-D511-4F77-BDA0-30AA5E1F8F42}" destId="{78777305-A299-4228-A56B-CFA1D05A6DDC}" srcOrd="0" destOrd="0" presId="urn:microsoft.com/office/officeart/2018/5/layout/CenteredIconLabelDescriptionList"/>
    <dgm:cxn modelId="{A578619C-36D7-4328-BE47-53E3B0F31A31}" srcId="{38A90BC8-D511-4F77-BDA0-30AA5E1F8F42}" destId="{49C72331-7E93-4833-A4B6-20F1E14DA396}" srcOrd="1" destOrd="0" parTransId="{B28832F4-418C-4EE9-BE2B-76CFC86586ED}" sibTransId="{FFA41BCC-91F6-45BA-9100-3CC911B2A8AF}"/>
    <dgm:cxn modelId="{1C9B67C2-512A-41D0-9178-BC161B5E516F}" type="presOf" srcId="{49C72331-7E93-4833-A4B6-20F1E14DA396}" destId="{EBD7B495-6F38-48A4-878E-ACA7D9569B36}" srcOrd="0" destOrd="0" presId="urn:microsoft.com/office/officeart/2018/5/layout/CenteredIconLabelDescriptionList"/>
    <dgm:cxn modelId="{F3174DCA-CEC3-40C6-B993-58103D581F30}" type="presOf" srcId="{B1664795-1CAC-4BA3-A39B-200C3B2C8B20}" destId="{1373B88C-33EE-4FFC-B2A0-F972E52F51BF}" srcOrd="0" destOrd="0" presId="urn:microsoft.com/office/officeart/2018/5/layout/CenteredIconLabelDescriptionList"/>
    <dgm:cxn modelId="{750AFCE5-EA83-4ADA-8B78-3E0620A772B7}" srcId="{3F33A86F-3541-4809-B17D-C769835F8A24}" destId="{26B79E5E-4357-43D5-A3D6-F78B6C60EDA1}" srcOrd="0" destOrd="0" parTransId="{9607DFA0-C175-42AC-BFD2-D3DEBEBC2651}" sibTransId="{197482A3-B435-4CC6-9786-AC589B92956C}"/>
    <dgm:cxn modelId="{BC45DCF5-D927-458A-AC95-B96CB32B475A}" srcId="{38A90BC8-D511-4F77-BDA0-30AA5E1F8F42}" destId="{3F33A86F-3541-4809-B17D-C769835F8A24}" srcOrd="0" destOrd="0" parTransId="{FA73D392-32FB-4C1D-83F3-8676AFE72490}" sibTransId="{7FF126FC-313C-4B50-93A4-D2D27ED87C3E}"/>
    <dgm:cxn modelId="{9216123E-6273-473C-8D8D-CC43048C76D7}" type="presParOf" srcId="{78777305-A299-4228-A56B-CFA1D05A6DDC}" destId="{F80E48A2-5594-4B77-92AF-C7597EC5B2CC}" srcOrd="0" destOrd="0" presId="urn:microsoft.com/office/officeart/2018/5/layout/CenteredIconLabelDescriptionList"/>
    <dgm:cxn modelId="{244059AD-6854-4CCF-98A3-81224E1355A3}" type="presParOf" srcId="{F80E48A2-5594-4B77-92AF-C7597EC5B2CC}" destId="{0F86CC74-FAE8-4ED6-8BC4-0CC4291F499D}" srcOrd="0" destOrd="0" presId="urn:microsoft.com/office/officeart/2018/5/layout/CenteredIconLabelDescriptionList"/>
    <dgm:cxn modelId="{91C91CE6-C030-401D-A4F9-2A11DBCF73F3}" type="presParOf" srcId="{F80E48A2-5594-4B77-92AF-C7597EC5B2CC}" destId="{9FF957C3-A690-42F3-8CE0-E0EA8F68D839}" srcOrd="1" destOrd="0" presId="urn:microsoft.com/office/officeart/2018/5/layout/CenteredIconLabelDescriptionList"/>
    <dgm:cxn modelId="{803202F1-0DA5-4235-8CA7-225C63220499}" type="presParOf" srcId="{F80E48A2-5594-4B77-92AF-C7597EC5B2CC}" destId="{7C5765DE-7C51-4F8C-87AD-C4FDA7629789}" srcOrd="2" destOrd="0" presId="urn:microsoft.com/office/officeart/2018/5/layout/CenteredIconLabelDescriptionList"/>
    <dgm:cxn modelId="{F6C31F92-7C56-46DA-817B-8D4C9F04D2EA}" type="presParOf" srcId="{F80E48A2-5594-4B77-92AF-C7597EC5B2CC}" destId="{466342D7-6B40-4C00-AFC8-D34C05779EAE}" srcOrd="3" destOrd="0" presId="urn:microsoft.com/office/officeart/2018/5/layout/CenteredIconLabelDescriptionList"/>
    <dgm:cxn modelId="{F7342299-700D-4D75-8A0A-912AC31C4861}" type="presParOf" srcId="{F80E48A2-5594-4B77-92AF-C7597EC5B2CC}" destId="{85E91110-3B3F-4273-A5BF-4C855AD2EE5D}" srcOrd="4" destOrd="0" presId="urn:microsoft.com/office/officeart/2018/5/layout/CenteredIconLabelDescriptionList"/>
    <dgm:cxn modelId="{A4EDB984-8603-4213-B07F-8230C002D46B}" type="presParOf" srcId="{78777305-A299-4228-A56B-CFA1D05A6DDC}" destId="{89232C83-44A5-40A6-922D-278AC53A8485}" srcOrd="1" destOrd="0" presId="urn:microsoft.com/office/officeart/2018/5/layout/CenteredIconLabelDescriptionList"/>
    <dgm:cxn modelId="{26FA5C4C-9A59-4C2A-940B-2ADF84BA441D}" type="presParOf" srcId="{78777305-A299-4228-A56B-CFA1D05A6DDC}" destId="{F5920129-1E7C-4C44-87BA-C1E6716865EC}" srcOrd="2" destOrd="0" presId="urn:microsoft.com/office/officeart/2018/5/layout/CenteredIconLabelDescriptionList"/>
    <dgm:cxn modelId="{6EBC85B5-16BD-40E5-910B-D36972BE5A24}" type="presParOf" srcId="{F5920129-1E7C-4C44-87BA-C1E6716865EC}" destId="{89B53611-DEAD-45CF-9684-2EA2BD324E78}" srcOrd="0" destOrd="0" presId="urn:microsoft.com/office/officeart/2018/5/layout/CenteredIconLabelDescriptionList"/>
    <dgm:cxn modelId="{D961967B-9304-45F9-9F7C-D6C75C1E38AB}" type="presParOf" srcId="{F5920129-1E7C-4C44-87BA-C1E6716865EC}" destId="{37936732-21DF-4B0A-BECD-EF5ECC341A7B}" srcOrd="1" destOrd="0" presId="urn:microsoft.com/office/officeart/2018/5/layout/CenteredIconLabelDescriptionList"/>
    <dgm:cxn modelId="{59F65F68-0237-49FD-8968-793E32CE8BC1}" type="presParOf" srcId="{F5920129-1E7C-4C44-87BA-C1E6716865EC}" destId="{EBD7B495-6F38-48A4-878E-ACA7D9569B36}" srcOrd="2" destOrd="0" presId="urn:microsoft.com/office/officeart/2018/5/layout/CenteredIconLabelDescriptionList"/>
    <dgm:cxn modelId="{32B3453B-B476-4AD0-8136-7CC006F7AFF9}" type="presParOf" srcId="{F5920129-1E7C-4C44-87BA-C1E6716865EC}" destId="{B89C40A9-2E80-4C25-AC8C-8DDB31A89A08}" srcOrd="3" destOrd="0" presId="urn:microsoft.com/office/officeart/2018/5/layout/CenteredIconLabelDescriptionList"/>
    <dgm:cxn modelId="{24000280-E55D-424F-9FFF-5D3ACD948F1E}" type="presParOf" srcId="{F5920129-1E7C-4C44-87BA-C1E6716865EC}" destId="{1373B88C-33EE-4FFC-B2A0-F972E52F51B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127440-41BE-400C-838C-29BB7C232E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5C7AAFD-597D-4699-BED5-BDE0C7F1258E}">
      <dgm:prSet/>
      <dgm:spPr/>
      <dgm:t>
        <a:bodyPr/>
        <a:lstStyle/>
        <a:p>
          <a:r>
            <a:rPr lang="en-US" dirty="0"/>
            <a:t>Ideally, we would want to have client feedback along with the recommended offers an example set created and uploaded to a vector store.</a:t>
          </a:r>
        </a:p>
      </dgm:t>
    </dgm:pt>
    <dgm:pt modelId="{9DB5E3B6-6A21-4194-BD1D-D3C2F6D66676}" type="parTrans" cxnId="{5EA69D0B-292B-4751-A795-DA96795C5596}">
      <dgm:prSet/>
      <dgm:spPr/>
      <dgm:t>
        <a:bodyPr/>
        <a:lstStyle/>
        <a:p>
          <a:endParaRPr lang="en-US"/>
        </a:p>
      </dgm:t>
    </dgm:pt>
    <dgm:pt modelId="{ADEA5513-31BB-430D-A8F6-0F03C27DF96B}" type="sibTrans" cxnId="{5EA69D0B-292B-4751-A795-DA96795C5596}">
      <dgm:prSet/>
      <dgm:spPr/>
      <dgm:t>
        <a:bodyPr/>
        <a:lstStyle/>
        <a:p>
          <a:endParaRPr lang="en-US"/>
        </a:p>
      </dgm:t>
    </dgm:pt>
    <dgm:pt modelId="{947FE84B-43A0-44E5-A88C-134B0DB89393}">
      <dgm:prSet/>
      <dgm:spPr/>
      <dgm:t>
        <a:bodyPr/>
        <a:lstStyle/>
        <a:p>
          <a:r>
            <a:rPr lang="en-US" dirty="0"/>
            <a:t>Depending on the new customer feedback we dynamically fetch examples from the data store and add it to the prompt. We should also be deriving insights from business areas and trying to form a correlation with that</a:t>
          </a:r>
        </a:p>
      </dgm:t>
    </dgm:pt>
    <dgm:pt modelId="{D959230F-09CB-4FC7-B404-E7F23AD28E07}" type="parTrans" cxnId="{AF9E58F3-355B-449F-ACF4-FB86F239BC51}">
      <dgm:prSet/>
      <dgm:spPr/>
      <dgm:t>
        <a:bodyPr/>
        <a:lstStyle/>
        <a:p>
          <a:endParaRPr lang="en-US"/>
        </a:p>
      </dgm:t>
    </dgm:pt>
    <dgm:pt modelId="{CEC3EDD4-2300-4BE4-AA00-D7C8D50493D1}" type="sibTrans" cxnId="{AF9E58F3-355B-449F-ACF4-FB86F239BC51}">
      <dgm:prSet/>
      <dgm:spPr/>
      <dgm:t>
        <a:bodyPr/>
        <a:lstStyle/>
        <a:p>
          <a:endParaRPr lang="en-US"/>
        </a:p>
      </dgm:t>
    </dgm:pt>
    <dgm:pt modelId="{5B0ABDE4-BE93-414E-A6AC-BFF05B1D52B5}">
      <dgm:prSet/>
      <dgm:spPr/>
      <dgm:t>
        <a:bodyPr/>
        <a:lstStyle/>
        <a:p>
          <a:r>
            <a:rPr lang="en-US"/>
            <a:t>Prompt has been modified with more few shot examples that can generate better results.</a:t>
          </a:r>
        </a:p>
      </dgm:t>
    </dgm:pt>
    <dgm:pt modelId="{5D4984A5-D9BC-4691-89A4-5085786C0F6B}" type="parTrans" cxnId="{1A3D1E71-3017-4D63-BF3F-3CDC659FA6A4}">
      <dgm:prSet/>
      <dgm:spPr/>
      <dgm:t>
        <a:bodyPr/>
        <a:lstStyle/>
        <a:p>
          <a:endParaRPr lang="en-US"/>
        </a:p>
      </dgm:t>
    </dgm:pt>
    <dgm:pt modelId="{5521CEA8-5E9F-4C3C-B3AD-3375B610B12D}" type="sibTrans" cxnId="{1A3D1E71-3017-4D63-BF3F-3CDC659FA6A4}">
      <dgm:prSet/>
      <dgm:spPr/>
      <dgm:t>
        <a:bodyPr/>
        <a:lstStyle/>
        <a:p>
          <a:endParaRPr lang="en-US"/>
        </a:p>
      </dgm:t>
    </dgm:pt>
    <dgm:pt modelId="{18A0B0A3-5C6D-4508-86F8-BD6361B91E1C}">
      <dgm:prSet/>
      <dgm:spPr/>
      <dgm:t>
        <a:bodyPr/>
        <a:lstStyle/>
        <a:p>
          <a:r>
            <a:rPr lang="en-US" dirty="0"/>
            <a:t>The data generated has been striped of whitespaces to give a better score</a:t>
          </a:r>
        </a:p>
      </dgm:t>
    </dgm:pt>
    <dgm:pt modelId="{10310D4F-D31E-4E2F-A81D-FB93314FE0D2}" type="parTrans" cxnId="{F5D29D65-76B2-4B97-9A73-EE2B492AA0B3}">
      <dgm:prSet/>
      <dgm:spPr/>
      <dgm:t>
        <a:bodyPr/>
        <a:lstStyle/>
        <a:p>
          <a:endParaRPr lang="en-US"/>
        </a:p>
      </dgm:t>
    </dgm:pt>
    <dgm:pt modelId="{D4F6F476-8B1E-4C21-8FFD-B67DDE87527E}" type="sibTrans" cxnId="{F5D29D65-76B2-4B97-9A73-EE2B492AA0B3}">
      <dgm:prSet/>
      <dgm:spPr/>
      <dgm:t>
        <a:bodyPr/>
        <a:lstStyle/>
        <a:p>
          <a:endParaRPr lang="en-US"/>
        </a:p>
      </dgm:t>
    </dgm:pt>
    <dgm:pt modelId="{4B4A7CBF-D829-4D0F-B446-7F1283C7E5A2}">
      <dgm:prSet/>
      <dgm:spPr/>
      <dgm:t>
        <a:bodyPr/>
        <a:lstStyle/>
        <a:p>
          <a:r>
            <a:rPr lang="en-US" dirty="0"/>
            <a:t>Replaced 0 &amp; 1 with yes or no, which the model was trained on yielding  good score.</a:t>
          </a:r>
        </a:p>
      </dgm:t>
    </dgm:pt>
    <dgm:pt modelId="{731B5EF0-C62E-419C-B8A4-CAC86AA79EF8}" type="parTrans" cxnId="{8D7E6D3B-C584-449F-8099-039D909DA886}">
      <dgm:prSet/>
      <dgm:spPr/>
      <dgm:t>
        <a:bodyPr/>
        <a:lstStyle/>
        <a:p>
          <a:endParaRPr lang="en-US"/>
        </a:p>
      </dgm:t>
    </dgm:pt>
    <dgm:pt modelId="{6375B82E-120D-4BCE-AEB2-2230AD3FE4E1}" type="sibTrans" cxnId="{8D7E6D3B-C584-449F-8099-039D909DA886}">
      <dgm:prSet/>
      <dgm:spPr/>
      <dgm:t>
        <a:bodyPr/>
        <a:lstStyle/>
        <a:p>
          <a:endParaRPr lang="en-US"/>
        </a:p>
      </dgm:t>
    </dgm:pt>
    <dgm:pt modelId="{F167A3DE-1590-411B-B81F-EC63A8D0B81F}">
      <dgm:prSet/>
      <dgm:spPr/>
      <dgm:t>
        <a:bodyPr/>
        <a:lstStyle/>
        <a:p>
          <a:r>
            <a:rPr lang="en-US"/>
            <a:t>The notebook can be downloaded from github repo &amp; run in the environment to test the score. </a:t>
          </a:r>
        </a:p>
      </dgm:t>
    </dgm:pt>
    <dgm:pt modelId="{86E52A76-F0DC-46B9-8D8C-1AA985AAB5F3}" type="parTrans" cxnId="{913E6A12-E20E-4393-87F7-5C6B7C79392A}">
      <dgm:prSet/>
      <dgm:spPr/>
      <dgm:t>
        <a:bodyPr/>
        <a:lstStyle/>
        <a:p>
          <a:endParaRPr lang="en-US"/>
        </a:p>
      </dgm:t>
    </dgm:pt>
    <dgm:pt modelId="{2E024006-FA45-4DC4-B12A-E331C9A656CA}" type="sibTrans" cxnId="{913E6A12-E20E-4393-87F7-5C6B7C79392A}">
      <dgm:prSet/>
      <dgm:spPr/>
      <dgm:t>
        <a:bodyPr/>
        <a:lstStyle/>
        <a:p>
          <a:endParaRPr lang="en-US"/>
        </a:p>
      </dgm:t>
    </dgm:pt>
    <dgm:pt modelId="{1D102445-5055-4932-BA18-4AA9A251A419}" type="pres">
      <dgm:prSet presAssocID="{2A127440-41BE-400C-838C-29BB7C232E2F}" presName="root" presStyleCnt="0">
        <dgm:presLayoutVars>
          <dgm:dir/>
          <dgm:resizeHandles val="exact"/>
        </dgm:presLayoutVars>
      </dgm:prSet>
      <dgm:spPr/>
    </dgm:pt>
    <dgm:pt modelId="{E53A0A54-40BD-4838-93D4-A06370C17789}" type="pres">
      <dgm:prSet presAssocID="{95C7AAFD-597D-4699-BED5-BDE0C7F1258E}" presName="compNode" presStyleCnt="0"/>
      <dgm:spPr/>
    </dgm:pt>
    <dgm:pt modelId="{41CA7500-EECC-4898-9029-4A93B56AC2D6}" type="pres">
      <dgm:prSet presAssocID="{95C7AAFD-597D-4699-BED5-BDE0C7F1258E}" presName="bgRect" presStyleLbl="bgShp" presStyleIdx="0" presStyleCnt="6"/>
      <dgm:spPr/>
    </dgm:pt>
    <dgm:pt modelId="{C8B06E54-B48A-4EE2-BB03-B0662B7E936C}" type="pres">
      <dgm:prSet presAssocID="{95C7AAFD-597D-4699-BED5-BDE0C7F1258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d Face with No Fill"/>
        </a:ext>
      </dgm:extLst>
    </dgm:pt>
    <dgm:pt modelId="{54965657-48AD-4285-B481-8B971C9AF562}" type="pres">
      <dgm:prSet presAssocID="{95C7AAFD-597D-4699-BED5-BDE0C7F1258E}" presName="spaceRect" presStyleCnt="0"/>
      <dgm:spPr/>
    </dgm:pt>
    <dgm:pt modelId="{DC0A6DD6-C602-4EA8-AF0D-167487193B57}" type="pres">
      <dgm:prSet presAssocID="{95C7AAFD-597D-4699-BED5-BDE0C7F1258E}" presName="parTx" presStyleLbl="revTx" presStyleIdx="0" presStyleCnt="6">
        <dgm:presLayoutVars>
          <dgm:chMax val="0"/>
          <dgm:chPref val="0"/>
        </dgm:presLayoutVars>
      </dgm:prSet>
      <dgm:spPr/>
    </dgm:pt>
    <dgm:pt modelId="{E0562922-C323-40F1-B28F-6FF498CE8208}" type="pres">
      <dgm:prSet presAssocID="{ADEA5513-31BB-430D-A8F6-0F03C27DF96B}" presName="sibTrans" presStyleCnt="0"/>
      <dgm:spPr/>
    </dgm:pt>
    <dgm:pt modelId="{EC5882E2-6C46-45CF-A243-1A13F75FD473}" type="pres">
      <dgm:prSet presAssocID="{947FE84B-43A0-44E5-A88C-134B0DB89393}" presName="compNode" presStyleCnt="0"/>
      <dgm:spPr/>
    </dgm:pt>
    <dgm:pt modelId="{91FFDE48-DCF7-41D8-A651-0732374F9B56}" type="pres">
      <dgm:prSet presAssocID="{947FE84B-43A0-44E5-A88C-134B0DB89393}" presName="bgRect" presStyleLbl="bgShp" presStyleIdx="1" presStyleCnt="6"/>
      <dgm:spPr/>
    </dgm:pt>
    <dgm:pt modelId="{1F81C34A-6706-4A46-B945-EAEAAC1B7AB7}" type="pres">
      <dgm:prSet presAssocID="{947FE84B-43A0-44E5-A88C-134B0DB8939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7DEFE8A6-497A-48A3-88E4-B6A1271D4612}" type="pres">
      <dgm:prSet presAssocID="{947FE84B-43A0-44E5-A88C-134B0DB89393}" presName="spaceRect" presStyleCnt="0"/>
      <dgm:spPr/>
    </dgm:pt>
    <dgm:pt modelId="{DCC93815-8B3D-4DF4-AC14-8A5A40D89B15}" type="pres">
      <dgm:prSet presAssocID="{947FE84B-43A0-44E5-A88C-134B0DB89393}" presName="parTx" presStyleLbl="revTx" presStyleIdx="1" presStyleCnt="6">
        <dgm:presLayoutVars>
          <dgm:chMax val="0"/>
          <dgm:chPref val="0"/>
        </dgm:presLayoutVars>
      </dgm:prSet>
      <dgm:spPr/>
    </dgm:pt>
    <dgm:pt modelId="{8E7CF5D9-1BC0-492D-9B80-D6089B2FB73A}" type="pres">
      <dgm:prSet presAssocID="{CEC3EDD4-2300-4BE4-AA00-D7C8D50493D1}" presName="sibTrans" presStyleCnt="0"/>
      <dgm:spPr/>
    </dgm:pt>
    <dgm:pt modelId="{78C8A691-9D79-4777-9D0D-013E2FDC6728}" type="pres">
      <dgm:prSet presAssocID="{5B0ABDE4-BE93-414E-A6AC-BFF05B1D52B5}" presName="compNode" presStyleCnt="0"/>
      <dgm:spPr/>
    </dgm:pt>
    <dgm:pt modelId="{5729F05F-BE1A-451D-91FA-4DA018A4B40F}" type="pres">
      <dgm:prSet presAssocID="{5B0ABDE4-BE93-414E-A6AC-BFF05B1D52B5}" presName="bgRect" presStyleLbl="bgShp" presStyleIdx="2" presStyleCnt="6"/>
      <dgm:spPr/>
    </dgm:pt>
    <dgm:pt modelId="{A03B2987-482B-4A7E-AAFF-68558330018A}" type="pres">
      <dgm:prSet presAssocID="{5B0ABDE4-BE93-414E-A6AC-BFF05B1D52B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era"/>
        </a:ext>
      </dgm:extLst>
    </dgm:pt>
    <dgm:pt modelId="{713AC431-E3C4-4354-A5AD-77E38388D13A}" type="pres">
      <dgm:prSet presAssocID="{5B0ABDE4-BE93-414E-A6AC-BFF05B1D52B5}" presName="spaceRect" presStyleCnt="0"/>
      <dgm:spPr/>
    </dgm:pt>
    <dgm:pt modelId="{123F4FF6-B635-447F-A5C9-EADB876D9D64}" type="pres">
      <dgm:prSet presAssocID="{5B0ABDE4-BE93-414E-A6AC-BFF05B1D52B5}" presName="parTx" presStyleLbl="revTx" presStyleIdx="2" presStyleCnt="6">
        <dgm:presLayoutVars>
          <dgm:chMax val="0"/>
          <dgm:chPref val="0"/>
        </dgm:presLayoutVars>
      </dgm:prSet>
      <dgm:spPr/>
    </dgm:pt>
    <dgm:pt modelId="{B13A4C56-3130-4C85-B0D2-95C927BD13D7}" type="pres">
      <dgm:prSet presAssocID="{5521CEA8-5E9F-4C3C-B3AD-3375B610B12D}" presName="sibTrans" presStyleCnt="0"/>
      <dgm:spPr/>
    </dgm:pt>
    <dgm:pt modelId="{B361E6E2-551B-4187-B803-CC2120B1278F}" type="pres">
      <dgm:prSet presAssocID="{18A0B0A3-5C6D-4508-86F8-BD6361B91E1C}" presName="compNode" presStyleCnt="0"/>
      <dgm:spPr/>
    </dgm:pt>
    <dgm:pt modelId="{D25FE124-4E1B-4EE4-8152-5174A1F3EF60}" type="pres">
      <dgm:prSet presAssocID="{18A0B0A3-5C6D-4508-86F8-BD6361B91E1C}" presName="bgRect" presStyleLbl="bgShp" presStyleIdx="3" presStyleCnt="6"/>
      <dgm:spPr/>
    </dgm:pt>
    <dgm:pt modelId="{BCF72A07-0D70-468C-859B-F38EFB38003C}" type="pres">
      <dgm:prSet presAssocID="{18A0B0A3-5C6D-4508-86F8-BD6361B91E1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t"/>
        </a:ext>
      </dgm:extLst>
    </dgm:pt>
    <dgm:pt modelId="{E1DACB63-FD35-4C94-8F6F-6E7879AD5F43}" type="pres">
      <dgm:prSet presAssocID="{18A0B0A3-5C6D-4508-86F8-BD6361B91E1C}" presName="spaceRect" presStyleCnt="0"/>
      <dgm:spPr/>
    </dgm:pt>
    <dgm:pt modelId="{FA4C8BBF-D66E-4C79-B8A6-3264C63029AA}" type="pres">
      <dgm:prSet presAssocID="{18A0B0A3-5C6D-4508-86F8-BD6361B91E1C}" presName="parTx" presStyleLbl="revTx" presStyleIdx="3" presStyleCnt="6">
        <dgm:presLayoutVars>
          <dgm:chMax val="0"/>
          <dgm:chPref val="0"/>
        </dgm:presLayoutVars>
      </dgm:prSet>
      <dgm:spPr/>
    </dgm:pt>
    <dgm:pt modelId="{F5FC2B69-91D3-480E-B009-45114B3475A1}" type="pres">
      <dgm:prSet presAssocID="{D4F6F476-8B1E-4C21-8FFD-B67DDE87527E}" presName="sibTrans" presStyleCnt="0"/>
      <dgm:spPr/>
    </dgm:pt>
    <dgm:pt modelId="{BDA5ECCA-51CF-46D3-863F-18451E4B7EBC}" type="pres">
      <dgm:prSet presAssocID="{4B4A7CBF-D829-4D0F-B446-7F1283C7E5A2}" presName="compNode" presStyleCnt="0"/>
      <dgm:spPr/>
    </dgm:pt>
    <dgm:pt modelId="{FA06B9E8-00E4-4316-BB7B-9C5FEEFDBF78}" type="pres">
      <dgm:prSet presAssocID="{4B4A7CBF-D829-4D0F-B446-7F1283C7E5A2}" presName="bgRect" presStyleLbl="bgShp" presStyleIdx="4" presStyleCnt="6"/>
      <dgm:spPr/>
    </dgm:pt>
    <dgm:pt modelId="{98C55D87-6465-4375-A9A1-199975C8701E}" type="pres">
      <dgm:prSet presAssocID="{4B4A7CBF-D829-4D0F-B446-7F1283C7E5A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enn Diagram"/>
        </a:ext>
      </dgm:extLst>
    </dgm:pt>
    <dgm:pt modelId="{413DF9D2-73DA-4C70-A8CF-ABA25EB92A46}" type="pres">
      <dgm:prSet presAssocID="{4B4A7CBF-D829-4D0F-B446-7F1283C7E5A2}" presName="spaceRect" presStyleCnt="0"/>
      <dgm:spPr/>
    </dgm:pt>
    <dgm:pt modelId="{B19CF900-EEAB-4D86-B8A1-5C7274585204}" type="pres">
      <dgm:prSet presAssocID="{4B4A7CBF-D829-4D0F-B446-7F1283C7E5A2}" presName="parTx" presStyleLbl="revTx" presStyleIdx="4" presStyleCnt="6">
        <dgm:presLayoutVars>
          <dgm:chMax val="0"/>
          <dgm:chPref val="0"/>
        </dgm:presLayoutVars>
      </dgm:prSet>
      <dgm:spPr/>
    </dgm:pt>
    <dgm:pt modelId="{422F6909-143B-495B-9ECA-03ACDD210E88}" type="pres">
      <dgm:prSet presAssocID="{6375B82E-120D-4BCE-AEB2-2230AD3FE4E1}" presName="sibTrans" presStyleCnt="0"/>
      <dgm:spPr/>
    </dgm:pt>
    <dgm:pt modelId="{606770EB-E48D-4E8A-8693-774D50A89F07}" type="pres">
      <dgm:prSet presAssocID="{F167A3DE-1590-411B-B81F-EC63A8D0B81F}" presName="compNode" presStyleCnt="0"/>
      <dgm:spPr/>
    </dgm:pt>
    <dgm:pt modelId="{932D9268-7FD6-4DF9-B182-582260F3DD7B}" type="pres">
      <dgm:prSet presAssocID="{F167A3DE-1590-411B-B81F-EC63A8D0B81F}" presName="bgRect" presStyleLbl="bgShp" presStyleIdx="5" presStyleCnt="6"/>
      <dgm:spPr/>
    </dgm:pt>
    <dgm:pt modelId="{05A2338B-B5E7-4A16-BA3B-384491AA0567}" type="pres">
      <dgm:prSet presAssocID="{F167A3DE-1590-411B-B81F-EC63A8D0B81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sed Book"/>
        </a:ext>
      </dgm:extLst>
    </dgm:pt>
    <dgm:pt modelId="{BBBD2622-9129-439F-8AA0-8DFF7CA3B200}" type="pres">
      <dgm:prSet presAssocID="{F167A3DE-1590-411B-B81F-EC63A8D0B81F}" presName="spaceRect" presStyleCnt="0"/>
      <dgm:spPr/>
    </dgm:pt>
    <dgm:pt modelId="{0B4BA6B5-29B4-47D8-B686-B38B5448474F}" type="pres">
      <dgm:prSet presAssocID="{F167A3DE-1590-411B-B81F-EC63A8D0B81F}" presName="parTx" presStyleLbl="revTx" presStyleIdx="5" presStyleCnt="6">
        <dgm:presLayoutVars>
          <dgm:chMax val="0"/>
          <dgm:chPref val="0"/>
        </dgm:presLayoutVars>
      </dgm:prSet>
      <dgm:spPr/>
    </dgm:pt>
  </dgm:ptLst>
  <dgm:cxnLst>
    <dgm:cxn modelId="{5EA69D0B-292B-4751-A795-DA96795C5596}" srcId="{2A127440-41BE-400C-838C-29BB7C232E2F}" destId="{95C7AAFD-597D-4699-BED5-BDE0C7F1258E}" srcOrd="0" destOrd="0" parTransId="{9DB5E3B6-6A21-4194-BD1D-D3C2F6D66676}" sibTransId="{ADEA5513-31BB-430D-A8F6-0F03C27DF96B}"/>
    <dgm:cxn modelId="{913E6A12-E20E-4393-87F7-5C6B7C79392A}" srcId="{2A127440-41BE-400C-838C-29BB7C232E2F}" destId="{F167A3DE-1590-411B-B81F-EC63A8D0B81F}" srcOrd="5" destOrd="0" parTransId="{86E52A76-F0DC-46B9-8D8C-1AA985AAB5F3}" sibTransId="{2E024006-FA45-4DC4-B12A-E331C9A656CA}"/>
    <dgm:cxn modelId="{8D7E6D3B-C584-449F-8099-039D909DA886}" srcId="{2A127440-41BE-400C-838C-29BB7C232E2F}" destId="{4B4A7CBF-D829-4D0F-B446-7F1283C7E5A2}" srcOrd="4" destOrd="0" parTransId="{731B5EF0-C62E-419C-B8A4-CAC86AA79EF8}" sibTransId="{6375B82E-120D-4BCE-AEB2-2230AD3FE4E1}"/>
    <dgm:cxn modelId="{F5D29D65-76B2-4B97-9A73-EE2B492AA0B3}" srcId="{2A127440-41BE-400C-838C-29BB7C232E2F}" destId="{18A0B0A3-5C6D-4508-86F8-BD6361B91E1C}" srcOrd="3" destOrd="0" parTransId="{10310D4F-D31E-4E2F-A81D-FB93314FE0D2}" sibTransId="{D4F6F476-8B1E-4C21-8FFD-B67DDE87527E}"/>
    <dgm:cxn modelId="{5328F047-1121-4A78-A2D6-B0AE2DFBEE8E}" type="presOf" srcId="{4B4A7CBF-D829-4D0F-B446-7F1283C7E5A2}" destId="{B19CF900-EEAB-4D86-B8A1-5C7274585204}" srcOrd="0" destOrd="0" presId="urn:microsoft.com/office/officeart/2018/2/layout/IconVerticalSolidList"/>
    <dgm:cxn modelId="{E594EA69-BE5D-42CB-ADF4-4D0795C843C2}" type="presOf" srcId="{95C7AAFD-597D-4699-BED5-BDE0C7F1258E}" destId="{DC0A6DD6-C602-4EA8-AF0D-167487193B57}" srcOrd="0" destOrd="0" presId="urn:microsoft.com/office/officeart/2018/2/layout/IconVerticalSolidList"/>
    <dgm:cxn modelId="{1A3D1E71-3017-4D63-BF3F-3CDC659FA6A4}" srcId="{2A127440-41BE-400C-838C-29BB7C232E2F}" destId="{5B0ABDE4-BE93-414E-A6AC-BFF05B1D52B5}" srcOrd="2" destOrd="0" parTransId="{5D4984A5-D9BC-4691-89A4-5085786C0F6B}" sibTransId="{5521CEA8-5E9F-4C3C-B3AD-3375B610B12D}"/>
    <dgm:cxn modelId="{6A842185-4A39-4AC8-9701-3DFD50A32BD9}" type="presOf" srcId="{947FE84B-43A0-44E5-A88C-134B0DB89393}" destId="{DCC93815-8B3D-4DF4-AC14-8A5A40D89B15}" srcOrd="0" destOrd="0" presId="urn:microsoft.com/office/officeart/2018/2/layout/IconVerticalSolidList"/>
    <dgm:cxn modelId="{78047189-F951-4452-9FDF-B86831DC3B12}" type="presOf" srcId="{2A127440-41BE-400C-838C-29BB7C232E2F}" destId="{1D102445-5055-4932-BA18-4AA9A251A419}" srcOrd="0" destOrd="0" presId="urn:microsoft.com/office/officeart/2018/2/layout/IconVerticalSolidList"/>
    <dgm:cxn modelId="{7163709F-C3C5-42B6-BB84-F8536592E606}" type="presOf" srcId="{F167A3DE-1590-411B-B81F-EC63A8D0B81F}" destId="{0B4BA6B5-29B4-47D8-B686-B38B5448474F}" srcOrd="0" destOrd="0" presId="urn:microsoft.com/office/officeart/2018/2/layout/IconVerticalSolidList"/>
    <dgm:cxn modelId="{035391C9-5D22-4614-9D50-035611F5E3BB}" type="presOf" srcId="{5B0ABDE4-BE93-414E-A6AC-BFF05B1D52B5}" destId="{123F4FF6-B635-447F-A5C9-EADB876D9D64}" srcOrd="0" destOrd="0" presId="urn:microsoft.com/office/officeart/2018/2/layout/IconVerticalSolidList"/>
    <dgm:cxn modelId="{ED536EED-707C-4A14-8BF6-450A7EE9C485}" type="presOf" srcId="{18A0B0A3-5C6D-4508-86F8-BD6361B91E1C}" destId="{FA4C8BBF-D66E-4C79-B8A6-3264C63029AA}" srcOrd="0" destOrd="0" presId="urn:microsoft.com/office/officeart/2018/2/layout/IconVerticalSolidList"/>
    <dgm:cxn modelId="{AF9E58F3-355B-449F-ACF4-FB86F239BC51}" srcId="{2A127440-41BE-400C-838C-29BB7C232E2F}" destId="{947FE84B-43A0-44E5-A88C-134B0DB89393}" srcOrd="1" destOrd="0" parTransId="{D959230F-09CB-4FC7-B404-E7F23AD28E07}" sibTransId="{CEC3EDD4-2300-4BE4-AA00-D7C8D50493D1}"/>
    <dgm:cxn modelId="{4F02CBDE-44D0-4573-9074-0CB10535F864}" type="presParOf" srcId="{1D102445-5055-4932-BA18-4AA9A251A419}" destId="{E53A0A54-40BD-4838-93D4-A06370C17789}" srcOrd="0" destOrd="0" presId="urn:microsoft.com/office/officeart/2018/2/layout/IconVerticalSolidList"/>
    <dgm:cxn modelId="{99B36087-3D15-456D-B70D-D9F6A47B3087}" type="presParOf" srcId="{E53A0A54-40BD-4838-93D4-A06370C17789}" destId="{41CA7500-EECC-4898-9029-4A93B56AC2D6}" srcOrd="0" destOrd="0" presId="urn:microsoft.com/office/officeart/2018/2/layout/IconVerticalSolidList"/>
    <dgm:cxn modelId="{6DD27181-B6FE-4F43-AD72-D220A9620EB2}" type="presParOf" srcId="{E53A0A54-40BD-4838-93D4-A06370C17789}" destId="{C8B06E54-B48A-4EE2-BB03-B0662B7E936C}" srcOrd="1" destOrd="0" presId="urn:microsoft.com/office/officeart/2018/2/layout/IconVerticalSolidList"/>
    <dgm:cxn modelId="{2AB981BF-3322-41D3-9C37-B7AE27DE5CF5}" type="presParOf" srcId="{E53A0A54-40BD-4838-93D4-A06370C17789}" destId="{54965657-48AD-4285-B481-8B971C9AF562}" srcOrd="2" destOrd="0" presId="urn:microsoft.com/office/officeart/2018/2/layout/IconVerticalSolidList"/>
    <dgm:cxn modelId="{7FFDCE20-BF79-435B-A9EC-20B6E8EC5E9C}" type="presParOf" srcId="{E53A0A54-40BD-4838-93D4-A06370C17789}" destId="{DC0A6DD6-C602-4EA8-AF0D-167487193B57}" srcOrd="3" destOrd="0" presId="urn:microsoft.com/office/officeart/2018/2/layout/IconVerticalSolidList"/>
    <dgm:cxn modelId="{DDB33533-00B9-4FC5-85BB-3678336AAAE1}" type="presParOf" srcId="{1D102445-5055-4932-BA18-4AA9A251A419}" destId="{E0562922-C323-40F1-B28F-6FF498CE8208}" srcOrd="1" destOrd="0" presId="urn:microsoft.com/office/officeart/2018/2/layout/IconVerticalSolidList"/>
    <dgm:cxn modelId="{76130B4A-D5F5-488E-8A42-D1B1E2587481}" type="presParOf" srcId="{1D102445-5055-4932-BA18-4AA9A251A419}" destId="{EC5882E2-6C46-45CF-A243-1A13F75FD473}" srcOrd="2" destOrd="0" presId="urn:microsoft.com/office/officeart/2018/2/layout/IconVerticalSolidList"/>
    <dgm:cxn modelId="{CD355AF0-E8F8-401A-8ACA-FB5BDBD931EF}" type="presParOf" srcId="{EC5882E2-6C46-45CF-A243-1A13F75FD473}" destId="{91FFDE48-DCF7-41D8-A651-0732374F9B56}" srcOrd="0" destOrd="0" presId="urn:microsoft.com/office/officeart/2018/2/layout/IconVerticalSolidList"/>
    <dgm:cxn modelId="{35A95F93-5ECF-436D-9D61-25BE59B854A6}" type="presParOf" srcId="{EC5882E2-6C46-45CF-A243-1A13F75FD473}" destId="{1F81C34A-6706-4A46-B945-EAEAAC1B7AB7}" srcOrd="1" destOrd="0" presId="urn:microsoft.com/office/officeart/2018/2/layout/IconVerticalSolidList"/>
    <dgm:cxn modelId="{9A331161-A584-420C-A570-EBEFA57ADD19}" type="presParOf" srcId="{EC5882E2-6C46-45CF-A243-1A13F75FD473}" destId="{7DEFE8A6-497A-48A3-88E4-B6A1271D4612}" srcOrd="2" destOrd="0" presId="urn:microsoft.com/office/officeart/2018/2/layout/IconVerticalSolidList"/>
    <dgm:cxn modelId="{337D0DCA-0284-4C13-AAE7-D496DD7D9B04}" type="presParOf" srcId="{EC5882E2-6C46-45CF-A243-1A13F75FD473}" destId="{DCC93815-8B3D-4DF4-AC14-8A5A40D89B15}" srcOrd="3" destOrd="0" presId="urn:microsoft.com/office/officeart/2018/2/layout/IconVerticalSolidList"/>
    <dgm:cxn modelId="{CB06D6F1-0D99-4A28-B7A4-4A5B1FB2EBFD}" type="presParOf" srcId="{1D102445-5055-4932-BA18-4AA9A251A419}" destId="{8E7CF5D9-1BC0-492D-9B80-D6089B2FB73A}" srcOrd="3" destOrd="0" presId="urn:microsoft.com/office/officeart/2018/2/layout/IconVerticalSolidList"/>
    <dgm:cxn modelId="{03784BC7-5915-4FE1-9D51-8950AE20D724}" type="presParOf" srcId="{1D102445-5055-4932-BA18-4AA9A251A419}" destId="{78C8A691-9D79-4777-9D0D-013E2FDC6728}" srcOrd="4" destOrd="0" presId="urn:microsoft.com/office/officeart/2018/2/layout/IconVerticalSolidList"/>
    <dgm:cxn modelId="{EADEBFDF-34AD-49F7-B7A8-9E2A5B0C13BF}" type="presParOf" srcId="{78C8A691-9D79-4777-9D0D-013E2FDC6728}" destId="{5729F05F-BE1A-451D-91FA-4DA018A4B40F}" srcOrd="0" destOrd="0" presId="urn:microsoft.com/office/officeart/2018/2/layout/IconVerticalSolidList"/>
    <dgm:cxn modelId="{D471B644-97AC-4C29-9B52-53383AF7B9D5}" type="presParOf" srcId="{78C8A691-9D79-4777-9D0D-013E2FDC6728}" destId="{A03B2987-482B-4A7E-AAFF-68558330018A}" srcOrd="1" destOrd="0" presId="urn:microsoft.com/office/officeart/2018/2/layout/IconVerticalSolidList"/>
    <dgm:cxn modelId="{6D18E0EC-A5D6-4311-A786-01F28D524081}" type="presParOf" srcId="{78C8A691-9D79-4777-9D0D-013E2FDC6728}" destId="{713AC431-E3C4-4354-A5AD-77E38388D13A}" srcOrd="2" destOrd="0" presId="urn:microsoft.com/office/officeart/2018/2/layout/IconVerticalSolidList"/>
    <dgm:cxn modelId="{08D8C608-70FE-4487-807D-748C6A8F6D75}" type="presParOf" srcId="{78C8A691-9D79-4777-9D0D-013E2FDC6728}" destId="{123F4FF6-B635-447F-A5C9-EADB876D9D64}" srcOrd="3" destOrd="0" presId="urn:microsoft.com/office/officeart/2018/2/layout/IconVerticalSolidList"/>
    <dgm:cxn modelId="{C9942377-74F5-455C-A4A0-8CFDFE62143B}" type="presParOf" srcId="{1D102445-5055-4932-BA18-4AA9A251A419}" destId="{B13A4C56-3130-4C85-B0D2-95C927BD13D7}" srcOrd="5" destOrd="0" presId="urn:microsoft.com/office/officeart/2018/2/layout/IconVerticalSolidList"/>
    <dgm:cxn modelId="{ADF29CF4-5AAB-4BDD-A109-081A12C01225}" type="presParOf" srcId="{1D102445-5055-4932-BA18-4AA9A251A419}" destId="{B361E6E2-551B-4187-B803-CC2120B1278F}" srcOrd="6" destOrd="0" presId="urn:microsoft.com/office/officeart/2018/2/layout/IconVerticalSolidList"/>
    <dgm:cxn modelId="{A7323E7D-42FF-44E1-8174-0AA2E05A3AAB}" type="presParOf" srcId="{B361E6E2-551B-4187-B803-CC2120B1278F}" destId="{D25FE124-4E1B-4EE4-8152-5174A1F3EF60}" srcOrd="0" destOrd="0" presId="urn:microsoft.com/office/officeart/2018/2/layout/IconVerticalSolidList"/>
    <dgm:cxn modelId="{AAFA32BD-6B9E-4B46-AC1A-884CE2E61E2A}" type="presParOf" srcId="{B361E6E2-551B-4187-B803-CC2120B1278F}" destId="{BCF72A07-0D70-468C-859B-F38EFB38003C}" srcOrd="1" destOrd="0" presId="urn:microsoft.com/office/officeart/2018/2/layout/IconVerticalSolidList"/>
    <dgm:cxn modelId="{C43F8171-0BF9-46C8-A652-F13B26ECFC9E}" type="presParOf" srcId="{B361E6E2-551B-4187-B803-CC2120B1278F}" destId="{E1DACB63-FD35-4C94-8F6F-6E7879AD5F43}" srcOrd="2" destOrd="0" presId="urn:microsoft.com/office/officeart/2018/2/layout/IconVerticalSolidList"/>
    <dgm:cxn modelId="{71B63793-D9BF-44F1-B953-0D26F0B4D56D}" type="presParOf" srcId="{B361E6E2-551B-4187-B803-CC2120B1278F}" destId="{FA4C8BBF-D66E-4C79-B8A6-3264C63029AA}" srcOrd="3" destOrd="0" presId="urn:microsoft.com/office/officeart/2018/2/layout/IconVerticalSolidList"/>
    <dgm:cxn modelId="{414869E2-5A5B-493D-A6E4-D9BFEB87167D}" type="presParOf" srcId="{1D102445-5055-4932-BA18-4AA9A251A419}" destId="{F5FC2B69-91D3-480E-B009-45114B3475A1}" srcOrd="7" destOrd="0" presId="urn:microsoft.com/office/officeart/2018/2/layout/IconVerticalSolidList"/>
    <dgm:cxn modelId="{D3C4142B-6744-433D-AE97-86D4C82684C8}" type="presParOf" srcId="{1D102445-5055-4932-BA18-4AA9A251A419}" destId="{BDA5ECCA-51CF-46D3-863F-18451E4B7EBC}" srcOrd="8" destOrd="0" presId="urn:microsoft.com/office/officeart/2018/2/layout/IconVerticalSolidList"/>
    <dgm:cxn modelId="{8C52B95A-3C12-46ED-9ADC-B7435354B59E}" type="presParOf" srcId="{BDA5ECCA-51CF-46D3-863F-18451E4B7EBC}" destId="{FA06B9E8-00E4-4316-BB7B-9C5FEEFDBF78}" srcOrd="0" destOrd="0" presId="urn:microsoft.com/office/officeart/2018/2/layout/IconVerticalSolidList"/>
    <dgm:cxn modelId="{DC1BEAF4-B42A-4DD8-97AE-340FD70CE475}" type="presParOf" srcId="{BDA5ECCA-51CF-46D3-863F-18451E4B7EBC}" destId="{98C55D87-6465-4375-A9A1-199975C8701E}" srcOrd="1" destOrd="0" presId="urn:microsoft.com/office/officeart/2018/2/layout/IconVerticalSolidList"/>
    <dgm:cxn modelId="{FFC049CF-7457-46C0-B031-BC0D284214A4}" type="presParOf" srcId="{BDA5ECCA-51CF-46D3-863F-18451E4B7EBC}" destId="{413DF9D2-73DA-4C70-A8CF-ABA25EB92A46}" srcOrd="2" destOrd="0" presId="urn:microsoft.com/office/officeart/2018/2/layout/IconVerticalSolidList"/>
    <dgm:cxn modelId="{634D7028-5B26-4F66-A9B2-7D158808287D}" type="presParOf" srcId="{BDA5ECCA-51CF-46D3-863F-18451E4B7EBC}" destId="{B19CF900-EEAB-4D86-B8A1-5C7274585204}" srcOrd="3" destOrd="0" presId="urn:microsoft.com/office/officeart/2018/2/layout/IconVerticalSolidList"/>
    <dgm:cxn modelId="{DC35A722-9D27-43FD-A8D6-E94A2DF5AA86}" type="presParOf" srcId="{1D102445-5055-4932-BA18-4AA9A251A419}" destId="{422F6909-143B-495B-9ECA-03ACDD210E88}" srcOrd="9" destOrd="0" presId="urn:microsoft.com/office/officeart/2018/2/layout/IconVerticalSolidList"/>
    <dgm:cxn modelId="{9E178D2B-6DBD-40A3-B2AC-9EE32B4C8F00}" type="presParOf" srcId="{1D102445-5055-4932-BA18-4AA9A251A419}" destId="{606770EB-E48D-4E8A-8693-774D50A89F07}" srcOrd="10" destOrd="0" presId="urn:microsoft.com/office/officeart/2018/2/layout/IconVerticalSolidList"/>
    <dgm:cxn modelId="{55231A2E-F754-43C6-9A7E-9997C9FB340A}" type="presParOf" srcId="{606770EB-E48D-4E8A-8693-774D50A89F07}" destId="{932D9268-7FD6-4DF9-B182-582260F3DD7B}" srcOrd="0" destOrd="0" presId="urn:microsoft.com/office/officeart/2018/2/layout/IconVerticalSolidList"/>
    <dgm:cxn modelId="{FE0F21E6-C4E7-406B-ABAC-5EF8C4DAC31E}" type="presParOf" srcId="{606770EB-E48D-4E8A-8693-774D50A89F07}" destId="{05A2338B-B5E7-4A16-BA3B-384491AA0567}" srcOrd="1" destOrd="0" presId="urn:microsoft.com/office/officeart/2018/2/layout/IconVerticalSolidList"/>
    <dgm:cxn modelId="{41F8B803-E6A5-4982-9B0D-C02189168D72}" type="presParOf" srcId="{606770EB-E48D-4E8A-8693-774D50A89F07}" destId="{BBBD2622-9129-439F-8AA0-8DFF7CA3B200}" srcOrd="2" destOrd="0" presId="urn:microsoft.com/office/officeart/2018/2/layout/IconVerticalSolidList"/>
    <dgm:cxn modelId="{96A8A290-B121-4CFD-9E4D-701FDEA32339}" type="presParOf" srcId="{606770EB-E48D-4E8A-8693-774D50A89F07}" destId="{0B4BA6B5-29B4-47D8-B686-B38B544847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6CC74-FAE8-4ED6-8BC4-0CC4291F499D}">
      <dsp:nvSpPr>
        <dsp:cNvPr id="0" name=""/>
        <dsp:cNvSpPr/>
      </dsp:nvSpPr>
      <dsp:spPr>
        <a:xfrm>
          <a:off x="1963800" y="8485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5765DE-7C51-4F8C-87AD-C4FDA7629789}">
      <dsp:nvSpPr>
        <dsp:cNvPr id="0" name=""/>
        <dsp:cNvSpPr/>
      </dsp:nvSpPr>
      <dsp:spPr>
        <a:xfrm>
          <a:off x="559800" y="247472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b="1" kern="1200"/>
            <a:t>1. Customer satisfaction</a:t>
          </a:r>
          <a:endParaRPr lang="en-US" sz="3100" kern="1200"/>
        </a:p>
      </dsp:txBody>
      <dsp:txXfrm>
        <a:off x="559800" y="2474724"/>
        <a:ext cx="4320000" cy="648000"/>
      </dsp:txXfrm>
    </dsp:sp>
    <dsp:sp modelId="{85E91110-3B3F-4273-A5BF-4C855AD2EE5D}">
      <dsp:nvSpPr>
        <dsp:cNvPr id="0" name=""/>
        <dsp:cNvSpPr/>
      </dsp:nvSpPr>
      <dsp:spPr>
        <a:xfrm>
          <a:off x="559800" y="3175807"/>
          <a:ext cx="4320000" cy="326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Output score: </a:t>
          </a:r>
          <a:r>
            <a:rPr lang="en-US" sz="2000" b="1" u="sng" kern="1200"/>
            <a:t>0.94</a:t>
          </a:r>
          <a:endParaRPr lang="en-US" sz="2000" kern="1200"/>
        </a:p>
      </dsp:txBody>
      <dsp:txXfrm>
        <a:off x="559800" y="3175807"/>
        <a:ext cx="4320000" cy="326934"/>
      </dsp:txXfrm>
    </dsp:sp>
    <dsp:sp modelId="{89B53611-DEAD-45CF-9684-2EA2BD324E78}">
      <dsp:nvSpPr>
        <dsp:cNvPr id="0" name=""/>
        <dsp:cNvSpPr/>
      </dsp:nvSpPr>
      <dsp:spPr>
        <a:xfrm>
          <a:off x="7039800" y="8485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D7B495-6F38-48A4-878E-ACA7D9569B36}">
      <dsp:nvSpPr>
        <dsp:cNvPr id="0" name=""/>
        <dsp:cNvSpPr/>
      </dsp:nvSpPr>
      <dsp:spPr>
        <a:xfrm>
          <a:off x="5635800" y="247472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b="1" kern="1200"/>
            <a:t>2. Offer Recommendation</a:t>
          </a:r>
          <a:r>
            <a:rPr lang="en-US" sz="3100" kern="1200"/>
            <a:t> </a:t>
          </a:r>
        </a:p>
      </dsp:txBody>
      <dsp:txXfrm>
        <a:off x="5635800" y="2474724"/>
        <a:ext cx="4320000" cy="648000"/>
      </dsp:txXfrm>
    </dsp:sp>
    <dsp:sp modelId="{1373B88C-33EE-4FFC-B2A0-F972E52F51BF}">
      <dsp:nvSpPr>
        <dsp:cNvPr id="0" name=""/>
        <dsp:cNvSpPr/>
      </dsp:nvSpPr>
      <dsp:spPr>
        <a:xfrm>
          <a:off x="5635800" y="3175807"/>
          <a:ext cx="4320000" cy="326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Output score: </a:t>
          </a:r>
          <a:r>
            <a:rPr lang="en-US" sz="2000" b="1" u="sng" kern="1200"/>
            <a:t>0.</a:t>
          </a:r>
          <a:endParaRPr lang="en-US" sz="2000" kern="1200"/>
        </a:p>
      </dsp:txBody>
      <dsp:txXfrm>
        <a:off x="5635800" y="3175807"/>
        <a:ext cx="4320000" cy="326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A7500-EECC-4898-9029-4A93B56AC2D6}">
      <dsp:nvSpPr>
        <dsp:cNvPr id="0" name=""/>
        <dsp:cNvSpPr/>
      </dsp:nvSpPr>
      <dsp:spPr>
        <a:xfrm>
          <a:off x="0" y="4559"/>
          <a:ext cx="5849557" cy="60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06E54-B48A-4EE2-BB03-B0662B7E936C}">
      <dsp:nvSpPr>
        <dsp:cNvPr id="0" name=""/>
        <dsp:cNvSpPr/>
      </dsp:nvSpPr>
      <dsp:spPr>
        <a:xfrm>
          <a:off x="182670" y="140429"/>
          <a:ext cx="332452" cy="332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0A6DD6-C602-4EA8-AF0D-167487193B57}">
      <dsp:nvSpPr>
        <dsp:cNvPr id="0" name=""/>
        <dsp:cNvSpPr/>
      </dsp:nvSpPr>
      <dsp:spPr>
        <a:xfrm>
          <a:off x="697794" y="4559"/>
          <a:ext cx="5057903" cy="77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4" tIns="81884" rIns="81884" bIns="81884" numCol="1" spcCol="1270" anchor="ctr" anchorCtr="0">
          <a:noAutofit/>
        </a:bodyPr>
        <a:lstStyle/>
        <a:p>
          <a:pPr marL="0" lvl="0" indent="0" algn="l" defTabSz="622300">
            <a:lnSpc>
              <a:spcPct val="90000"/>
            </a:lnSpc>
            <a:spcBef>
              <a:spcPct val="0"/>
            </a:spcBef>
            <a:spcAft>
              <a:spcPct val="35000"/>
            </a:spcAft>
            <a:buNone/>
          </a:pPr>
          <a:r>
            <a:rPr lang="en-US" sz="1400" kern="1200" dirty="0"/>
            <a:t>Ideally, we would want to have client feedback along with the recommended offers an example set created and uploaded to a vector store.</a:t>
          </a:r>
        </a:p>
      </dsp:txBody>
      <dsp:txXfrm>
        <a:off x="697794" y="4559"/>
        <a:ext cx="5057903" cy="773707"/>
      </dsp:txXfrm>
    </dsp:sp>
    <dsp:sp modelId="{91FFDE48-DCF7-41D8-A651-0732374F9B56}">
      <dsp:nvSpPr>
        <dsp:cNvPr id="0" name=""/>
        <dsp:cNvSpPr/>
      </dsp:nvSpPr>
      <dsp:spPr>
        <a:xfrm>
          <a:off x="0" y="971694"/>
          <a:ext cx="5849557" cy="60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1C34A-6706-4A46-B945-EAEAAC1B7AB7}">
      <dsp:nvSpPr>
        <dsp:cNvPr id="0" name=""/>
        <dsp:cNvSpPr/>
      </dsp:nvSpPr>
      <dsp:spPr>
        <a:xfrm>
          <a:off x="182670" y="1107564"/>
          <a:ext cx="332452" cy="332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C93815-8B3D-4DF4-AC14-8A5A40D89B15}">
      <dsp:nvSpPr>
        <dsp:cNvPr id="0" name=""/>
        <dsp:cNvSpPr/>
      </dsp:nvSpPr>
      <dsp:spPr>
        <a:xfrm>
          <a:off x="697794" y="971694"/>
          <a:ext cx="5057903" cy="77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4" tIns="81884" rIns="81884" bIns="81884" numCol="1" spcCol="1270" anchor="ctr" anchorCtr="0">
          <a:noAutofit/>
        </a:bodyPr>
        <a:lstStyle/>
        <a:p>
          <a:pPr marL="0" lvl="0" indent="0" algn="l" defTabSz="622300">
            <a:lnSpc>
              <a:spcPct val="90000"/>
            </a:lnSpc>
            <a:spcBef>
              <a:spcPct val="0"/>
            </a:spcBef>
            <a:spcAft>
              <a:spcPct val="35000"/>
            </a:spcAft>
            <a:buNone/>
          </a:pPr>
          <a:r>
            <a:rPr lang="en-US" sz="1400" kern="1200" dirty="0"/>
            <a:t>Depending on the new customer feedback we dynamically fetch examples from the data store and add it to the prompt. We should also be deriving insights from business areas and trying to form a correlation with that</a:t>
          </a:r>
        </a:p>
      </dsp:txBody>
      <dsp:txXfrm>
        <a:off x="697794" y="971694"/>
        <a:ext cx="5057903" cy="773707"/>
      </dsp:txXfrm>
    </dsp:sp>
    <dsp:sp modelId="{5729F05F-BE1A-451D-91FA-4DA018A4B40F}">
      <dsp:nvSpPr>
        <dsp:cNvPr id="0" name=""/>
        <dsp:cNvSpPr/>
      </dsp:nvSpPr>
      <dsp:spPr>
        <a:xfrm>
          <a:off x="0" y="1938829"/>
          <a:ext cx="5849557" cy="60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3B2987-482B-4A7E-AAFF-68558330018A}">
      <dsp:nvSpPr>
        <dsp:cNvPr id="0" name=""/>
        <dsp:cNvSpPr/>
      </dsp:nvSpPr>
      <dsp:spPr>
        <a:xfrm>
          <a:off x="182670" y="2074699"/>
          <a:ext cx="332452" cy="332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3F4FF6-B635-447F-A5C9-EADB876D9D64}">
      <dsp:nvSpPr>
        <dsp:cNvPr id="0" name=""/>
        <dsp:cNvSpPr/>
      </dsp:nvSpPr>
      <dsp:spPr>
        <a:xfrm>
          <a:off x="697794" y="1938829"/>
          <a:ext cx="5057903" cy="77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4" tIns="81884" rIns="81884" bIns="81884" numCol="1" spcCol="1270" anchor="ctr" anchorCtr="0">
          <a:noAutofit/>
        </a:bodyPr>
        <a:lstStyle/>
        <a:p>
          <a:pPr marL="0" lvl="0" indent="0" algn="l" defTabSz="622300">
            <a:lnSpc>
              <a:spcPct val="90000"/>
            </a:lnSpc>
            <a:spcBef>
              <a:spcPct val="0"/>
            </a:spcBef>
            <a:spcAft>
              <a:spcPct val="35000"/>
            </a:spcAft>
            <a:buNone/>
          </a:pPr>
          <a:r>
            <a:rPr lang="en-US" sz="1400" kern="1200"/>
            <a:t>Prompt has been modified with more few shot examples that can generate better results.</a:t>
          </a:r>
        </a:p>
      </dsp:txBody>
      <dsp:txXfrm>
        <a:off x="697794" y="1938829"/>
        <a:ext cx="5057903" cy="773707"/>
      </dsp:txXfrm>
    </dsp:sp>
    <dsp:sp modelId="{D25FE124-4E1B-4EE4-8152-5174A1F3EF60}">
      <dsp:nvSpPr>
        <dsp:cNvPr id="0" name=""/>
        <dsp:cNvSpPr/>
      </dsp:nvSpPr>
      <dsp:spPr>
        <a:xfrm>
          <a:off x="0" y="2905963"/>
          <a:ext cx="5849557" cy="60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F72A07-0D70-468C-859B-F38EFB38003C}">
      <dsp:nvSpPr>
        <dsp:cNvPr id="0" name=""/>
        <dsp:cNvSpPr/>
      </dsp:nvSpPr>
      <dsp:spPr>
        <a:xfrm>
          <a:off x="182670" y="3041834"/>
          <a:ext cx="332452" cy="332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4C8BBF-D66E-4C79-B8A6-3264C63029AA}">
      <dsp:nvSpPr>
        <dsp:cNvPr id="0" name=""/>
        <dsp:cNvSpPr/>
      </dsp:nvSpPr>
      <dsp:spPr>
        <a:xfrm>
          <a:off x="697794" y="2905963"/>
          <a:ext cx="5057903" cy="77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4" tIns="81884" rIns="81884" bIns="81884" numCol="1" spcCol="1270" anchor="ctr" anchorCtr="0">
          <a:noAutofit/>
        </a:bodyPr>
        <a:lstStyle/>
        <a:p>
          <a:pPr marL="0" lvl="0" indent="0" algn="l" defTabSz="622300">
            <a:lnSpc>
              <a:spcPct val="90000"/>
            </a:lnSpc>
            <a:spcBef>
              <a:spcPct val="0"/>
            </a:spcBef>
            <a:spcAft>
              <a:spcPct val="35000"/>
            </a:spcAft>
            <a:buNone/>
          </a:pPr>
          <a:r>
            <a:rPr lang="en-US" sz="1400" kern="1200" dirty="0"/>
            <a:t>The data generated has been striped of whitespaces to give a better score</a:t>
          </a:r>
        </a:p>
      </dsp:txBody>
      <dsp:txXfrm>
        <a:off x="697794" y="2905963"/>
        <a:ext cx="5057903" cy="773707"/>
      </dsp:txXfrm>
    </dsp:sp>
    <dsp:sp modelId="{FA06B9E8-00E4-4316-BB7B-9C5FEEFDBF78}">
      <dsp:nvSpPr>
        <dsp:cNvPr id="0" name=""/>
        <dsp:cNvSpPr/>
      </dsp:nvSpPr>
      <dsp:spPr>
        <a:xfrm>
          <a:off x="0" y="3873098"/>
          <a:ext cx="5849557" cy="60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C55D87-6465-4375-A9A1-199975C8701E}">
      <dsp:nvSpPr>
        <dsp:cNvPr id="0" name=""/>
        <dsp:cNvSpPr/>
      </dsp:nvSpPr>
      <dsp:spPr>
        <a:xfrm>
          <a:off x="182670" y="4008969"/>
          <a:ext cx="332452" cy="3321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9CF900-EEAB-4D86-B8A1-5C7274585204}">
      <dsp:nvSpPr>
        <dsp:cNvPr id="0" name=""/>
        <dsp:cNvSpPr/>
      </dsp:nvSpPr>
      <dsp:spPr>
        <a:xfrm>
          <a:off x="697794" y="3873098"/>
          <a:ext cx="5057903" cy="77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4" tIns="81884" rIns="81884" bIns="81884" numCol="1" spcCol="1270" anchor="ctr" anchorCtr="0">
          <a:noAutofit/>
        </a:bodyPr>
        <a:lstStyle/>
        <a:p>
          <a:pPr marL="0" lvl="0" indent="0" algn="l" defTabSz="622300">
            <a:lnSpc>
              <a:spcPct val="90000"/>
            </a:lnSpc>
            <a:spcBef>
              <a:spcPct val="0"/>
            </a:spcBef>
            <a:spcAft>
              <a:spcPct val="35000"/>
            </a:spcAft>
            <a:buNone/>
          </a:pPr>
          <a:r>
            <a:rPr lang="en-US" sz="1400" kern="1200" dirty="0"/>
            <a:t>Replaced 0 &amp; 1 with yes or no, which the model was trained on yielding  good score.</a:t>
          </a:r>
        </a:p>
      </dsp:txBody>
      <dsp:txXfrm>
        <a:off x="697794" y="3873098"/>
        <a:ext cx="5057903" cy="773707"/>
      </dsp:txXfrm>
    </dsp:sp>
    <dsp:sp modelId="{932D9268-7FD6-4DF9-B182-582260F3DD7B}">
      <dsp:nvSpPr>
        <dsp:cNvPr id="0" name=""/>
        <dsp:cNvSpPr/>
      </dsp:nvSpPr>
      <dsp:spPr>
        <a:xfrm>
          <a:off x="0" y="4840233"/>
          <a:ext cx="5849557" cy="60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A2338B-B5E7-4A16-BA3B-384491AA0567}">
      <dsp:nvSpPr>
        <dsp:cNvPr id="0" name=""/>
        <dsp:cNvSpPr/>
      </dsp:nvSpPr>
      <dsp:spPr>
        <a:xfrm>
          <a:off x="182670" y="4976104"/>
          <a:ext cx="332452" cy="3321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4BA6B5-29B4-47D8-B686-B38B5448474F}">
      <dsp:nvSpPr>
        <dsp:cNvPr id="0" name=""/>
        <dsp:cNvSpPr/>
      </dsp:nvSpPr>
      <dsp:spPr>
        <a:xfrm>
          <a:off x="697794" y="4840233"/>
          <a:ext cx="5057903" cy="77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4" tIns="81884" rIns="81884" bIns="81884" numCol="1" spcCol="1270" anchor="ctr" anchorCtr="0">
          <a:noAutofit/>
        </a:bodyPr>
        <a:lstStyle/>
        <a:p>
          <a:pPr marL="0" lvl="0" indent="0" algn="l" defTabSz="622300">
            <a:lnSpc>
              <a:spcPct val="90000"/>
            </a:lnSpc>
            <a:spcBef>
              <a:spcPct val="0"/>
            </a:spcBef>
            <a:spcAft>
              <a:spcPct val="35000"/>
            </a:spcAft>
            <a:buNone/>
          </a:pPr>
          <a:r>
            <a:rPr lang="en-US" sz="1400" kern="1200"/>
            <a:t>The notebook can be downloaded from github repo &amp; run in the environment to test the score. </a:t>
          </a:r>
        </a:p>
      </dsp:txBody>
      <dsp:txXfrm>
        <a:off x="697794" y="4840233"/>
        <a:ext cx="5057903" cy="77370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62C2-7948-908C-EC37-12C4F3945B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BBA066-65BC-7D3F-60EC-191A7687F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0440F8-937A-3E83-6C4B-4D1603C35629}"/>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5" name="Footer Placeholder 4">
            <a:extLst>
              <a:ext uri="{FF2B5EF4-FFF2-40B4-BE49-F238E27FC236}">
                <a16:creationId xmlns:a16="http://schemas.microsoft.com/office/drawing/2014/main" id="{EAC37EAE-6AF9-645E-41C2-D05FBAC98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CF809-6587-7FF4-0444-A488F07184AC}"/>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219074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F761-BD66-B0C5-7893-A1E29B617A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2027B-D3D9-0560-7EF0-FFAC2B9F1E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C0A22-39FC-FFE8-1DF6-6AA10C36DC8E}"/>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5" name="Footer Placeholder 4">
            <a:extLst>
              <a:ext uri="{FF2B5EF4-FFF2-40B4-BE49-F238E27FC236}">
                <a16:creationId xmlns:a16="http://schemas.microsoft.com/office/drawing/2014/main" id="{61DA26BE-2699-A116-4922-A6DFC1035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7EAF3-8F08-A738-A378-F414D7DD24F8}"/>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129036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26352-9FA7-D4EE-F8DA-5153E7ABF5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9865E7-4782-7C17-32A4-D2E3BBC8A3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C3272-6E80-F746-892B-6B51973843DE}"/>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5" name="Footer Placeholder 4">
            <a:extLst>
              <a:ext uri="{FF2B5EF4-FFF2-40B4-BE49-F238E27FC236}">
                <a16:creationId xmlns:a16="http://schemas.microsoft.com/office/drawing/2014/main" id="{1EC8923B-FCC1-9352-F571-492C64E97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62CA3-440F-418D-0299-6495867935AA}"/>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182695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65A8-44AF-4980-8520-10FA290D6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127924-D151-3587-A5A4-96FE9879A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C36E-3295-B8E1-8908-3168A82CEB43}"/>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5" name="Footer Placeholder 4">
            <a:extLst>
              <a:ext uri="{FF2B5EF4-FFF2-40B4-BE49-F238E27FC236}">
                <a16:creationId xmlns:a16="http://schemas.microsoft.com/office/drawing/2014/main" id="{F3EED889-E2F5-3807-E0A5-700D633BA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5DE74-6255-7801-C0E7-400126D84B32}"/>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81111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FB6B-1251-FD41-1122-DDEAD0A1BA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4B410E-7420-3977-2EC0-F4CD81183C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7812E2-AC65-B46A-1929-A3355D874117}"/>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5" name="Footer Placeholder 4">
            <a:extLst>
              <a:ext uri="{FF2B5EF4-FFF2-40B4-BE49-F238E27FC236}">
                <a16:creationId xmlns:a16="http://schemas.microsoft.com/office/drawing/2014/main" id="{8B678992-FDC0-25E7-D087-89A9B5AF9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EDD5F-EF61-2237-1FFE-F5809F8BFF20}"/>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387345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739C-3E14-6CC3-966E-617D69B68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E45D25-607A-DC66-76FC-F11C70C2E4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BEC6D2-22A4-B2FC-7604-BBD586C69C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D17511-4394-4E09-E8C3-864C0A7DBF04}"/>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6" name="Footer Placeholder 5">
            <a:extLst>
              <a:ext uri="{FF2B5EF4-FFF2-40B4-BE49-F238E27FC236}">
                <a16:creationId xmlns:a16="http://schemas.microsoft.com/office/drawing/2014/main" id="{EB845984-FCE9-FED4-BF4C-1E91957D4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09D960-1928-A1E6-AE11-21A8EABED88C}"/>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166925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F5FC-56D3-2D7D-3DF0-AB89A6FF45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009DE4-BE27-6BD4-F057-4D6E1B0F0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3E181-BF7A-885C-20BC-85F8F5DFC4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46C005-1936-D1BA-4A9F-BB8BC60BC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48A6E0-DD96-BA6E-8F2F-7D59DAD74A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27F7F-8F96-275D-6FBD-183457653D16}"/>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8" name="Footer Placeholder 7">
            <a:extLst>
              <a:ext uri="{FF2B5EF4-FFF2-40B4-BE49-F238E27FC236}">
                <a16:creationId xmlns:a16="http://schemas.microsoft.com/office/drawing/2014/main" id="{67A75DD9-AA08-D855-4EE9-17257BC870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ABA78F-581A-28B0-C8BA-843D37AD89E3}"/>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294721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5966-DA10-B160-80AF-C189EC5A66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730E34-57C0-9171-C8E5-1708D1C14606}"/>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4" name="Footer Placeholder 3">
            <a:extLst>
              <a:ext uri="{FF2B5EF4-FFF2-40B4-BE49-F238E27FC236}">
                <a16:creationId xmlns:a16="http://schemas.microsoft.com/office/drawing/2014/main" id="{AAE4A31F-F86A-D18D-06E9-82C825601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9CC754-0BD6-DB3D-C3FD-0BAAF62E724A}"/>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242889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C423B-ED46-DA28-966B-23BFB17C90CF}"/>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3" name="Footer Placeholder 2">
            <a:extLst>
              <a:ext uri="{FF2B5EF4-FFF2-40B4-BE49-F238E27FC236}">
                <a16:creationId xmlns:a16="http://schemas.microsoft.com/office/drawing/2014/main" id="{472DD008-754B-3086-5D86-6828064CA5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3B0305-8390-73CC-46CC-D1B876D8A3F9}"/>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1553766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3FF8-E70B-5E28-6C3A-BBCD6947A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2DA640-4CA0-60E9-0BF4-FAF3E9CDD9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130A87-3A60-68AC-0B19-FA26D9A60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6B8AE-70A4-0732-5254-4385D85731EC}"/>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6" name="Footer Placeholder 5">
            <a:extLst>
              <a:ext uri="{FF2B5EF4-FFF2-40B4-BE49-F238E27FC236}">
                <a16:creationId xmlns:a16="http://schemas.microsoft.com/office/drawing/2014/main" id="{5394D523-689C-5891-5ABF-DA94DAC39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CF6340-153E-6166-F35D-58D86810FF9E}"/>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356370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9E51-9BF3-7719-31F5-4811ED85F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A6019B-F337-BBE5-ED92-EF83CA240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CFF80E-7D38-F60C-2452-0CFFC228E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489EC-EFB7-9F8F-AA35-AA7A8A107525}"/>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6" name="Footer Placeholder 5">
            <a:extLst>
              <a:ext uri="{FF2B5EF4-FFF2-40B4-BE49-F238E27FC236}">
                <a16:creationId xmlns:a16="http://schemas.microsoft.com/office/drawing/2014/main" id="{FDC9ECE3-EC66-B92C-3AEB-AB8E210B5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096E6-AFF4-D87E-195E-9287DC28F35A}"/>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98933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428E46-571E-0C64-5889-A553820F51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37CA54-A90F-D0AC-7A7C-7B0632CB9D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23EEF-4AE8-63E3-E748-39A5DE841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ADAEB-87D7-4486-8633-7A09838FEA01}" type="datetimeFigureOut">
              <a:rPr lang="en-US" smtClean="0"/>
              <a:t>12/5/2023</a:t>
            </a:fld>
            <a:endParaRPr lang="en-US"/>
          </a:p>
        </p:txBody>
      </p:sp>
      <p:sp>
        <p:nvSpPr>
          <p:cNvPr id="5" name="Footer Placeholder 4">
            <a:extLst>
              <a:ext uri="{FF2B5EF4-FFF2-40B4-BE49-F238E27FC236}">
                <a16:creationId xmlns:a16="http://schemas.microsoft.com/office/drawing/2014/main" id="{72B84607-BD25-1738-CD34-07994353D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D07F02-0B57-2365-B5B3-80DA5803E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3C830-DB19-4B72-A116-CFA95743A2CB}" type="slidenum">
              <a:rPr lang="en-US" smtClean="0"/>
              <a:t>‹#›</a:t>
            </a:fld>
            <a:endParaRPr lang="en-US"/>
          </a:p>
        </p:txBody>
      </p:sp>
    </p:spTree>
    <p:extLst>
      <p:ext uri="{BB962C8B-B14F-4D97-AF65-F5344CB8AC3E}">
        <p14:creationId xmlns:p14="http://schemas.microsoft.com/office/powerpoint/2010/main" val="1788782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72ECBA6-D5B4-EB9D-6002-5C046DF74550}"/>
              </a:ext>
            </a:extLst>
          </p:cNvPr>
          <p:cNvSpPr txBox="1"/>
          <p:nvPr/>
        </p:nvSpPr>
        <p:spPr>
          <a:xfrm>
            <a:off x="838200" y="556995"/>
            <a:ext cx="10515600" cy="11336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kern="1200">
                <a:solidFill>
                  <a:schemeClr val="tx1"/>
                </a:solidFill>
                <a:latin typeface="+mj-lt"/>
                <a:ea typeface="+mj-ea"/>
                <a:cs typeface="+mj-cs"/>
              </a:rPr>
              <a:t>Score</a:t>
            </a:r>
          </a:p>
        </p:txBody>
      </p:sp>
      <p:graphicFrame>
        <p:nvGraphicFramePr>
          <p:cNvPr id="5" name="TextBox 1">
            <a:extLst>
              <a:ext uri="{FF2B5EF4-FFF2-40B4-BE49-F238E27FC236}">
                <a16:creationId xmlns:a16="http://schemas.microsoft.com/office/drawing/2014/main" id="{576334F6-A16B-82B2-53D6-F640CD122C72}"/>
              </a:ext>
            </a:extLst>
          </p:cNvPr>
          <p:cNvGraphicFramePr/>
          <p:nvPr>
            <p:extLst>
              <p:ext uri="{D42A27DB-BD31-4B8C-83A1-F6EECF244321}">
                <p14:modId xmlns:p14="http://schemas.microsoft.com/office/powerpoint/2010/main" val="31736411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108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2ECBA6-D5B4-EB9D-6002-5C046DF74550}"/>
              </a:ext>
            </a:extLst>
          </p:cNvPr>
          <p:cNvSpPr txBox="1"/>
          <p:nvPr/>
        </p:nvSpPr>
        <p:spPr>
          <a:xfrm>
            <a:off x="225364" y="215462"/>
            <a:ext cx="3724977" cy="523220"/>
          </a:xfrm>
          <a:prstGeom prst="rect">
            <a:avLst/>
          </a:prstGeom>
          <a:noFill/>
        </p:spPr>
        <p:txBody>
          <a:bodyPr wrap="square" rtlCol="0">
            <a:spAutoFit/>
          </a:bodyPr>
          <a:lstStyle/>
          <a:p>
            <a:r>
              <a:rPr lang="en-US" sz="2800" b="1" dirty="0"/>
              <a:t>Customer satisfaction</a:t>
            </a:r>
          </a:p>
        </p:txBody>
      </p:sp>
      <p:pic>
        <p:nvPicPr>
          <p:cNvPr id="5" name="Picture 4" descr="A screenshot of a computer&#10;&#10;Description automatically generated">
            <a:extLst>
              <a:ext uri="{FF2B5EF4-FFF2-40B4-BE49-F238E27FC236}">
                <a16:creationId xmlns:a16="http://schemas.microsoft.com/office/drawing/2014/main" id="{63C27A3B-68EB-DE61-EEDF-65892F82E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8682"/>
            <a:ext cx="12192000" cy="5903856"/>
          </a:xfrm>
          <a:prstGeom prst="rect">
            <a:avLst/>
          </a:prstGeom>
        </p:spPr>
      </p:pic>
    </p:spTree>
    <p:extLst>
      <p:ext uri="{BB962C8B-B14F-4D97-AF65-F5344CB8AC3E}">
        <p14:creationId xmlns:p14="http://schemas.microsoft.com/office/powerpoint/2010/main" val="266627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2ECBA6-D5B4-EB9D-6002-5C046DF74550}"/>
              </a:ext>
            </a:extLst>
          </p:cNvPr>
          <p:cNvSpPr txBox="1"/>
          <p:nvPr/>
        </p:nvSpPr>
        <p:spPr>
          <a:xfrm>
            <a:off x="635268" y="577516"/>
            <a:ext cx="3724977" cy="523220"/>
          </a:xfrm>
          <a:prstGeom prst="rect">
            <a:avLst/>
          </a:prstGeom>
          <a:noFill/>
        </p:spPr>
        <p:txBody>
          <a:bodyPr wrap="square" rtlCol="0">
            <a:spAutoFit/>
          </a:bodyPr>
          <a:lstStyle/>
          <a:p>
            <a:r>
              <a:rPr lang="en-US" sz="2800" b="1" dirty="0"/>
              <a:t>Offer Recommendation</a:t>
            </a:r>
          </a:p>
        </p:txBody>
      </p:sp>
      <p:pic>
        <p:nvPicPr>
          <p:cNvPr id="5" name="Picture 4" descr="A screen shot of a computer&#10;&#10;Description automatically generated">
            <a:extLst>
              <a:ext uri="{FF2B5EF4-FFF2-40B4-BE49-F238E27FC236}">
                <a16:creationId xmlns:a16="http://schemas.microsoft.com/office/drawing/2014/main" id="{B3BF2B28-1AEC-D89A-5364-4A2451B57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2668"/>
            <a:ext cx="12192000" cy="3532664"/>
          </a:xfrm>
          <a:prstGeom prst="rect">
            <a:avLst/>
          </a:prstGeom>
        </p:spPr>
      </p:pic>
    </p:spTree>
    <p:extLst>
      <p:ext uri="{BB962C8B-B14F-4D97-AF65-F5344CB8AC3E}">
        <p14:creationId xmlns:p14="http://schemas.microsoft.com/office/powerpoint/2010/main" val="309304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389D87-E385-33FC-6771-D9EE64549F17}"/>
              </a:ext>
            </a:extLst>
          </p:cNvPr>
          <p:cNvSpPr txBox="1"/>
          <p:nvPr/>
        </p:nvSpPr>
        <p:spPr>
          <a:xfrm>
            <a:off x="761802" y="858982"/>
            <a:ext cx="3160341" cy="515293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mj-lt"/>
                <a:ea typeface="+mj-ea"/>
                <a:cs typeface="+mj-cs"/>
              </a:rPr>
              <a:t>Project Pitch</a:t>
            </a:r>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317500" dist="2286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1">
            <a:extLst>
              <a:ext uri="{FF2B5EF4-FFF2-40B4-BE49-F238E27FC236}">
                <a16:creationId xmlns:a16="http://schemas.microsoft.com/office/drawing/2014/main" id="{7F80B32D-3CB2-57AB-3C28-B7E0769253EE}"/>
              </a:ext>
            </a:extLst>
          </p:cNvPr>
          <p:cNvGraphicFramePr/>
          <p:nvPr>
            <p:extLst>
              <p:ext uri="{D42A27DB-BD31-4B8C-83A1-F6EECF244321}">
                <p14:modId xmlns:p14="http://schemas.microsoft.com/office/powerpoint/2010/main" val="3820056589"/>
              </p:ext>
            </p:extLst>
          </p:nvPr>
        </p:nvGraphicFramePr>
        <p:xfrm>
          <a:off x="5368169" y="601324"/>
          <a:ext cx="5849557" cy="5618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314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540CF837-40E9-46D4-AC1B-0750F339B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E9A2B51-223D-1BB8-5890-C33214DD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02062" cy="6858000"/>
          </a:xfrm>
          <a:prstGeom prst="rect">
            <a:avLst/>
          </a:prstGeom>
          <a:ln>
            <a:noFill/>
          </a:ln>
          <a:effectLst>
            <a:outerShdw blurRad="317500" dist="76200" dir="1320000" sx="93000" sy="93000" algn="t" rotWithShape="0">
              <a:srgbClr val="00000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81AB8F-9F6B-6EA2-AEC4-1BC329A6877F}"/>
              </a:ext>
            </a:extLst>
          </p:cNvPr>
          <p:cNvSpPr txBox="1"/>
          <p:nvPr/>
        </p:nvSpPr>
        <p:spPr>
          <a:xfrm>
            <a:off x="761994" y="671053"/>
            <a:ext cx="4039097" cy="55158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Recommendation for an innovative use case using watsonx</a:t>
            </a:r>
          </a:p>
        </p:txBody>
      </p:sp>
      <p:sp>
        <p:nvSpPr>
          <p:cNvPr id="2" name="TextBox 1">
            <a:extLst>
              <a:ext uri="{FF2B5EF4-FFF2-40B4-BE49-F238E27FC236}">
                <a16:creationId xmlns:a16="http://schemas.microsoft.com/office/drawing/2014/main" id="{561770D1-B71F-3F51-BA81-E33A9BB3EB7D}"/>
              </a:ext>
            </a:extLst>
          </p:cNvPr>
          <p:cNvSpPr txBox="1"/>
          <p:nvPr/>
        </p:nvSpPr>
        <p:spPr>
          <a:xfrm>
            <a:off x="6096000" y="671052"/>
            <a:ext cx="4998080" cy="5515897"/>
          </a:xfrm>
          <a:prstGeom prst="rect">
            <a:avLst/>
          </a:prstGeom>
        </p:spPr>
        <p:txBody>
          <a:bodyPr vert="horz" lIns="91440" tIns="45720" rIns="91440" bIns="45720" rtlCol="0" anchor="ctr">
            <a:normAutofit fontScale="92500" lnSpcReduction="10000"/>
          </a:bodyPr>
          <a:lstStyle/>
          <a:p>
            <a:pPr marL="342900" indent="-228600">
              <a:lnSpc>
                <a:spcPct val="90000"/>
              </a:lnSpc>
              <a:spcAft>
                <a:spcPts val="600"/>
              </a:spcAft>
              <a:buFont typeface="Arial" panose="020B0604020202020204" pitchFamily="34" charset="0"/>
              <a:buChar char="•"/>
            </a:pPr>
            <a:r>
              <a:rPr lang="en-US" sz="2000" dirty="0" err="1"/>
              <a:t>WatsonX</a:t>
            </a:r>
            <a:r>
              <a:rPr lang="en-US" sz="2000" dirty="0"/>
              <a:t> can be used in </a:t>
            </a:r>
            <a:r>
              <a:rPr lang="en-US" sz="2000" b="1" dirty="0"/>
              <a:t>Sales/Marketing</a:t>
            </a:r>
            <a:r>
              <a:rPr lang="en-US" sz="2000" dirty="0"/>
              <a:t> industry for doing analysis &amp; prediction of the historical data &amp; the current market data. </a:t>
            </a:r>
          </a:p>
          <a:p>
            <a:pPr marL="342900" indent="-228600">
              <a:lnSpc>
                <a:spcPct val="90000"/>
              </a:lnSpc>
              <a:spcAft>
                <a:spcPts val="600"/>
              </a:spcAft>
              <a:buFont typeface="Arial" panose="020B0604020202020204" pitchFamily="34" charset="0"/>
              <a:buChar char="•"/>
            </a:pPr>
            <a:r>
              <a:rPr lang="en-US" sz="2000" dirty="0"/>
              <a:t>Using RAG, the web data in the public domain from the rival company can be scraped to construct new offers that can be competitive and aligned to the trends</a:t>
            </a:r>
          </a:p>
          <a:p>
            <a:pPr marL="342900" indent="-228600">
              <a:lnSpc>
                <a:spcPct val="90000"/>
              </a:lnSpc>
              <a:spcAft>
                <a:spcPts val="600"/>
              </a:spcAft>
              <a:buFont typeface="Arial" panose="020B0604020202020204" pitchFamily="34" charset="0"/>
              <a:buChar char="•"/>
            </a:pPr>
            <a:r>
              <a:rPr lang="en-US" sz="2000" dirty="0"/>
              <a:t>Can be used to introduce dynamic discount/offer on the service offering to strike a balance between customer satisfaction &amp; revenue generation.</a:t>
            </a:r>
          </a:p>
          <a:p>
            <a:pPr marL="342900" indent="-342900" rtl="0">
              <a:buFont typeface="Arial" panose="020B0604020202020204" pitchFamily="34" charset="0"/>
              <a:buChar char="•"/>
            </a:pPr>
            <a:r>
              <a:rPr lang="en-US" sz="2000" dirty="0"/>
              <a:t>How this can be used in education domain:</a:t>
            </a:r>
          </a:p>
          <a:p>
            <a:pPr rtl="0"/>
            <a:r>
              <a:rPr lang="en-US" sz="2000" dirty="0"/>
              <a:t> </a:t>
            </a:r>
          </a:p>
          <a:p>
            <a:pPr lvl="1"/>
            <a:r>
              <a:rPr lang="en-US" sz="2000" dirty="0"/>
              <a:t>Currently we have </a:t>
            </a:r>
            <a:r>
              <a:rPr lang="en-US" sz="2000" dirty="0" err="1"/>
              <a:t>udemy</a:t>
            </a:r>
            <a:r>
              <a:rPr lang="en-US" sz="2000" dirty="0"/>
              <a:t>, IBM </a:t>
            </a:r>
            <a:r>
              <a:rPr lang="en-US" sz="2000" dirty="0" err="1"/>
              <a:t>yourlearning</a:t>
            </a:r>
            <a:r>
              <a:rPr lang="en-US" sz="2000" dirty="0"/>
              <a:t> etc. Getting sentiment, key areas from the feedback, and then providing results to the content creator to update the content as well as provide solutions to the feedback giving a corpus of knowledge can drive course purchases up</a:t>
            </a:r>
          </a:p>
          <a:p>
            <a:pPr marL="342900" indent="-228600">
              <a:lnSpc>
                <a:spcPct val="90000"/>
              </a:lnSpc>
              <a:spcAft>
                <a:spcPts val="600"/>
              </a:spcAft>
              <a:buFont typeface="Arial" panose="020B0604020202020204" pitchFamily="34" charset="0"/>
              <a:buChar char="•"/>
            </a:pPr>
            <a:endParaRPr lang="en-US" sz="2000" dirty="0"/>
          </a:p>
          <a:p>
            <a:pPr marL="342900"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998422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7197114215614B956D1D855733FD6C" ma:contentTypeVersion="16" ma:contentTypeDescription="Create a new document." ma:contentTypeScope="" ma:versionID="9bf51f4ffd17724c6a7f2b74f13cff65">
  <xsd:schema xmlns:xsd="http://www.w3.org/2001/XMLSchema" xmlns:xs="http://www.w3.org/2001/XMLSchema" xmlns:p="http://schemas.microsoft.com/office/2006/metadata/properties" xmlns:ns3="54298c5b-6c07-4df0-bb22-73cc57dd633d" xmlns:ns4="864c03aa-bf85-4c10-bcfc-cfc5af219437" targetNamespace="http://schemas.microsoft.com/office/2006/metadata/properties" ma:root="true" ma:fieldsID="a51b47a7ac9d9b0fe5ba6fdd79870512" ns3:_="" ns4:_="">
    <xsd:import namespace="54298c5b-6c07-4df0-bb22-73cc57dd633d"/>
    <xsd:import namespace="864c03aa-bf85-4c10-bcfc-cfc5af21943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298c5b-6c07-4df0-bb22-73cc57dd63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64c03aa-bf85-4c10-bcfc-cfc5af2194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4298c5b-6c07-4df0-bb22-73cc57dd633d" xsi:nil="true"/>
  </documentManagement>
</p:properties>
</file>

<file path=customXml/itemProps1.xml><?xml version="1.0" encoding="utf-8"?>
<ds:datastoreItem xmlns:ds="http://schemas.openxmlformats.org/officeDocument/2006/customXml" ds:itemID="{8F24FC16-8D08-465D-A146-A1D4868B17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298c5b-6c07-4df0-bb22-73cc57dd633d"/>
    <ds:schemaRef ds:uri="864c03aa-bf85-4c10-bcfc-cfc5af2194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760653-F96D-4668-9F67-6D55D006DCE7}">
  <ds:schemaRefs>
    <ds:schemaRef ds:uri="http://schemas.microsoft.com/sharepoint/v3/contenttype/forms"/>
  </ds:schemaRefs>
</ds:datastoreItem>
</file>

<file path=customXml/itemProps3.xml><?xml version="1.0" encoding="utf-8"?>
<ds:datastoreItem xmlns:ds="http://schemas.openxmlformats.org/officeDocument/2006/customXml" ds:itemID="{7FE8BCE6-F691-4995-AEEE-848333E0FDD6}">
  <ds:schemaRefs>
    <ds:schemaRef ds:uri="http://schemas.microsoft.com/office/2006/documentManagement/types"/>
    <ds:schemaRef ds:uri="http://purl.org/dc/elements/1.1/"/>
    <ds:schemaRef ds:uri="http://www.w3.org/XML/1998/namespace"/>
    <ds:schemaRef ds:uri="http://schemas.microsoft.com/office/2006/metadata/properties"/>
    <ds:schemaRef ds:uri="http://purl.org/dc/terms/"/>
    <ds:schemaRef ds:uri="http://schemas.microsoft.com/office/infopath/2007/PartnerControls"/>
    <ds:schemaRef ds:uri="864c03aa-bf85-4c10-bcfc-cfc5af219437"/>
    <ds:schemaRef ds:uri="http://schemas.openxmlformats.org/package/2006/metadata/core-properties"/>
    <ds:schemaRef ds:uri="54298c5b-6c07-4df0-bb22-73cc57dd633d"/>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179</TotalTime>
  <Words>296</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Talat Shaheen</dc:creator>
  <cp:lastModifiedBy>Talat Shaheen</cp:lastModifiedBy>
  <cp:revision>2</cp:revision>
  <dcterms:created xsi:type="dcterms:W3CDTF">2023-12-05T06:45:09Z</dcterms:created>
  <dcterms:modified xsi:type="dcterms:W3CDTF">2023-12-05T09:44:20Z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0x010100077197114215614B956D1D855733FD6C</vt:lpwstr>
  </property>
</Properties>
</file>