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b4700e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b4700e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b4700ea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b4700ea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b4700e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b4700e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db4700ea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db4700ea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b4700ea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b4700ea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b4700ea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b4700ea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b4700ea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b4700ea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b4700ea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b4700ea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b4700e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b4700e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b4700ea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b4700ea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b4700e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b4700e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b4700ea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b4700ea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b4700ea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db4700ea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fedesoriano/stroke-prediction-dataset/dat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Factors and Stroke Incidence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Bhavesh Heetoo , Jana Khamis , Jiang Jun , Tala Zubi , and Paul Schaefer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BMI and stroke occurrence?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00" y="1302893"/>
            <a:ext cx="4048900" cy="28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327" y="1302894"/>
            <a:ext cx="3623222" cy="288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BMI and stroke occurrence?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25" y="1017725"/>
            <a:ext cx="4843350" cy="3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glucose levels vary across patients with stroke? 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1247775"/>
            <a:ext cx="4419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745" y="1247775"/>
            <a:ext cx="3671479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Limitations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195525"/>
            <a:ext cx="3872901" cy="2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23" y="1195525"/>
            <a:ext cx="4037277" cy="2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Fedesoriano. “Stroke Prediction Dataset.” Kaggle, 26 Jan. 2021, </a:t>
            </a: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www.kaggle.com/datasets/fedesoriano/stroke-prediction-dataset/data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higher age increase risk of stroke?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2" y="1405250"/>
            <a:ext cx="4751025" cy="28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180" y="1405250"/>
            <a:ext cx="4006171" cy="28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higher age increase risk of stroke?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25" y="1074875"/>
            <a:ext cx="6269925" cy="3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hypertension and heart disease impact stroke?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12" y="1157942"/>
            <a:ext cx="3938338" cy="281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317E0-7002-2B67-AFEA-EAAA54C2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" y="1157942"/>
            <a:ext cx="4736904" cy="2811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hypertension and heart disease impact stroke?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27" y="1189650"/>
            <a:ext cx="4166943" cy="3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75" y="1189649"/>
            <a:ext cx="3870775" cy="3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smoking status have an impact on likelihood of a stroke?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02375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261427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Smoking Impact p-value = 0.76, statistically insignificant.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2720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550" y="1161725"/>
            <a:ext cx="4133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07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/>
              <a:t>How do different types of work (Private, Self-employed, Govt_job, Never _worked) affect stroke risk?</a:t>
            </a:r>
            <a:endParaRPr sz="2333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" y="1310850"/>
            <a:ext cx="3361739" cy="2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375" y="1310850"/>
            <a:ext cx="4721075" cy="2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living in an urban or rural area affect stroke likelihood?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9825"/>
            <a:ext cx="5065750" cy="30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201" y="1309825"/>
            <a:ext cx="3015025" cy="3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Average</vt:lpstr>
      <vt:lpstr>Arial</vt:lpstr>
      <vt:lpstr>Oswald</vt:lpstr>
      <vt:lpstr>Slate</vt:lpstr>
      <vt:lpstr>Health Factors and Stroke Incidence</vt:lpstr>
      <vt:lpstr>Does higher age increase risk of stroke? </vt:lpstr>
      <vt:lpstr>Does higher age increase risk of stroke?</vt:lpstr>
      <vt:lpstr>How do hypertension and heart disease impact stroke? </vt:lpstr>
      <vt:lpstr>How do hypertension and heart disease impact stroke? </vt:lpstr>
      <vt:lpstr>Does smoking status have an impact on likelihood of a stroke?</vt:lpstr>
      <vt:lpstr>      Smoking Impact p-value = 0.76, statistically insignificant.</vt:lpstr>
      <vt:lpstr>How do different types of work (Private, Self-employed, Govt_job, Never _worked) affect stroke risk?  </vt:lpstr>
      <vt:lpstr>Does living in an urban or rural area affect stroke likelihood? </vt:lpstr>
      <vt:lpstr>What is the relationship between BMI and stroke occurrence? </vt:lpstr>
      <vt:lpstr>What is the relationship between BMI and stroke occurrence?  </vt:lpstr>
      <vt:lpstr>How do glucose levels vary across patients with stroke? </vt:lpstr>
      <vt:lpstr>Conclusions and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Jana Khamis</cp:lastModifiedBy>
  <cp:revision>1</cp:revision>
  <dcterms:modified xsi:type="dcterms:W3CDTF">2024-10-23T01:34:39Z</dcterms:modified>
</cp:coreProperties>
</file>