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8" r:id="rId4"/>
    <p:sldId id="313" r:id="rId5"/>
    <p:sldId id="259" r:id="rId6"/>
    <p:sldId id="260" r:id="rId7"/>
    <p:sldId id="311" r:id="rId8"/>
    <p:sldId id="261" r:id="rId9"/>
    <p:sldId id="309" r:id="rId10"/>
    <p:sldId id="310" r:id="rId11"/>
    <p:sldId id="264" r:id="rId12"/>
    <p:sldId id="31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97B09-EEF8-4409-9641-D5D14DBC607A}">
  <a:tblStyle styleId="{94797B09-EEF8-4409-9641-D5D14DBC6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D6CB3-42F0-4078-9A62-27C7ED45AD5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231CFBE1-F749-46BE-97E0-AB6941B56C21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Python</a:t>
          </a:r>
          <a:endParaRPr lang="ar-SA" dirty="0"/>
        </a:p>
      </dgm:t>
    </dgm:pt>
    <dgm:pt modelId="{99D6358A-8554-4159-98E4-59FECFBAF3C1}" type="parTrans" cxnId="{566F3D61-714B-4C8D-8FF4-F80CCC676091}">
      <dgm:prSet/>
      <dgm:spPr/>
      <dgm:t>
        <a:bodyPr/>
        <a:lstStyle/>
        <a:p>
          <a:pPr rtl="1"/>
          <a:endParaRPr lang="ar-SA"/>
        </a:p>
      </dgm:t>
    </dgm:pt>
    <dgm:pt modelId="{8290AA5D-D0C8-41D2-BBF4-0EE9602B174B}" type="sibTrans" cxnId="{566F3D61-714B-4C8D-8FF4-F80CCC676091}">
      <dgm:prSet/>
      <dgm:spPr/>
      <dgm:t>
        <a:bodyPr/>
        <a:lstStyle/>
        <a:p>
          <a:pPr rtl="1"/>
          <a:endParaRPr lang="ar-SA"/>
        </a:p>
      </dgm:t>
    </dgm:pt>
    <dgm:pt modelId="{E34545A4-9E83-482A-B4E2-95592B9FFE1D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Pandas</a:t>
          </a:r>
          <a:endParaRPr lang="ar-SA" dirty="0"/>
        </a:p>
      </dgm:t>
    </dgm:pt>
    <dgm:pt modelId="{5E5F9330-3EB3-4B29-81D3-D88BA3420775}" type="parTrans" cxnId="{A64188CD-F50D-4DB5-AE52-AB348CD9C838}">
      <dgm:prSet/>
      <dgm:spPr/>
      <dgm:t>
        <a:bodyPr/>
        <a:lstStyle/>
        <a:p>
          <a:pPr rtl="1"/>
          <a:endParaRPr lang="ar-SA"/>
        </a:p>
      </dgm:t>
    </dgm:pt>
    <dgm:pt modelId="{7D530459-CF21-4328-A054-BFA5F84FBAD9}" type="sibTrans" cxnId="{A64188CD-F50D-4DB5-AE52-AB348CD9C838}">
      <dgm:prSet/>
      <dgm:spPr/>
      <dgm:t>
        <a:bodyPr/>
        <a:lstStyle/>
        <a:p>
          <a:pPr rtl="1"/>
          <a:endParaRPr lang="ar-SA"/>
        </a:p>
      </dgm:t>
    </dgm:pt>
    <dgm:pt modelId="{45BCD2F6-AF11-40BD-8C89-F01C91B8F28E}">
      <dgm:prSet phldrT="[نص]"/>
      <dgm:spPr/>
      <dgm:t>
        <a:bodyPr/>
        <a:lstStyle/>
        <a:p>
          <a:pPr rtl="1"/>
          <a:r>
            <a:rPr lang="en-US" dirty="0" err="1">
              <a:solidFill>
                <a:schemeClr val="bg1">
                  <a:lumMod val="10000"/>
                </a:schemeClr>
              </a:solidFill>
            </a:rPr>
            <a:t>Numpy</a:t>
          </a:r>
          <a:endParaRPr lang="ar-SA" dirty="0">
            <a:solidFill>
              <a:schemeClr val="bg1">
                <a:lumMod val="10000"/>
              </a:schemeClr>
            </a:solidFill>
          </a:endParaRPr>
        </a:p>
      </dgm:t>
    </dgm:pt>
    <dgm:pt modelId="{13699C55-005C-4326-AA32-8D69C42250F5}" type="parTrans" cxnId="{DF989974-F142-49EC-B62D-A3E07E5D0365}">
      <dgm:prSet/>
      <dgm:spPr/>
      <dgm:t>
        <a:bodyPr/>
        <a:lstStyle/>
        <a:p>
          <a:pPr rtl="1"/>
          <a:endParaRPr lang="ar-SA"/>
        </a:p>
      </dgm:t>
    </dgm:pt>
    <dgm:pt modelId="{16B1F5F4-7887-417B-AC51-A705DD18AFBF}" type="sibTrans" cxnId="{DF989974-F142-49EC-B62D-A3E07E5D0365}">
      <dgm:prSet/>
      <dgm:spPr/>
      <dgm:t>
        <a:bodyPr/>
        <a:lstStyle/>
        <a:p>
          <a:pPr rtl="1"/>
          <a:endParaRPr lang="ar-SA"/>
        </a:p>
      </dgm:t>
    </dgm:pt>
    <dgm:pt modelId="{55361471-415A-4BA4-90A8-C1CAE1D918B0}">
      <dgm:prSet phldrT="[نص]"/>
      <dgm:spPr/>
      <dgm:t>
        <a:bodyPr/>
        <a:lstStyle/>
        <a:p>
          <a:pPr rtl="1"/>
          <a:r>
            <a:rPr lang="en-US" dirty="0">
              <a:solidFill>
                <a:schemeClr val="bg1">
                  <a:lumMod val="10000"/>
                </a:schemeClr>
              </a:solidFill>
            </a:rPr>
            <a:t>Seaborn</a:t>
          </a:r>
          <a:endParaRPr lang="ar-SA" dirty="0">
            <a:solidFill>
              <a:schemeClr val="bg1">
                <a:lumMod val="10000"/>
              </a:schemeClr>
            </a:solidFill>
          </a:endParaRPr>
        </a:p>
      </dgm:t>
    </dgm:pt>
    <dgm:pt modelId="{F8F7AA8A-CF05-476D-9CFC-423552407C14}" type="parTrans" cxnId="{8A73BA5B-422B-406C-9E4D-5120C81A0DA1}">
      <dgm:prSet/>
      <dgm:spPr/>
      <dgm:t>
        <a:bodyPr/>
        <a:lstStyle/>
        <a:p>
          <a:pPr rtl="1"/>
          <a:endParaRPr lang="ar-SA"/>
        </a:p>
      </dgm:t>
    </dgm:pt>
    <dgm:pt modelId="{7DA4FBF0-4F72-4F33-8072-523111352D9D}" type="sibTrans" cxnId="{8A73BA5B-422B-406C-9E4D-5120C81A0DA1}">
      <dgm:prSet/>
      <dgm:spPr/>
      <dgm:t>
        <a:bodyPr/>
        <a:lstStyle/>
        <a:p>
          <a:pPr rtl="1"/>
          <a:endParaRPr lang="ar-SA"/>
        </a:p>
      </dgm:t>
    </dgm:pt>
    <dgm:pt modelId="{DE9B7293-3F53-4733-8B14-80A1E012FD8E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Matplotlib</a:t>
          </a:r>
          <a:endParaRPr lang="ar-SA" dirty="0"/>
        </a:p>
      </dgm:t>
    </dgm:pt>
    <dgm:pt modelId="{2204F753-D937-4CE0-88DD-D3AEA4C06597}" type="parTrans" cxnId="{55D368B6-567E-4596-93C0-E348A9D12523}">
      <dgm:prSet/>
      <dgm:spPr/>
      <dgm:t>
        <a:bodyPr/>
        <a:lstStyle/>
        <a:p>
          <a:pPr rtl="1"/>
          <a:endParaRPr lang="ar-SA"/>
        </a:p>
      </dgm:t>
    </dgm:pt>
    <dgm:pt modelId="{DB7B1B25-0351-4669-AB52-030376DDD720}" type="sibTrans" cxnId="{55D368B6-567E-4596-93C0-E348A9D12523}">
      <dgm:prSet/>
      <dgm:spPr/>
      <dgm:t>
        <a:bodyPr/>
        <a:lstStyle/>
        <a:p>
          <a:pPr rtl="1"/>
          <a:endParaRPr lang="ar-SA"/>
        </a:p>
      </dgm:t>
    </dgm:pt>
    <dgm:pt modelId="{B1B92F51-EC96-4E0A-BE97-C917300B8EDD}">
      <dgm:prSet/>
      <dgm:spPr/>
      <dgm:t>
        <a:bodyPr/>
        <a:lstStyle/>
        <a:p>
          <a:pPr rtl="1"/>
          <a:r>
            <a:rPr lang="en-US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Jupyter</a:t>
          </a:r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 notebook</a:t>
          </a:r>
        </a:p>
      </dgm:t>
    </dgm:pt>
    <dgm:pt modelId="{6EE9F1F5-9DAF-4132-9A48-505519CF64CA}" type="parTrans" cxnId="{D6641C0B-E8A7-4D4B-B036-FC2F88FE5115}">
      <dgm:prSet/>
      <dgm:spPr/>
      <dgm:t>
        <a:bodyPr/>
        <a:lstStyle/>
        <a:p>
          <a:endParaRPr lang="en-US"/>
        </a:p>
      </dgm:t>
    </dgm:pt>
    <dgm:pt modelId="{51988FCC-F4A5-45B4-A51E-6A4A7ED2D315}" type="sibTrans" cxnId="{D6641C0B-E8A7-4D4B-B036-FC2F88FE5115}">
      <dgm:prSet/>
      <dgm:spPr/>
      <dgm:t>
        <a:bodyPr/>
        <a:lstStyle/>
        <a:p>
          <a:endParaRPr lang="en-US"/>
        </a:p>
      </dgm:t>
    </dgm:pt>
    <dgm:pt modelId="{81A8CEEE-7E25-46ED-BC1D-EBFDC773FC6C}" type="pres">
      <dgm:prSet presAssocID="{E06D6CB3-42F0-4078-9A62-27C7ED45AD51}" presName="Name0" presStyleCnt="0">
        <dgm:presLayoutVars>
          <dgm:dir/>
          <dgm:resizeHandles val="exact"/>
        </dgm:presLayoutVars>
      </dgm:prSet>
      <dgm:spPr/>
    </dgm:pt>
    <dgm:pt modelId="{60B154F5-DAA4-4D37-A526-84956CE4A5D0}" type="pres">
      <dgm:prSet presAssocID="{231CFBE1-F749-46BE-97E0-AB6941B56C21}" presName="Name5" presStyleLbl="vennNode1" presStyleIdx="0" presStyleCnt="6" custScaleX="102694">
        <dgm:presLayoutVars>
          <dgm:bulletEnabled val="1"/>
        </dgm:presLayoutVars>
      </dgm:prSet>
      <dgm:spPr/>
    </dgm:pt>
    <dgm:pt modelId="{ED89C397-A785-4EC1-9B72-48B8E58ABEC1}" type="pres">
      <dgm:prSet presAssocID="{8290AA5D-D0C8-41D2-BBF4-0EE9602B174B}" presName="space" presStyleCnt="0"/>
      <dgm:spPr/>
    </dgm:pt>
    <dgm:pt modelId="{78F1EFE9-E4BD-48F0-B28C-A6F134C0D487}" type="pres">
      <dgm:prSet presAssocID="{B1B92F51-EC96-4E0A-BE97-C917300B8EDD}" presName="Name5" presStyleLbl="vennNode1" presStyleIdx="1" presStyleCnt="6">
        <dgm:presLayoutVars>
          <dgm:bulletEnabled val="1"/>
        </dgm:presLayoutVars>
      </dgm:prSet>
      <dgm:spPr/>
    </dgm:pt>
    <dgm:pt modelId="{8912F914-E4B5-4F19-B262-381037560732}" type="pres">
      <dgm:prSet presAssocID="{51988FCC-F4A5-45B4-A51E-6A4A7ED2D315}" presName="space" presStyleCnt="0"/>
      <dgm:spPr/>
    </dgm:pt>
    <dgm:pt modelId="{8B974733-78DB-49EF-B6A1-B7821765147D}" type="pres">
      <dgm:prSet presAssocID="{E34545A4-9E83-482A-B4E2-95592B9FFE1D}" presName="Name5" presStyleLbl="vennNode1" presStyleIdx="2" presStyleCnt="6" custScaleX="106112">
        <dgm:presLayoutVars>
          <dgm:bulletEnabled val="1"/>
        </dgm:presLayoutVars>
      </dgm:prSet>
      <dgm:spPr/>
    </dgm:pt>
    <dgm:pt modelId="{A0DD3B1B-EDF7-45E7-8A09-4F5F3E08A1A8}" type="pres">
      <dgm:prSet presAssocID="{7D530459-CF21-4328-A054-BFA5F84FBAD9}" presName="space" presStyleCnt="0"/>
      <dgm:spPr/>
    </dgm:pt>
    <dgm:pt modelId="{C3DE54AD-2A18-44D0-9664-132293E925AA}" type="pres">
      <dgm:prSet presAssocID="{45BCD2F6-AF11-40BD-8C89-F01C91B8F28E}" presName="Name5" presStyleLbl="vennNode1" presStyleIdx="3" presStyleCnt="6">
        <dgm:presLayoutVars>
          <dgm:bulletEnabled val="1"/>
        </dgm:presLayoutVars>
      </dgm:prSet>
      <dgm:spPr/>
    </dgm:pt>
    <dgm:pt modelId="{81C5E62D-53F8-4E15-94E7-84C3AD7D7429}" type="pres">
      <dgm:prSet presAssocID="{16B1F5F4-7887-417B-AC51-A705DD18AFBF}" presName="space" presStyleCnt="0"/>
      <dgm:spPr/>
    </dgm:pt>
    <dgm:pt modelId="{D222AD92-8C24-4395-B22A-DA7A71B5C99B}" type="pres">
      <dgm:prSet presAssocID="{55361471-415A-4BA4-90A8-C1CAE1D918B0}" presName="Name5" presStyleLbl="vennNode1" presStyleIdx="4" presStyleCnt="6" custLinFactNeighborX="-10271" custLinFactNeighborY="1027">
        <dgm:presLayoutVars>
          <dgm:bulletEnabled val="1"/>
        </dgm:presLayoutVars>
      </dgm:prSet>
      <dgm:spPr/>
    </dgm:pt>
    <dgm:pt modelId="{D012814A-478F-4C0E-BC7E-A96B33D55D33}" type="pres">
      <dgm:prSet presAssocID="{7DA4FBF0-4F72-4F33-8072-523111352D9D}" presName="space" presStyleCnt="0"/>
      <dgm:spPr/>
    </dgm:pt>
    <dgm:pt modelId="{AA58B73F-9CF9-43CE-9206-F3B931A6219E}" type="pres">
      <dgm:prSet presAssocID="{DE9B7293-3F53-4733-8B14-80A1E012FD8E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D6641C0B-E8A7-4D4B-B036-FC2F88FE5115}" srcId="{E06D6CB3-42F0-4078-9A62-27C7ED45AD51}" destId="{B1B92F51-EC96-4E0A-BE97-C917300B8EDD}" srcOrd="1" destOrd="0" parTransId="{6EE9F1F5-9DAF-4132-9A48-505519CF64CA}" sibTransId="{51988FCC-F4A5-45B4-A51E-6A4A7ED2D315}"/>
    <dgm:cxn modelId="{2D47B21E-40F3-4C23-9C58-31B5E0F0BC68}" type="presOf" srcId="{45BCD2F6-AF11-40BD-8C89-F01C91B8F28E}" destId="{C3DE54AD-2A18-44D0-9664-132293E925AA}" srcOrd="0" destOrd="0" presId="urn:microsoft.com/office/officeart/2005/8/layout/venn3"/>
    <dgm:cxn modelId="{8A73BA5B-422B-406C-9E4D-5120C81A0DA1}" srcId="{E06D6CB3-42F0-4078-9A62-27C7ED45AD51}" destId="{55361471-415A-4BA4-90A8-C1CAE1D918B0}" srcOrd="4" destOrd="0" parTransId="{F8F7AA8A-CF05-476D-9CFC-423552407C14}" sibTransId="{7DA4FBF0-4F72-4F33-8072-523111352D9D}"/>
    <dgm:cxn modelId="{566F3D61-714B-4C8D-8FF4-F80CCC676091}" srcId="{E06D6CB3-42F0-4078-9A62-27C7ED45AD51}" destId="{231CFBE1-F749-46BE-97E0-AB6941B56C21}" srcOrd="0" destOrd="0" parTransId="{99D6358A-8554-4159-98E4-59FECFBAF3C1}" sibTransId="{8290AA5D-D0C8-41D2-BBF4-0EE9602B174B}"/>
    <dgm:cxn modelId="{DF989974-F142-49EC-B62D-A3E07E5D0365}" srcId="{E06D6CB3-42F0-4078-9A62-27C7ED45AD51}" destId="{45BCD2F6-AF11-40BD-8C89-F01C91B8F28E}" srcOrd="3" destOrd="0" parTransId="{13699C55-005C-4326-AA32-8D69C42250F5}" sibTransId="{16B1F5F4-7887-417B-AC51-A705DD18AFBF}"/>
    <dgm:cxn modelId="{6B0EF979-5732-4226-9BC9-7C4CB949A116}" type="presOf" srcId="{DE9B7293-3F53-4733-8B14-80A1E012FD8E}" destId="{AA58B73F-9CF9-43CE-9206-F3B931A6219E}" srcOrd="0" destOrd="0" presId="urn:microsoft.com/office/officeart/2005/8/layout/venn3"/>
    <dgm:cxn modelId="{55D368B6-567E-4596-93C0-E348A9D12523}" srcId="{E06D6CB3-42F0-4078-9A62-27C7ED45AD51}" destId="{DE9B7293-3F53-4733-8B14-80A1E012FD8E}" srcOrd="5" destOrd="0" parTransId="{2204F753-D937-4CE0-88DD-D3AEA4C06597}" sibTransId="{DB7B1B25-0351-4669-AB52-030376DDD720}"/>
    <dgm:cxn modelId="{83F0B8B8-A361-457B-BC3F-51A58EE281FF}" type="presOf" srcId="{E34545A4-9E83-482A-B4E2-95592B9FFE1D}" destId="{8B974733-78DB-49EF-B6A1-B7821765147D}" srcOrd="0" destOrd="0" presId="urn:microsoft.com/office/officeart/2005/8/layout/venn3"/>
    <dgm:cxn modelId="{71BAA0C2-0EA3-4262-8F9F-B11D1CA65A05}" type="presOf" srcId="{B1B92F51-EC96-4E0A-BE97-C917300B8EDD}" destId="{78F1EFE9-E4BD-48F0-B28C-A6F134C0D487}" srcOrd="0" destOrd="0" presId="urn:microsoft.com/office/officeart/2005/8/layout/venn3"/>
    <dgm:cxn modelId="{A64188CD-F50D-4DB5-AE52-AB348CD9C838}" srcId="{E06D6CB3-42F0-4078-9A62-27C7ED45AD51}" destId="{E34545A4-9E83-482A-B4E2-95592B9FFE1D}" srcOrd="2" destOrd="0" parTransId="{5E5F9330-3EB3-4B29-81D3-D88BA3420775}" sibTransId="{7D530459-CF21-4328-A054-BFA5F84FBAD9}"/>
    <dgm:cxn modelId="{974B2FF5-1F39-411D-95E0-DBA5CD72F8F3}" type="presOf" srcId="{55361471-415A-4BA4-90A8-C1CAE1D918B0}" destId="{D222AD92-8C24-4395-B22A-DA7A71B5C99B}" srcOrd="0" destOrd="0" presId="urn:microsoft.com/office/officeart/2005/8/layout/venn3"/>
    <dgm:cxn modelId="{50A097FE-2DD1-4E77-8AE3-605DB32A8708}" type="presOf" srcId="{E06D6CB3-42F0-4078-9A62-27C7ED45AD51}" destId="{81A8CEEE-7E25-46ED-BC1D-EBFDC773FC6C}" srcOrd="0" destOrd="0" presId="urn:microsoft.com/office/officeart/2005/8/layout/venn3"/>
    <dgm:cxn modelId="{9B7DB7FF-5E61-4791-8E91-1C5DEB563814}" type="presOf" srcId="{231CFBE1-F749-46BE-97E0-AB6941B56C21}" destId="{60B154F5-DAA4-4D37-A526-84956CE4A5D0}" srcOrd="0" destOrd="0" presId="urn:microsoft.com/office/officeart/2005/8/layout/venn3"/>
    <dgm:cxn modelId="{D5EDB006-9077-4C31-B333-96FA0B9F997D}" type="presParOf" srcId="{81A8CEEE-7E25-46ED-BC1D-EBFDC773FC6C}" destId="{60B154F5-DAA4-4D37-A526-84956CE4A5D0}" srcOrd="0" destOrd="0" presId="urn:microsoft.com/office/officeart/2005/8/layout/venn3"/>
    <dgm:cxn modelId="{5F8622BA-FBCE-4C2D-8522-CBDB638F5BD7}" type="presParOf" srcId="{81A8CEEE-7E25-46ED-BC1D-EBFDC773FC6C}" destId="{ED89C397-A785-4EC1-9B72-48B8E58ABEC1}" srcOrd="1" destOrd="0" presId="urn:microsoft.com/office/officeart/2005/8/layout/venn3"/>
    <dgm:cxn modelId="{6E28698A-187D-4C27-8191-E8749DB16B95}" type="presParOf" srcId="{81A8CEEE-7E25-46ED-BC1D-EBFDC773FC6C}" destId="{78F1EFE9-E4BD-48F0-B28C-A6F134C0D487}" srcOrd="2" destOrd="0" presId="urn:microsoft.com/office/officeart/2005/8/layout/venn3"/>
    <dgm:cxn modelId="{983D0733-4895-4C48-AEE8-87E3C567BDE3}" type="presParOf" srcId="{81A8CEEE-7E25-46ED-BC1D-EBFDC773FC6C}" destId="{8912F914-E4B5-4F19-B262-381037560732}" srcOrd="3" destOrd="0" presId="urn:microsoft.com/office/officeart/2005/8/layout/venn3"/>
    <dgm:cxn modelId="{0924E8A4-7B04-40A4-BF56-9B644065A301}" type="presParOf" srcId="{81A8CEEE-7E25-46ED-BC1D-EBFDC773FC6C}" destId="{8B974733-78DB-49EF-B6A1-B7821765147D}" srcOrd="4" destOrd="0" presId="urn:microsoft.com/office/officeart/2005/8/layout/venn3"/>
    <dgm:cxn modelId="{2820A230-945C-405E-8825-078A28A93255}" type="presParOf" srcId="{81A8CEEE-7E25-46ED-BC1D-EBFDC773FC6C}" destId="{A0DD3B1B-EDF7-45E7-8A09-4F5F3E08A1A8}" srcOrd="5" destOrd="0" presId="urn:microsoft.com/office/officeart/2005/8/layout/venn3"/>
    <dgm:cxn modelId="{B4AE54AE-5760-468B-AC20-1F0C9FBD0E1E}" type="presParOf" srcId="{81A8CEEE-7E25-46ED-BC1D-EBFDC773FC6C}" destId="{C3DE54AD-2A18-44D0-9664-132293E925AA}" srcOrd="6" destOrd="0" presId="urn:microsoft.com/office/officeart/2005/8/layout/venn3"/>
    <dgm:cxn modelId="{B660D2CF-240F-4D5E-8ADC-EF57DBC5EB25}" type="presParOf" srcId="{81A8CEEE-7E25-46ED-BC1D-EBFDC773FC6C}" destId="{81C5E62D-53F8-4E15-94E7-84C3AD7D7429}" srcOrd="7" destOrd="0" presId="urn:microsoft.com/office/officeart/2005/8/layout/venn3"/>
    <dgm:cxn modelId="{493B12E0-58C0-4B81-80E7-4F2B7495396E}" type="presParOf" srcId="{81A8CEEE-7E25-46ED-BC1D-EBFDC773FC6C}" destId="{D222AD92-8C24-4395-B22A-DA7A71B5C99B}" srcOrd="8" destOrd="0" presId="urn:microsoft.com/office/officeart/2005/8/layout/venn3"/>
    <dgm:cxn modelId="{B4B8F88C-3C84-4D35-BAE0-1F20547C6068}" type="presParOf" srcId="{81A8CEEE-7E25-46ED-BC1D-EBFDC773FC6C}" destId="{D012814A-478F-4C0E-BC7E-A96B33D55D33}" srcOrd="9" destOrd="0" presId="urn:microsoft.com/office/officeart/2005/8/layout/venn3"/>
    <dgm:cxn modelId="{C8EA7443-4E80-40D2-B3C3-C835E0A5FD52}" type="presParOf" srcId="{81A8CEEE-7E25-46ED-BC1D-EBFDC773FC6C}" destId="{AA58B73F-9CF9-43CE-9206-F3B931A6219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05FCB-59A1-4846-BC09-D90FFCD4CF4C}" type="doc">
      <dgm:prSet loTypeId="urn:microsoft.com/office/officeart/2005/8/layout/cycle2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pPr rtl="1"/>
          <a:endParaRPr lang="ar-SA"/>
        </a:p>
      </dgm:t>
    </dgm:pt>
    <dgm:pt modelId="{9CD06E88-A20C-4E57-AC38-C59A19E50611}">
      <dgm:prSet phldrT="[نص]"/>
      <dgm:spPr/>
      <dgm:t>
        <a:bodyPr/>
        <a:lstStyle/>
        <a:p>
          <a:pPr rtl="1"/>
          <a:r>
            <a:rPr lang="en-US" dirty="0"/>
            <a:t>Check nulls</a:t>
          </a:r>
          <a:endParaRPr lang="ar-SA" dirty="0"/>
        </a:p>
      </dgm:t>
    </dgm:pt>
    <dgm:pt modelId="{848C257A-3464-4EB4-9882-DD2B4269BE46}" type="parTrans" cxnId="{9CF23068-9E6C-47C8-A65D-98454FB4BEBF}">
      <dgm:prSet/>
      <dgm:spPr/>
      <dgm:t>
        <a:bodyPr/>
        <a:lstStyle/>
        <a:p>
          <a:pPr rtl="1"/>
          <a:endParaRPr lang="ar-SA"/>
        </a:p>
      </dgm:t>
    </dgm:pt>
    <dgm:pt modelId="{4A466C8B-F8E6-4296-A39B-C933DC056D99}" type="sibTrans" cxnId="{9CF23068-9E6C-47C8-A65D-98454FB4BEBF}">
      <dgm:prSet/>
      <dgm:spPr/>
      <dgm:t>
        <a:bodyPr/>
        <a:lstStyle/>
        <a:p>
          <a:pPr rtl="1"/>
          <a:endParaRPr lang="ar-SA"/>
        </a:p>
      </dgm:t>
    </dgm:pt>
    <dgm:pt modelId="{F407402A-E869-4B59-9EAF-81028976A8CF}">
      <dgm:prSet phldrT="[نص]"/>
      <dgm:spPr/>
      <dgm:t>
        <a:bodyPr/>
        <a:lstStyle/>
        <a:p>
          <a:pPr rtl="1"/>
          <a:r>
            <a:rPr lang="en-US" dirty="0"/>
            <a:t>Fix columns</a:t>
          </a:r>
          <a:endParaRPr lang="ar-SA" dirty="0"/>
        </a:p>
      </dgm:t>
    </dgm:pt>
    <dgm:pt modelId="{9CEA8B87-E4AE-425A-97C1-7844BD858BAD}" type="parTrans" cxnId="{37B30499-AFB1-40E1-9CE5-22C3D924E361}">
      <dgm:prSet/>
      <dgm:spPr/>
      <dgm:t>
        <a:bodyPr/>
        <a:lstStyle/>
        <a:p>
          <a:pPr rtl="1"/>
          <a:endParaRPr lang="ar-SA"/>
        </a:p>
      </dgm:t>
    </dgm:pt>
    <dgm:pt modelId="{B1A0CB70-BFDB-49F5-B16E-A793750E7896}" type="sibTrans" cxnId="{37B30499-AFB1-40E1-9CE5-22C3D924E361}">
      <dgm:prSet/>
      <dgm:spPr/>
      <dgm:t>
        <a:bodyPr/>
        <a:lstStyle/>
        <a:p>
          <a:pPr rtl="1"/>
          <a:endParaRPr lang="ar-SA"/>
        </a:p>
      </dgm:t>
    </dgm:pt>
    <dgm:pt modelId="{EC0C870D-B91B-4C2D-A796-0D3810837356}">
      <dgm:prSet phldrT="[نص]"/>
      <dgm:spPr/>
      <dgm:t>
        <a:bodyPr/>
        <a:lstStyle/>
        <a:p>
          <a:pPr rtl="1"/>
          <a:r>
            <a:rPr lang="en-US" dirty="0"/>
            <a:t>Remove columns</a:t>
          </a:r>
          <a:endParaRPr lang="ar-SA" dirty="0"/>
        </a:p>
      </dgm:t>
    </dgm:pt>
    <dgm:pt modelId="{3FE912FC-8665-4D37-9AC0-14F0ECDFB316}" type="parTrans" cxnId="{1B000AAF-F564-483E-B348-6724A03BA45D}">
      <dgm:prSet/>
      <dgm:spPr/>
      <dgm:t>
        <a:bodyPr/>
        <a:lstStyle/>
        <a:p>
          <a:pPr rtl="1"/>
          <a:endParaRPr lang="ar-SA"/>
        </a:p>
      </dgm:t>
    </dgm:pt>
    <dgm:pt modelId="{AB2119D6-9695-430B-8FD1-0FF4B3CC13D1}" type="sibTrans" cxnId="{1B000AAF-F564-483E-B348-6724A03BA45D}">
      <dgm:prSet/>
      <dgm:spPr/>
      <dgm:t>
        <a:bodyPr/>
        <a:lstStyle/>
        <a:p>
          <a:pPr rtl="1"/>
          <a:endParaRPr lang="ar-SA"/>
        </a:p>
      </dgm:t>
    </dgm:pt>
    <dgm:pt modelId="{4872EFE1-AB16-489E-95AE-BA61DCB564B9}" type="pres">
      <dgm:prSet presAssocID="{4BC05FCB-59A1-4846-BC09-D90FFCD4CF4C}" presName="cycle" presStyleCnt="0">
        <dgm:presLayoutVars>
          <dgm:dir/>
          <dgm:resizeHandles val="exact"/>
        </dgm:presLayoutVars>
      </dgm:prSet>
      <dgm:spPr/>
    </dgm:pt>
    <dgm:pt modelId="{12D4CFBA-496B-4A00-8874-064A0CB22913}" type="pres">
      <dgm:prSet presAssocID="{9CD06E88-A20C-4E57-AC38-C59A19E50611}" presName="node" presStyleLbl="node1" presStyleIdx="0" presStyleCnt="3" custRadScaleRad="94524" custRadScaleInc="-1477">
        <dgm:presLayoutVars>
          <dgm:bulletEnabled val="1"/>
        </dgm:presLayoutVars>
      </dgm:prSet>
      <dgm:spPr/>
    </dgm:pt>
    <dgm:pt modelId="{A8F1CA15-8AE4-4FC6-8A9E-586EF390C3D7}" type="pres">
      <dgm:prSet presAssocID="{4A466C8B-F8E6-4296-A39B-C933DC056D99}" presName="sibTrans" presStyleLbl="sibTrans2D1" presStyleIdx="0" presStyleCnt="3"/>
      <dgm:spPr/>
    </dgm:pt>
    <dgm:pt modelId="{F9890648-ACA8-415C-A55B-2B71EBB2DD51}" type="pres">
      <dgm:prSet presAssocID="{4A466C8B-F8E6-4296-A39B-C933DC056D99}" presName="connectorText" presStyleLbl="sibTrans2D1" presStyleIdx="0" presStyleCnt="3"/>
      <dgm:spPr/>
    </dgm:pt>
    <dgm:pt modelId="{A1328D4D-C232-44F2-9E0C-E66090C3F4F1}" type="pres">
      <dgm:prSet presAssocID="{F407402A-E869-4B59-9EAF-81028976A8CF}" presName="node" presStyleLbl="node1" presStyleIdx="1" presStyleCnt="3">
        <dgm:presLayoutVars>
          <dgm:bulletEnabled val="1"/>
        </dgm:presLayoutVars>
      </dgm:prSet>
      <dgm:spPr/>
    </dgm:pt>
    <dgm:pt modelId="{4EFA7C67-B41E-44D3-81E0-2D5E47A710B4}" type="pres">
      <dgm:prSet presAssocID="{B1A0CB70-BFDB-49F5-B16E-A793750E7896}" presName="sibTrans" presStyleLbl="sibTrans2D1" presStyleIdx="1" presStyleCnt="3"/>
      <dgm:spPr/>
    </dgm:pt>
    <dgm:pt modelId="{A5FF2D05-7C5C-4CDB-9623-D6D6663DFD5C}" type="pres">
      <dgm:prSet presAssocID="{B1A0CB70-BFDB-49F5-B16E-A793750E7896}" presName="connectorText" presStyleLbl="sibTrans2D1" presStyleIdx="1" presStyleCnt="3"/>
      <dgm:spPr/>
    </dgm:pt>
    <dgm:pt modelId="{78212CB1-12E8-4556-BC70-87EA9FA198CB}" type="pres">
      <dgm:prSet presAssocID="{EC0C870D-B91B-4C2D-A796-0D3810837356}" presName="node" presStyleLbl="node1" presStyleIdx="2" presStyleCnt="3">
        <dgm:presLayoutVars>
          <dgm:bulletEnabled val="1"/>
        </dgm:presLayoutVars>
      </dgm:prSet>
      <dgm:spPr/>
    </dgm:pt>
    <dgm:pt modelId="{72F3633E-E043-41C0-8502-785F42DA7038}" type="pres">
      <dgm:prSet presAssocID="{AB2119D6-9695-430B-8FD1-0FF4B3CC13D1}" presName="sibTrans" presStyleLbl="sibTrans2D1" presStyleIdx="2" presStyleCnt="3"/>
      <dgm:spPr/>
    </dgm:pt>
    <dgm:pt modelId="{A1215D3E-164F-4299-B982-A188B781E4A2}" type="pres">
      <dgm:prSet presAssocID="{AB2119D6-9695-430B-8FD1-0FF4B3CC13D1}" presName="connectorText" presStyleLbl="sibTrans2D1" presStyleIdx="2" presStyleCnt="3"/>
      <dgm:spPr/>
    </dgm:pt>
  </dgm:ptLst>
  <dgm:cxnLst>
    <dgm:cxn modelId="{61C27A12-EFEF-470C-BFC0-56B6955FEB34}" type="presOf" srcId="{AB2119D6-9695-430B-8FD1-0FF4B3CC13D1}" destId="{A1215D3E-164F-4299-B982-A188B781E4A2}" srcOrd="1" destOrd="0" presId="urn:microsoft.com/office/officeart/2005/8/layout/cycle2"/>
    <dgm:cxn modelId="{29D4D738-F2C5-4C9C-8618-DA73B5011264}" type="presOf" srcId="{F407402A-E869-4B59-9EAF-81028976A8CF}" destId="{A1328D4D-C232-44F2-9E0C-E66090C3F4F1}" srcOrd="0" destOrd="0" presId="urn:microsoft.com/office/officeart/2005/8/layout/cycle2"/>
    <dgm:cxn modelId="{5438A65E-6DD9-4F79-A8A5-256D4537C9F8}" type="presOf" srcId="{4BC05FCB-59A1-4846-BC09-D90FFCD4CF4C}" destId="{4872EFE1-AB16-489E-95AE-BA61DCB564B9}" srcOrd="0" destOrd="0" presId="urn:microsoft.com/office/officeart/2005/8/layout/cycle2"/>
    <dgm:cxn modelId="{058E5B61-D803-497A-8391-A73238D17CA4}" type="presOf" srcId="{4A466C8B-F8E6-4296-A39B-C933DC056D99}" destId="{A8F1CA15-8AE4-4FC6-8A9E-586EF390C3D7}" srcOrd="0" destOrd="0" presId="urn:microsoft.com/office/officeart/2005/8/layout/cycle2"/>
    <dgm:cxn modelId="{7CB00242-8A0D-45E0-A0B7-FC7ED71C7BB4}" type="presOf" srcId="{EC0C870D-B91B-4C2D-A796-0D3810837356}" destId="{78212CB1-12E8-4556-BC70-87EA9FA198CB}" srcOrd="0" destOrd="0" presId="urn:microsoft.com/office/officeart/2005/8/layout/cycle2"/>
    <dgm:cxn modelId="{9CF23068-9E6C-47C8-A65D-98454FB4BEBF}" srcId="{4BC05FCB-59A1-4846-BC09-D90FFCD4CF4C}" destId="{9CD06E88-A20C-4E57-AC38-C59A19E50611}" srcOrd="0" destOrd="0" parTransId="{848C257A-3464-4EB4-9882-DD2B4269BE46}" sibTransId="{4A466C8B-F8E6-4296-A39B-C933DC056D99}"/>
    <dgm:cxn modelId="{10BAA376-EEFC-49AB-A39B-48C461CA3A78}" type="presOf" srcId="{AB2119D6-9695-430B-8FD1-0FF4B3CC13D1}" destId="{72F3633E-E043-41C0-8502-785F42DA7038}" srcOrd="0" destOrd="0" presId="urn:microsoft.com/office/officeart/2005/8/layout/cycle2"/>
    <dgm:cxn modelId="{69B6D857-B2A8-47FB-ABD6-7D9D84E1B0B2}" type="presOf" srcId="{B1A0CB70-BFDB-49F5-B16E-A793750E7896}" destId="{4EFA7C67-B41E-44D3-81E0-2D5E47A710B4}" srcOrd="0" destOrd="0" presId="urn:microsoft.com/office/officeart/2005/8/layout/cycle2"/>
    <dgm:cxn modelId="{E3FB9583-1C7F-4589-9BE8-AC957C7BAC9D}" type="presOf" srcId="{4A466C8B-F8E6-4296-A39B-C933DC056D99}" destId="{F9890648-ACA8-415C-A55B-2B71EBB2DD51}" srcOrd="1" destOrd="0" presId="urn:microsoft.com/office/officeart/2005/8/layout/cycle2"/>
    <dgm:cxn modelId="{37B30499-AFB1-40E1-9CE5-22C3D924E361}" srcId="{4BC05FCB-59A1-4846-BC09-D90FFCD4CF4C}" destId="{F407402A-E869-4B59-9EAF-81028976A8CF}" srcOrd="1" destOrd="0" parTransId="{9CEA8B87-E4AE-425A-97C1-7844BD858BAD}" sibTransId="{B1A0CB70-BFDB-49F5-B16E-A793750E7896}"/>
    <dgm:cxn modelId="{1B000AAF-F564-483E-B348-6724A03BA45D}" srcId="{4BC05FCB-59A1-4846-BC09-D90FFCD4CF4C}" destId="{EC0C870D-B91B-4C2D-A796-0D3810837356}" srcOrd="2" destOrd="0" parTransId="{3FE912FC-8665-4D37-9AC0-14F0ECDFB316}" sibTransId="{AB2119D6-9695-430B-8FD1-0FF4B3CC13D1}"/>
    <dgm:cxn modelId="{2418D4F9-A090-4B1F-AAF5-B941BC17D643}" type="presOf" srcId="{B1A0CB70-BFDB-49F5-B16E-A793750E7896}" destId="{A5FF2D05-7C5C-4CDB-9623-D6D6663DFD5C}" srcOrd="1" destOrd="0" presId="urn:microsoft.com/office/officeart/2005/8/layout/cycle2"/>
    <dgm:cxn modelId="{FBA04CFA-DDE1-4517-8A2B-9BEEE91AF4DB}" type="presOf" srcId="{9CD06E88-A20C-4E57-AC38-C59A19E50611}" destId="{12D4CFBA-496B-4A00-8874-064A0CB22913}" srcOrd="0" destOrd="0" presId="urn:microsoft.com/office/officeart/2005/8/layout/cycle2"/>
    <dgm:cxn modelId="{BF254A4E-C9A5-4A80-BCF2-D5E344889312}" type="presParOf" srcId="{4872EFE1-AB16-489E-95AE-BA61DCB564B9}" destId="{12D4CFBA-496B-4A00-8874-064A0CB22913}" srcOrd="0" destOrd="0" presId="urn:microsoft.com/office/officeart/2005/8/layout/cycle2"/>
    <dgm:cxn modelId="{7BE3A17A-0A50-437E-BABF-05E3E434963A}" type="presParOf" srcId="{4872EFE1-AB16-489E-95AE-BA61DCB564B9}" destId="{A8F1CA15-8AE4-4FC6-8A9E-586EF390C3D7}" srcOrd="1" destOrd="0" presId="urn:microsoft.com/office/officeart/2005/8/layout/cycle2"/>
    <dgm:cxn modelId="{9C019E84-40F9-400C-80A8-F5DF5FAB5801}" type="presParOf" srcId="{A8F1CA15-8AE4-4FC6-8A9E-586EF390C3D7}" destId="{F9890648-ACA8-415C-A55B-2B71EBB2DD51}" srcOrd="0" destOrd="0" presId="urn:microsoft.com/office/officeart/2005/8/layout/cycle2"/>
    <dgm:cxn modelId="{B3ED1EE0-DFB4-4B26-B483-24A644BA5A34}" type="presParOf" srcId="{4872EFE1-AB16-489E-95AE-BA61DCB564B9}" destId="{A1328D4D-C232-44F2-9E0C-E66090C3F4F1}" srcOrd="2" destOrd="0" presId="urn:microsoft.com/office/officeart/2005/8/layout/cycle2"/>
    <dgm:cxn modelId="{81C886C4-9B4F-4E1B-B940-258E1785FA4D}" type="presParOf" srcId="{4872EFE1-AB16-489E-95AE-BA61DCB564B9}" destId="{4EFA7C67-B41E-44D3-81E0-2D5E47A710B4}" srcOrd="3" destOrd="0" presId="urn:microsoft.com/office/officeart/2005/8/layout/cycle2"/>
    <dgm:cxn modelId="{5261B790-5F89-44ED-8A42-C5F2075BF969}" type="presParOf" srcId="{4EFA7C67-B41E-44D3-81E0-2D5E47A710B4}" destId="{A5FF2D05-7C5C-4CDB-9623-D6D6663DFD5C}" srcOrd="0" destOrd="0" presId="urn:microsoft.com/office/officeart/2005/8/layout/cycle2"/>
    <dgm:cxn modelId="{6DA3625D-A840-424E-AAA6-EF569D603001}" type="presParOf" srcId="{4872EFE1-AB16-489E-95AE-BA61DCB564B9}" destId="{78212CB1-12E8-4556-BC70-87EA9FA198CB}" srcOrd="4" destOrd="0" presId="urn:microsoft.com/office/officeart/2005/8/layout/cycle2"/>
    <dgm:cxn modelId="{608F91CE-E767-461C-9003-195AADB507E5}" type="presParOf" srcId="{4872EFE1-AB16-489E-95AE-BA61DCB564B9}" destId="{72F3633E-E043-41C0-8502-785F42DA7038}" srcOrd="5" destOrd="0" presId="urn:microsoft.com/office/officeart/2005/8/layout/cycle2"/>
    <dgm:cxn modelId="{B127C238-ACF8-425C-B0A0-7B63D2A657AB}" type="presParOf" srcId="{72F3633E-E043-41C0-8502-785F42DA7038}" destId="{A1215D3E-164F-4299-B982-A188B781E4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54F5-DAA4-4D37-A526-84956CE4A5D0}">
      <dsp:nvSpPr>
        <dsp:cNvPr id="0" name=""/>
        <dsp:cNvSpPr/>
      </dsp:nvSpPr>
      <dsp:spPr>
        <a:xfrm>
          <a:off x="85" y="112284"/>
          <a:ext cx="1269793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Python</a:t>
          </a:r>
          <a:endParaRPr lang="ar-SA" sz="1300" kern="1200" dirty="0"/>
        </a:p>
      </dsp:txBody>
      <dsp:txXfrm>
        <a:off x="186042" y="293363"/>
        <a:ext cx="897879" cy="874324"/>
      </dsp:txXfrm>
    </dsp:sp>
    <dsp:sp modelId="{78F1EFE9-E4BD-48F0-B28C-A6F134C0D487}">
      <dsp:nvSpPr>
        <dsp:cNvPr id="0" name=""/>
        <dsp:cNvSpPr/>
      </dsp:nvSpPr>
      <dsp:spPr>
        <a:xfrm>
          <a:off x="1022582" y="112284"/>
          <a:ext cx="1236482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Jupyter</a:t>
          </a: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 notebook</a:t>
          </a:r>
        </a:p>
      </dsp:txBody>
      <dsp:txXfrm>
        <a:off x="1203661" y="293363"/>
        <a:ext cx="874324" cy="874324"/>
      </dsp:txXfrm>
    </dsp:sp>
    <dsp:sp modelId="{8B974733-78DB-49EF-B6A1-B7821765147D}">
      <dsp:nvSpPr>
        <dsp:cNvPr id="0" name=""/>
        <dsp:cNvSpPr/>
      </dsp:nvSpPr>
      <dsp:spPr>
        <a:xfrm>
          <a:off x="2011768" y="112284"/>
          <a:ext cx="1312056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Pandas</a:t>
          </a:r>
          <a:endParaRPr lang="ar-SA" sz="1300" kern="1200" dirty="0"/>
        </a:p>
      </dsp:txBody>
      <dsp:txXfrm>
        <a:off x="2203914" y="293363"/>
        <a:ext cx="927764" cy="874324"/>
      </dsp:txXfrm>
    </dsp:sp>
    <dsp:sp modelId="{C3DE54AD-2A18-44D0-9664-132293E925AA}">
      <dsp:nvSpPr>
        <dsp:cNvPr id="0" name=""/>
        <dsp:cNvSpPr/>
      </dsp:nvSpPr>
      <dsp:spPr>
        <a:xfrm>
          <a:off x="3076528" y="112284"/>
          <a:ext cx="1236482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1">
                  <a:lumMod val="10000"/>
                </a:schemeClr>
              </a:solidFill>
            </a:rPr>
            <a:t>Numpy</a:t>
          </a:r>
          <a:endParaRPr lang="ar-SA" sz="13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3257607" y="293363"/>
        <a:ext cx="874324" cy="874324"/>
      </dsp:txXfrm>
    </dsp:sp>
    <dsp:sp modelId="{D222AD92-8C24-4395-B22A-DA7A71B5C99B}">
      <dsp:nvSpPr>
        <dsp:cNvPr id="0" name=""/>
        <dsp:cNvSpPr/>
      </dsp:nvSpPr>
      <dsp:spPr>
        <a:xfrm>
          <a:off x="4040314" y="124983"/>
          <a:ext cx="1236482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Seaborn</a:t>
          </a:r>
          <a:endParaRPr lang="ar-SA" sz="13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4221393" y="306062"/>
        <a:ext cx="874324" cy="874324"/>
      </dsp:txXfrm>
    </dsp:sp>
    <dsp:sp modelId="{AA58B73F-9CF9-43CE-9206-F3B931A6219E}">
      <dsp:nvSpPr>
        <dsp:cNvPr id="0" name=""/>
        <dsp:cNvSpPr/>
      </dsp:nvSpPr>
      <dsp:spPr>
        <a:xfrm>
          <a:off x="5054900" y="112284"/>
          <a:ext cx="1236482" cy="12364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048" tIns="16510" rIns="68048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Matplotlib</a:t>
          </a:r>
          <a:endParaRPr lang="ar-SA" sz="1300" kern="1200" dirty="0"/>
        </a:p>
      </dsp:txBody>
      <dsp:txXfrm>
        <a:off x="5235979" y="293363"/>
        <a:ext cx="874324" cy="87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4CFBA-496B-4A00-8874-064A0CB22913}">
      <dsp:nvSpPr>
        <dsp:cNvPr id="0" name=""/>
        <dsp:cNvSpPr/>
      </dsp:nvSpPr>
      <dsp:spPr>
        <a:xfrm>
          <a:off x="2690108" y="57286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 nulls</a:t>
          </a:r>
          <a:endParaRPr lang="ar-SA" sz="1700" kern="1200" dirty="0"/>
        </a:p>
      </dsp:txBody>
      <dsp:txXfrm>
        <a:off x="2865689" y="232867"/>
        <a:ext cx="847782" cy="847782"/>
      </dsp:txXfrm>
    </dsp:sp>
    <dsp:sp modelId="{A8F1CA15-8AE4-4FC6-8A9E-586EF390C3D7}">
      <dsp:nvSpPr>
        <dsp:cNvPr id="0" name=""/>
        <dsp:cNvSpPr/>
      </dsp:nvSpPr>
      <dsp:spPr>
        <a:xfrm rot="3518539">
          <a:off x="3594488" y="1197587"/>
          <a:ext cx="295918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>
        <a:off x="3615777" y="1240612"/>
        <a:ext cx="207143" cy="242785"/>
      </dsp:txXfrm>
    </dsp:sp>
    <dsp:sp modelId="{A1328D4D-C232-44F2-9E0C-E66090C3F4F1}">
      <dsp:nvSpPr>
        <dsp:cNvPr id="0" name=""/>
        <dsp:cNvSpPr/>
      </dsp:nvSpPr>
      <dsp:spPr>
        <a:xfrm>
          <a:off x="3604560" y="1557890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Fix columns</a:t>
          </a:r>
          <a:endParaRPr lang="ar-SA" sz="1700" kern="1200" dirty="0"/>
        </a:p>
      </dsp:txBody>
      <dsp:txXfrm>
        <a:off x="3780141" y="1733471"/>
        <a:ext cx="847782" cy="847782"/>
      </dsp:txXfrm>
    </dsp:sp>
    <dsp:sp modelId="{4EFA7C67-B41E-44D3-81E0-2D5E47A710B4}">
      <dsp:nvSpPr>
        <dsp:cNvPr id="0" name=""/>
        <dsp:cNvSpPr/>
      </dsp:nvSpPr>
      <dsp:spPr>
        <a:xfrm rot="10800000">
          <a:off x="3154861" y="1955041"/>
          <a:ext cx="317787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7212"/>
                <a:satOff val="7197"/>
                <a:lumOff val="471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-17212"/>
                <a:satOff val="7197"/>
                <a:lumOff val="471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-17212"/>
                <a:satOff val="7197"/>
                <a:lumOff val="47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 rot="10800000">
        <a:off x="3250197" y="2035970"/>
        <a:ext cx="222451" cy="242785"/>
      </dsp:txXfrm>
    </dsp:sp>
    <dsp:sp modelId="{78212CB1-12E8-4556-BC70-87EA9FA198CB}">
      <dsp:nvSpPr>
        <dsp:cNvPr id="0" name=""/>
        <dsp:cNvSpPr/>
      </dsp:nvSpPr>
      <dsp:spPr>
        <a:xfrm>
          <a:off x="1806017" y="1557890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columns</a:t>
          </a:r>
          <a:endParaRPr lang="ar-SA" sz="1700" kern="1200" dirty="0"/>
        </a:p>
      </dsp:txBody>
      <dsp:txXfrm>
        <a:off x="1981598" y="1733471"/>
        <a:ext cx="847782" cy="847782"/>
      </dsp:txXfrm>
    </dsp:sp>
    <dsp:sp modelId="{72F3633E-E043-41C0-8502-785F42DA7038}">
      <dsp:nvSpPr>
        <dsp:cNvPr id="0" name=""/>
        <dsp:cNvSpPr/>
      </dsp:nvSpPr>
      <dsp:spPr>
        <a:xfrm rot="18030284">
          <a:off x="2699578" y="1211753"/>
          <a:ext cx="287647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4423"/>
                <a:satOff val="14394"/>
                <a:lumOff val="9421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-34423"/>
                <a:satOff val="14394"/>
                <a:lumOff val="9421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-34423"/>
                <a:satOff val="14394"/>
                <a:lumOff val="942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>
        <a:off x="2720823" y="1329857"/>
        <a:ext cx="201353" cy="24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mohammedhalosaimi/riyadh-coffee-shop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3075410" y="2925755"/>
            <a:ext cx="4789087" cy="1026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P</a:t>
            </a:r>
            <a:r>
              <a:rPr lang="en" sz="1600" dirty="0">
                <a:solidFill>
                  <a:schemeClr val="tx2"/>
                </a:solidFill>
                <a:latin typeface="+mn-lt"/>
              </a:rPr>
              <a:t>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/>
                </a:solidFill>
                <a:latin typeface="+mn-lt"/>
              </a:rPr>
              <a:t>Wafa albattah &amp; 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T</a:t>
            </a:r>
            <a:r>
              <a:rPr lang="en" sz="1600" dirty="0">
                <a:solidFill>
                  <a:schemeClr val="tx2"/>
                </a:solidFill>
                <a:latin typeface="+mn-lt"/>
              </a:rPr>
              <a:t>aghreed albaiz</a:t>
            </a:r>
            <a:endParaRPr sz="16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0A6937F-A443-40C5-AFB9-BCA7AF0F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6" y="1078127"/>
            <a:ext cx="2219881" cy="2196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7A3BE-E9FD-4C90-B421-21FC8291B14D}"/>
              </a:ext>
            </a:extLst>
          </p:cNvPr>
          <p:cNvSpPr txBox="1"/>
          <p:nvPr/>
        </p:nvSpPr>
        <p:spPr>
          <a:xfrm>
            <a:off x="3933894" y="986763"/>
            <a:ext cx="307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LAVA Cafe</a:t>
            </a:r>
            <a:endParaRPr lang="en-US" sz="6000" dirty="0">
              <a:solidFill>
                <a:schemeClr val="bg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06AD0D-1A12-42A5-8036-40CF4329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50" y="101482"/>
            <a:ext cx="4278000" cy="860700"/>
          </a:xfrm>
        </p:spPr>
        <p:txBody>
          <a:bodyPr/>
          <a:lstStyle/>
          <a:p>
            <a:r>
              <a:rPr lang="en-US" sz="3200" dirty="0"/>
              <a:t>Analysis:</a:t>
            </a:r>
            <a:endParaRPr lang="ar-SA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A3EEEA-D904-4A15-9531-0C745FE8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962182"/>
            <a:ext cx="7122160" cy="32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559308" y="323163"/>
            <a:ext cx="7704000" cy="111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Conclusion:</a:t>
            </a:r>
            <a:endParaRPr sz="3600" dirty="0"/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ubTitle" idx="3"/>
          </p:nvPr>
        </p:nvSpPr>
        <p:spPr>
          <a:xfrm>
            <a:off x="322305" y="1165868"/>
            <a:ext cx="8178006" cy="203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 and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fter analysis we noticed 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>
                  <a:noFill/>
                </a:ln>
                <a:solidFill>
                  <a:schemeClr val="bg2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“Elixir Bunn coffee Roasters”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the highest rating.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in the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shop type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noticed that cafe are more expensive than coffee shops.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686D40-21E5-4686-A699-460A9D77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39" y="2962012"/>
            <a:ext cx="2056920" cy="1931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5FCF5FA9-08B4-4AE3-A7D6-9FC9A42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223" y="996398"/>
            <a:ext cx="3753127" cy="2686602"/>
          </a:xfrm>
        </p:spPr>
        <p:txBody>
          <a:bodyPr/>
          <a:lstStyle/>
          <a:p>
            <a:r>
              <a:rPr lang="en" sz="4000" dirty="0"/>
              <a:t>Thank You! </a:t>
            </a:r>
            <a:br>
              <a:rPr lang="en" sz="3600" dirty="0"/>
            </a:br>
            <a:br>
              <a:rPr lang="en" sz="3600" dirty="0"/>
            </a:br>
            <a:r>
              <a:rPr lang="en-GB" sz="2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Have Any Questions?</a:t>
            </a:r>
            <a:b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ar-SA" sz="36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D9FDB94-B145-4818-B0B4-9D63FE45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56" y="1241442"/>
            <a:ext cx="2219881" cy="2196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55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586650" y="342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lava cafe:</a:t>
            </a:r>
            <a:endParaRPr sz="32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897800" y="1249451"/>
            <a:ext cx="6068150" cy="3551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</a:rPr>
              <a:t>From the personalities in which they exist to the communities that grow our coffee beans, we are committed to investing and creating opportunities to positively impact people's lives.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</a:rPr>
              <a:t> Exchanging groups, helping at work, bringing activism into work, bringing activism into individuals - all this is an axe part of our identity as a sustainable company.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</a:rPr>
              <a:t> As a publicly traded company, lava coffee believes in striking a balance.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</a:rPr>
              <a:t>between business and social amenities.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776897-E786-4AFD-8FD6-8BFBC7FA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57" y="2665627"/>
            <a:ext cx="2157686" cy="21349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763078"/>
            <a:ext cx="7704000" cy="94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Tools &amp; Libraries :</a:t>
            </a:r>
            <a:endParaRPr sz="3200" dirty="0"/>
          </a:p>
        </p:txBody>
      </p:sp>
      <p:graphicFrame>
        <p:nvGraphicFramePr>
          <p:cNvPr id="16" name="رسم تخطيطي 15">
            <a:extLst>
              <a:ext uri="{FF2B5EF4-FFF2-40B4-BE49-F238E27FC236}">
                <a16:creationId xmlns:a16="http://schemas.microsoft.com/office/drawing/2014/main" id="{528CABAF-5A70-4077-9F0C-B04B7517B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619015"/>
              </p:ext>
            </p:extLst>
          </p:nvPr>
        </p:nvGraphicFramePr>
        <p:xfrm>
          <a:off x="1401417" y="1709531"/>
          <a:ext cx="6291469" cy="146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C08E4-63C5-49D7-961D-14C1E69BE61C}"/>
              </a:ext>
            </a:extLst>
          </p:cNvPr>
          <p:cNvSpPr txBox="1"/>
          <p:nvPr/>
        </p:nvSpPr>
        <p:spPr>
          <a:xfrm>
            <a:off x="1814512" y="673100"/>
            <a:ext cx="5514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endParaRPr lang="en-US" sz="2000" dirty="0">
              <a:solidFill>
                <a:schemeClr val="accent6"/>
              </a:solidFill>
              <a:latin typeface="+mn-lt"/>
            </a:endParaRP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The data was taken from the Kaggle website:</a:t>
            </a: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https://www.kaggle.com/mohammedhalosaimi/riyadh-coffee-shops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1386B-6D3E-420D-B230-5E063DA94EE7}"/>
              </a:ext>
            </a:extLst>
          </p:cNvPr>
          <p:cNvSpPr txBox="1"/>
          <p:nvPr/>
        </p:nvSpPr>
        <p:spPr>
          <a:xfrm>
            <a:off x="3453641" y="165853"/>
            <a:ext cx="206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049582-73DE-4A1B-9DB6-6962F6B0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09" y="1617912"/>
            <a:ext cx="5226292" cy="34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851861" y="622098"/>
            <a:ext cx="5183703" cy="822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Cleaning</a:t>
            </a:r>
            <a:endParaRPr sz="4400" dirty="0"/>
          </a:p>
        </p:txBody>
      </p:sp>
      <p:graphicFrame>
        <p:nvGraphicFramePr>
          <p:cNvPr id="6" name="عنصر نائب للمحتوى 3">
            <a:extLst>
              <a:ext uri="{FF2B5EF4-FFF2-40B4-BE49-F238E27FC236}">
                <a16:creationId xmlns:a16="http://schemas.microsoft.com/office/drawing/2014/main" id="{77A5C390-AB0D-42B4-94CE-626081612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04284"/>
              </p:ext>
            </p:extLst>
          </p:nvPr>
        </p:nvGraphicFramePr>
        <p:xfrm>
          <a:off x="1377490" y="1444101"/>
          <a:ext cx="6609522" cy="275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411080" y="808305"/>
            <a:ext cx="5879891" cy="707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/>
              <a:t>Dataframe</a:t>
            </a:r>
            <a:r>
              <a:rPr lang="en-US" sz="2800" dirty="0"/>
              <a:t> Before Data Cleaning: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5CB22-9E73-48D1-A83F-AA570A0A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294710"/>
            <a:ext cx="7614821" cy="3411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BAFDC0-1922-4BB0-83DC-BDCCCE60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648" y="384589"/>
            <a:ext cx="4563900" cy="884583"/>
          </a:xfrm>
        </p:spPr>
        <p:txBody>
          <a:bodyPr/>
          <a:lstStyle/>
          <a:p>
            <a:r>
              <a:rPr lang="en-US" sz="2800" dirty="0" err="1"/>
              <a:t>Dataframe</a:t>
            </a:r>
            <a:r>
              <a:rPr lang="en-US" sz="2800" dirty="0"/>
              <a:t> After Data Cleaning</a:t>
            </a:r>
            <a:r>
              <a:rPr lang="en-US" sz="2400" dirty="0"/>
              <a:t>:</a:t>
            </a:r>
            <a:endParaRPr lang="ar-S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3EE3D-A6AB-45F7-AEBE-EFB21D57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4061"/>
            <a:ext cx="7937706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991235" y="774872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rating of Coffee Shops in Riyadh</a:t>
            </a:r>
            <a:endParaRPr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3991235" y="1939492"/>
            <a:ext cx="4278000" cy="1704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goal of the project is to analyze Riyadh cafes based on people’s ratings of most cafes in Riyadh and based on this ratings we will establish a Lava cafe.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 descr="A picture containing indoor, set, wooden, grill&#10;&#10;Description automatically generated">
            <a:extLst>
              <a:ext uri="{FF2B5EF4-FFF2-40B4-BE49-F238E27FC236}">
                <a16:creationId xmlns:a16="http://schemas.microsoft.com/office/drawing/2014/main" id="{F54199CB-B385-4F3E-9981-BC87084E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4" y="601629"/>
            <a:ext cx="3172586" cy="4117610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2C9BB1-F865-4F1E-BB9A-4B33B462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800" y="0"/>
            <a:ext cx="4278000" cy="860700"/>
          </a:xfrm>
        </p:spPr>
        <p:txBody>
          <a:bodyPr/>
          <a:lstStyle/>
          <a:p>
            <a:r>
              <a:rPr lang="en-US" sz="3200" dirty="0"/>
              <a:t>Analysis:</a:t>
            </a:r>
            <a:endParaRPr lang="ar-SA" sz="32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4F27CF9-017F-4673-BE00-A331D5B4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28" y="685800"/>
            <a:ext cx="6244822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557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242</Words>
  <Application>Microsoft Office PowerPoint</Application>
  <PresentationFormat>On-screen Show (16:9)</PresentationFormat>
  <Paragraphs>38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Andalus</vt:lpstr>
      <vt:lpstr>Arial</vt:lpstr>
      <vt:lpstr>Bebas Neue</vt:lpstr>
      <vt:lpstr>Calibri</vt:lpstr>
      <vt:lpstr>Oxygen</vt:lpstr>
      <vt:lpstr>Oxygen Light</vt:lpstr>
      <vt:lpstr>Poiret One</vt:lpstr>
      <vt:lpstr>Minimalist Aesthetic Slideshow by Slidesgo</vt:lpstr>
      <vt:lpstr>PowerPoint Presentation</vt:lpstr>
      <vt:lpstr>About lava cafe:</vt:lpstr>
      <vt:lpstr>Tools &amp; Libraries :</vt:lpstr>
      <vt:lpstr>PowerPoint Presentation</vt:lpstr>
      <vt:lpstr>Data Cleaning</vt:lpstr>
      <vt:lpstr>Dataframe Before Data Cleaning: </vt:lpstr>
      <vt:lpstr>Dataframe After Data Cleaning:</vt:lpstr>
      <vt:lpstr>Analysis of rating of Coffee Shops in Riyadh</vt:lpstr>
      <vt:lpstr>Analysis:</vt:lpstr>
      <vt:lpstr>Analysis:</vt:lpstr>
      <vt:lpstr>Conclusion:</vt:lpstr>
      <vt:lpstr>Thank You!   Do You Have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rating of Coffee Shops in Riyadh</dc:title>
  <dc:creator>USER</dc:creator>
  <cp:lastModifiedBy>eissa albaiz</cp:lastModifiedBy>
  <cp:revision>6</cp:revision>
  <dcterms:modified xsi:type="dcterms:W3CDTF">2021-11-21T19:56:30Z</dcterms:modified>
</cp:coreProperties>
</file>