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15" autoAdjust="0"/>
  </p:normalViewPr>
  <p:slideViewPr>
    <p:cSldViewPr>
      <p:cViewPr varScale="1">
        <p:scale>
          <a:sx n="81" d="100"/>
          <a:sy n="81" d="100"/>
        </p:scale>
        <p:origin x="-10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58F5-3AA5-4359-A52A-BFFC165CEFD8}" type="datetimeFigureOut">
              <a:rPr lang="fr-FR" smtClean="0"/>
              <a:t>11/04/2023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A50B-FAD2-4B4C-8919-D15A770EE8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7569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58F5-3AA5-4359-A52A-BFFC165CEFD8}" type="datetimeFigureOut">
              <a:rPr lang="fr-FR" smtClean="0"/>
              <a:t>11/04/2023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A50B-FAD2-4B4C-8919-D15A770EE8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1941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58F5-3AA5-4359-A52A-BFFC165CEFD8}" type="datetimeFigureOut">
              <a:rPr lang="fr-FR" smtClean="0"/>
              <a:t>11/04/2023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A50B-FAD2-4B4C-8919-D15A770EE8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9055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58F5-3AA5-4359-A52A-BFFC165CEFD8}" type="datetimeFigureOut">
              <a:rPr lang="fr-FR" smtClean="0"/>
              <a:t>11/04/2023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A50B-FAD2-4B4C-8919-D15A770EE8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1008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58F5-3AA5-4359-A52A-BFFC165CEFD8}" type="datetimeFigureOut">
              <a:rPr lang="fr-FR" smtClean="0"/>
              <a:t>11/04/2023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A50B-FAD2-4B4C-8919-D15A770EE8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978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58F5-3AA5-4359-A52A-BFFC165CEFD8}" type="datetimeFigureOut">
              <a:rPr lang="fr-FR" smtClean="0"/>
              <a:t>11/04/2023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A50B-FAD2-4B4C-8919-D15A770EE8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0831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58F5-3AA5-4359-A52A-BFFC165CEFD8}" type="datetimeFigureOut">
              <a:rPr lang="fr-FR" smtClean="0"/>
              <a:t>11/04/2023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A50B-FAD2-4B4C-8919-D15A770EE8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721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58F5-3AA5-4359-A52A-BFFC165CEFD8}" type="datetimeFigureOut">
              <a:rPr lang="fr-FR" smtClean="0"/>
              <a:t>11/04/2023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A50B-FAD2-4B4C-8919-D15A770EE8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130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58F5-3AA5-4359-A52A-BFFC165CEFD8}" type="datetimeFigureOut">
              <a:rPr lang="fr-FR" smtClean="0"/>
              <a:t>11/04/2023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A50B-FAD2-4B4C-8919-D15A770EE8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325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58F5-3AA5-4359-A52A-BFFC165CEFD8}" type="datetimeFigureOut">
              <a:rPr lang="fr-FR" smtClean="0"/>
              <a:t>11/04/2023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A50B-FAD2-4B4C-8919-D15A770EE8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1429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58F5-3AA5-4359-A52A-BFFC165CEFD8}" type="datetimeFigureOut">
              <a:rPr lang="fr-FR" smtClean="0"/>
              <a:t>11/04/2023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A50B-FAD2-4B4C-8919-D15A770EE8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328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E58F5-3AA5-4359-A52A-BFFC165CEFD8}" type="datetimeFigureOut">
              <a:rPr lang="fr-FR" smtClean="0"/>
              <a:t>11/04/2023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CA50B-FAD2-4B4C-8919-D15A770EE8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418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1520" y="1556792"/>
            <a:ext cx="8280920" cy="2592288"/>
          </a:xfrm>
        </p:spPr>
        <p:txBody>
          <a:bodyPr/>
          <a:lstStyle/>
          <a:p>
            <a:r>
              <a:rPr lang="fr-FR" b="1" dirty="0"/>
              <a:t> </a:t>
            </a:r>
            <a:r>
              <a:rPr lang="fr-FR" b="1" dirty="0" smtClean="0"/>
              <a:t>screenshots of mongoDB work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39552" y="3789040"/>
            <a:ext cx="6400800" cy="1752600"/>
          </a:xfrm>
        </p:spPr>
        <p:txBody>
          <a:bodyPr/>
          <a:lstStyle/>
          <a:p>
            <a:r>
              <a:rPr lang="fr-FR" dirty="0" smtClean="0"/>
              <a:t>mongoDB, monngosh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475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Display all of the contacts </a:t>
            </a:r>
            <a:r>
              <a:rPr lang="en-US" dirty="0" smtClean="0"/>
              <a:t>list</a:t>
            </a:r>
            <a:endParaRPr lang="fr-F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620634"/>
            <a:ext cx="5688632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352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03" y="1436515"/>
            <a:ext cx="7128792" cy="1488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068960"/>
            <a:ext cx="7145596" cy="1422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28" y="4653136"/>
            <a:ext cx="8474542" cy="1557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323528" y="383107"/>
            <a:ext cx="8229600" cy="525613"/>
          </a:xfrm>
        </p:spPr>
        <p:txBody>
          <a:bodyPr>
            <a:noAutofit/>
          </a:bodyPr>
          <a:lstStyle/>
          <a:p>
            <a:r>
              <a:rPr lang="fr-FR" sz="3200" dirty="0" smtClean="0"/>
              <a:t>Create the data base named « contact » and  collection named « contactlist »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84892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188639"/>
            <a:ext cx="8229600" cy="525613"/>
          </a:xfrm>
        </p:spPr>
        <p:txBody>
          <a:bodyPr>
            <a:noAutofit/>
          </a:bodyPr>
          <a:lstStyle/>
          <a:p>
            <a:r>
              <a:rPr lang="en-US" sz="2800" dirty="0" smtClean="0"/>
              <a:t>Insert documents</a:t>
            </a:r>
            <a:r>
              <a:rPr lang="en-US" sz="2800" dirty="0"/>
              <a:t> </a:t>
            </a:r>
            <a:r>
              <a:rPr lang="en-US" sz="2800" dirty="0" smtClean="0"/>
              <a:t>in contactlist</a:t>
            </a:r>
            <a:endParaRPr lang="fr-FR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906658"/>
            <a:ext cx="8017321" cy="2450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22" y="3428824"/>
            <a:ext cx="5712422" cy="3456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404" y="3436422"/>
            <a:ext cx="3086100" cy="3304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914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1463508"/>
            <a:ext cx="3312368" cy="4485771"/>
          </a:xfrm>
        </p:spPr>
        <p:txBody>
          <a:bodyPr>
            <a:normAutofit/>
          </a:bodyPr>
          <a:lstStyle/>
          <a:p>
            <a:r>
              <a:rPr lang="en-US" dirty="0" smtClean="0"/>
              <a:t>Display all of the contactlist with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command:  find()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60648"/>
            <a:ext cx="5364635" cy="6352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187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7647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Display all the information about only one person using his </a:t>
            </a:r>
            <a:r>
              <a:rPr lang="en-US" dirty="0" smtClean="0"/>
              <a:t>ID</a:t>
            </a:r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96" y="2420888"/>
            <a:ext cx="8353566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125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Display all the contacts with an age &gt;</a:t>
            </a:r>
            <a:r>
              <a:rPr lang="en-US" sz="3200" dirty="0" smtClean="0"/>
              <a:t>18</a:t>
            </a:r>
            <a:endParaRPr lang="fr-FR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4"/>
            <a:ext cx="6924298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699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2063" y="764704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/>
              <a:t>Display all the contacts with an age&gt;18 and name containing "ah</a:t>
            </a:r>
            <a:r>
              <a:rPr lang="en-US" sz="3200" dirty="0" smtClean="0"/>
              <a:t>"</a:t>
            </a:r>
            <a:endParaRPr lang="fr-FR" sz="32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48880"/>
            <a:ext cx="8491018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281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Change the contact's first name from"Kefi Seif" to "Kefi Anis</a:t>
            </a:r>
            <a:r>
              <a:rPr lang="en-US" sz="3200" dirty="0" smtClean="0"/>
              <a:t>".</a:t>
            </a:r>
            <a:endParaRPr lang="fr-FR" sz="32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6"/>
            <a:ext cx="8870902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87" y="3726124"/>
            <a:ext cx="7864951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141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Delete the contacts that are aged under &lt;</a:t>
            </a:r>
            <a:r>
              <a:rPr lang="en-US" sz="3600" dirty="0" smtClean="0"/>
              <a:t>5</a:t>
            </a:r>
            <a:endParaRPr lang="fr-FR" sz="3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56792"/>
            <a:ext cx="7387505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408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78</Words>
  <Application>Microsoft Office PowerPoint</Application>
  <PresentationFormat>Affichage à l'écran (4:3)</PresentationFormat>
  <Paragraphs>11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 screenshots of mongoDB work</vt:lpstr>
      <vt:lpstr>Create the data base named « contact » and  collection named « contactlist »</vt:lpstr>
      <vt:lpstr>Insert documents in contactlist</vt:lpstr>
      <vt:lpstr>Display all of the contactlist with  command:  find()</vt:lpstr>
      <vt:lpstr>Display all the information about only one person using his ID </vt:lpstr>
      <vt:lpstr>Display all the contacts with an age &gt;18</vt:lpstr>
      <vt:lpstr>Display all the contacts with an age&gt;18 and name containing "ah"</vt:lpstr>
      <vt:lpstr>Change the contact's first name from"Kefi Seif" to "Kefi Anis".</vt:lpstr>
      <vt:lpstr>Delete the contacts that are aged under &lt;5</vt:lpstr>
      <vt:lpstr>Display all of the contacts list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DELL</dc:creator>
  <cp:lastModifiedBy>DELL</cp:lastModifiedBy>
  <cp:revision>34</cp:revision>
  <dcterms:created xsi:type="dcterms:W3CDTF">2023-04-11T15:31:46Z</dcterms:created>
  <dcterms:modified xsi:type="dcterms:W3CDTF">2023-04-11T21:15:02Z</dcterms:modified>
</cp:coreProperties>
</file>