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79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7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23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34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1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1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6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6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75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06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8D0E-DCD0-4BB8-AB6E-29BF63BB99FF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DFD09-7E7F-4901-8117-1ED485D39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35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Entity / Relationship </a:t>
            </a:r>
            <a:r>
              <a:rPr lang="fr-FR" sz="5400" dirty="0" smtClean="0"/>
              <a:t>model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200400" cy="1198984"/>
          </a:xfrm>
        </p:spPr>
        <p:txBody>
          <a:bodyPr/>
          <a:lstStyle/>
          <a:p>
            <a:r>
              <a:rPr lang="fr-FR" dirty="0" smtClean="0"/>
              <a:t>Hend Talbi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71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81338"/>
              </p:ext>
            </p:extLst>
          </p:nvPr>
        </p:nvGraphicFramePr>
        <p:xfrm>
          <a:off x="539552" y="692696"/>
          <a:ext cx="2160240" cy="156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375816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</a:t>
                      </a:r>
                      <a:r>
                        <a:rPr lang="fr-FR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Gymnasiums</a:t>
                      </a:r>
                      <a:endParaRPr lang="fr-F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6001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Gymnasiums_id</a:t>
                      </a:r>
                      <a:r>
                        <a:rPr lang="fr-FR" sz="14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Gymnasiums_name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Gymnasiums_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address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Gymnasiums_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telephone_number.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fr-F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05803"/>
              </p:ext>
            </p:extLst>
          </p:nvPr>
        </p:nvGraphicFramePr>
        <p:xfrm>
          <a:off x="5868144" y="620688"/>
          <a:ext cx="2304256" cy="193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5816">
                <a:tc>
                  <a:txBody>
                    <a:bodyPr/>
                    <a:lstStyle/>
                    <a:p>
                      <a:r>
                        <a:rPr lang="fr-FR" sz="16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fr-F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60016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last_name,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date_of_birth 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fr-F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39640"/>
              </p:ext>
            </p:extLst>
          </p:nvPr>
        </p:nvGraphicFramePr>
        <p:xfrm>
          <a:off x="3124509" y="3356992"/>
          <a:ext cx="1728192" cy="112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246684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lang="fr-FR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Session</a:t>
                      </a:r>
                      <a:endParaRPr lang="fr-F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61428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Session_id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Session_type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Session_schedule</a:t>
                      </a:r>
                      <a:endParaRPr lang="fr-F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39576"/>
              </p:ext>
            </p:extLst>
          </p:nvPr>
        </p:nvGraphicFramePr>
        <p:xfrm>
          <a:off x="611560" y="4941376"/>
          <a:ext cx="1872208" cy="165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5816">
                <a:tc>
                  <a:txBody>
                    <a:bodyPr/>
                    <a:lstStyle/>
                    <a:p>
                      <a:r>
                        <a:rPr lang="fr-FR" sz="16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Coache</a:t>
                      </a:r>
                      <a:endParaRPr lang="fr-F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60016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Coache_id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Coache_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last_name,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Coache_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Coache_</a:t>
                      </a:r>
                      <a:r>
                        <a:rPr lang="fr-FR" sz="1600" dirty="0" smtClean="0"/>
                        <a:t>age 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Coache_</a:t>
                      </a:r>
                      <a:r>
                        <a:rPr lang="fr-FR" sz="1400" dirty="0" smtClean="0"/>
                        <a:t>specialty</a:t>
                      </a:r>
                      <a:endParaRPr lang="fr-F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3491880" y="1322131"/>
            <a:ext cx="1512168" cy="54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register </a:t>
            </a:r>
          </a:p>
        </p:txBody>
      </p:sp>
      <p:cxnSp>
        <p:nvCxnSpPr>
          <p:cNvPr id="15" name="Connecteur droit 14"/>
          <p:cNvCxnSpPr>
            <a:stCxn id="13" idx="2"/>
          </p:cNvCxnSpPr>
          <p:nvPr/>
        </p:nvCxnSpPr>
        <p:spPr>
          <a:xfrm flipH="1">
            <a:off x="2699792" y="1592161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3" idx="6"/>
            <a:endCxn id="9" idx="1"/>
          </p:cNvCxnSpPr>
          <p:nvPr/>
        </p:nvCxnSpPr>
        <p:spPr>
          <a:xfrm flipV="1">
            <a:off x="5004048" y="1585836"/>
            <a:ext cx="864096" cy="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157947" y="118746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771800" y="11874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5868144" y="3681028"/>
            <a:ext cx="1512168" cy="54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register </a:t>
            </a:r>
          </a:p>
        </p:txBody>
      </p:sp>
      <p:cxnSp>
        <p:nvCxnSpPr>
          <p:cNvPr id="22" name="Connecteur droit 21"/>
          <p:cNvCxnSpPr>
            <a:stCxn id="21" idx="2"/>
            <a:endCxn id="10" idx="3"/>
          </p:cNvCxnSpPr>
          <p:nvPr/>
        </p:nvCxnSpPr>
        <p:spPr>
          <a:xfrm flipH="1" flipV="1">
            <a:off x="4852701" y="3920586"/>
            <a:ext cx="1015443" cy="3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6804248" y="2492896"/>
            <a:ext cx="0" cy="118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948264" y="269962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148064" y="354635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971600" y="3681028"/>
            <a:ext cx="1512168" cy="54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contains</a:t>
            </a:r>
            <a:r>
              <a:rPr lang="fr-FR" dirty="0"/>
              <a:t> </a:t>
            </a:r>
          </a:p>
        </p:txBody>
      </p:sp>
      <p:cxnSp>
        <p:nvCxnSpPr>
          <p:cNvPr id="30" name="Connecteur droit 29"/>
          <p:cNvCxnSpPr>
            <a:stCxn id="29" idx="0"/>
          </p:cNvCxnSpPr>
          <p:nvPr/>
        </p:nvCxnSpPr>
        <p:spPr>
          <a:xfrm flipV="1">
            <a:off x="1727684" y="2204864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2339752" y="3944733"/>
            <a:ext cx="864096" cy="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493651" y="354635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1085551" y="24208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36" name="Ellipse 35"/>
          <p:cNvSpPr/>
          <p:nvPr/>
        </p:nvSpPr>
        <p:spPr>
          <a:xfrm>
            <a:off x="3203848" y="5219855"/>
            <a:ext cx="1512168" cy="54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led</a:t>
            </a:r>
            <a:endParaRPr lang="fr-FR" dirty="0"/>
          </a:p>
        </p:txBody>
      </p:sp>
      <p:cxnSp>
        <p:nvCxnSpPr>
          <p:cNvPr id="37" name="Connecteur droit 36"/>
          <p:cNvCxnSpPr>
            <a:stCxn id="36" idx="0"/>
            <a:endCxn id="10" idx="2"/>
          </p:cNvCxnSpPr>
          <p:nvPr/>
        </p:nvCxnSpPr>
        <p:spPr>
          <a:xfrm flipV="1">
            <a:off x="3959932" y="4484180"/>
            <a:ext cx="28673" cy="73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2483768" y="5483560"/>
            <a:ext cx="864096" cy="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637667" y="508518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1..2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3317799" y="45811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graphicFrame>
        <p:nvGraphicFramePr>
          <p:cNvPr id="42" name="Tableau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54701"/>
              </p:ext>
            </p:extLst>
          </p:nvPr>
        </p:nvGraphicFramePr>
        <p:xfrm>
          <a:off x="7199306" y="5418565"/>
          <a:ext cx="1728192" cy="1039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39070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fr-FR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Inscriptions</a:t>
                      </a:r>
                      <a:endParaRPr lang="fr-F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48518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Session_id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Coache_id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Ellipse 42"/>
          <p:cNvSpPr/>
          <p:nvPr/>
        </p:nvSpPr>
        <p:spPr>
          <a:xfrm>
            <a:off x="4932040" y="5913276"/>
            <a:ext cx="1512168" cy="54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led</a:t>
            </a:r>
            <a:endParaRPr lang="fr-FR" dirty="0"/>
          </a:p>
        </p:txBody>
      </p:sp>
      <p:cxnSp>
        <p:nvCxnSpPr>
          <p:cNvPr id="44" name="Connecteur droit 43"/>
          <p:cNvCxnSpPr/>
          <p:nvPr/>
        </p:nvCxnSpPr>
        <p:spPr>
          <a:xfrm flipV="1">
            <a:off x="2493651" y="6176982"/>
            <a:ext cx="2582405" cy="3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555776" y="586798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6444208" y="6209965"/>
            <a:ext cx="7871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598107" y="58052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cxnSp>
        <p:nvCxnSpPr>
          <p:cNvPr id="51" name="Connecteur en angle 50"/>
          <p:cNvCxnSpPr>
            <a:endCxn id="43" idx="0"/>
          </p:cNvCxnSpPr>
          <p:nvPr/>
        </p:nvCxnSpPr>
        <p:spPr>
          <a:xfrm rot="5400000">
            <a:off x="5040052" y="3140968"/>
            <a:ext cx="3420380" cy="2124236"/>
          </a:xfrm>
          <a:prstGeom prst="bentConnector3">
            <a:avLst>
              <a:gd name="adj1" fmla="val 65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812360" y="270892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6636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79</Words>
  <Application>Microsoft Office PowerPoint</Application>
  <PresentationFormat>Affichage à l'écran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Entity / Relationship model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/ Relationship model</dc:title>
  <dc:creator>DELL</dc:creator>
  <cp:lastModifiedBy>DELL</cp:lastModifiedBy>
  <cp:revision>24</cp:revision>
  <dcterms:created xsi:type="dcterms:W3CDTF">2023-05-14T14:23:21Z</dcterms:created>
  <dcterms:modified xsi:type="dcterms:W3CDTF">2023-05-14T15:45:58Z</dcterms:modified>
</cp:coreProperties>
</file>