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60" r:id="rId4"/>
    <p:sldId id="27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56DD885B-2B5D-4DAC-906C-19589C3DAE47}">
          <p14:sldIdLst>
            <p14:sldId id="256"/>
          </p14:sldIdLst>
        </p14:section>
        <p14:section name="סדרת פיבונאצ'י" id="{DEE939DD-ACF0-43A8-97F5-E7C1A47D2CDF}">
          <p14:sldIdLst>
            <p14:sldId id="258"/>
            <p14:sldId id="260"/>
            <p14:sldId id="270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  <p14:section name="בעיית המטבעות" id="{8A732D4C-42A4-4A4E-9686-FA5982D68AF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בעיית ריצוף האריחים" id="{AAE5F1EC-02DC-4FA4-BEB2-70F51720D151}">
          <p14:sldIdLst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75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Osovsky" userId="ce38d7c5d3c980af" providerId="LiveId" clId="{544DD5B1-86DD-409F-9737-3FDC60B37FC9}"/>
    <pc:docChg chg="delSld delSection modSection">
      <pc:chgData name="Alon Osovsky" userId="ce38d7c5d3c980af" providerId="LiveId" clId="{544DD5B1-86DD-409F-9737-3FDC60B37FC9}" dt="2022-08-23T08:49:01.529" v="0" actId="18676"/>
      <pc:docMkLst>
        <pc:docMk/>
      </pc:docMkLst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675375109" sldId="295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4029762141" sldId="297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648512638" sldId="300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190067512" sldId="302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291292515" sldId="303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762174025" sldId="304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74836271" sldId="305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422638173" sldId="306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513840673" sldId="307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46772094" sldId="308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082184823" sldId="309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40773362" sldId="310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154427631" sldId="311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4898982" sldId="312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450903111" sldId="313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053267603" sldId="314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287305672" sldId="315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999615165" sldId="316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519202770" sldId="317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141597287" sldId="318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727082111" sldId="319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289985548" sldId="320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972143751" sldId="321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312002094" sldId="322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155355264" sldId="323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201583652" sldId="324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780814084" sldId="325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003661253" sldId="326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829297541" sldId="327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947416805" sldId="328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121888971" sldId="329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87951094" sldId="330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4098805273" sldId="331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78203967" sldId="332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118457594" sldId="333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563153002" sldId="334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458000336" sldId="335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784444345" sldId="336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2874178162" sldId="337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4233899767" sldId="338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3458278558" sldId="339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1754801156" sldId="340"/>
        </pc:sldMkLst>
      </pc:sldChg>
      <pc:sldChg chg="del">
        <pc:chgData name="Alon Osovsky" userId="ce38d7c5d3c980af" providerId="LiveId" clId="{544DD5B1-86DD-409F-9737-3FDC60B37FC9}" dt="2022-08-23T08:49:01.529" v="0" actId="18676"/>
        <pc:sldMkLst>
          <pc:docMk/>
          <pc:sldMk cId="4111308952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281DEFB9-B706-438C-A5BA-F8B2148399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E93B0F-568D-449F-8525-3E43D303D0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EC6B5E9-220A-4349-A227-2168175320A3}" type="datetimeFigureOut">
              <a:rPr lang="he-IL" smtClean="0"/>
              <a:t>כ"ו/אב/תשפ"ב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1E551-0DD0-405C-9B55-CBD0F28E8D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5BE2E84-43C8-4477-8779-2CD4EC949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1CF83FE-7393-4091-999D-2607ECFF21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25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1A40CF-755A-4E97-B3A1-BD5DD66841F5}" type="datetimeFigureOut">
              <a:rPr lang="he-IL" smtClean="0"/>
              <a:t>כ"ו/אב/תשפ"ב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4377B0F-E07D-4B83-A261-F6BE2595A9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21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קיימות דרכים לחשב את האיבר ה־</a:t>
            </a:r>
            <a:r>
              <a:rPr lang="en-US" dirty="0"/>
              <a:t>n</a:t>
            </a:r>
            <a:r>
              <a:rPr lang="he-IL" dirty="0"/>
              <a:t>־י בסדרת פיבונאצ'י בזמן קבוע, וקיימות שיטות לחישוב נוסחאות נסיגה דומות בסיבוכיות טובה. אבל על זה, אולי בהמשך (:</a:t>
            </a:r>
          </a:p>
          <a:p>
            <a:r>
              <a:rPr lang="he-IL" dirty="0"/>
              <a:t>שאלה בנושא:</a:t>
            </a:r>
            <a:r>
              <a:rPr lang="en-US" dirty="0"/>
              <a:t> </a:t>
            </a:r>
            <a:r>
              <a:rPr lang="he-IL" dirty="0"/>
              <a:t>קפיצות של לכל היותר </a:t>
            </a:r>
            <a:r>
              <a:rPr lang="en-US" dirty="0"/>
              <a:t>k</a:t>
            </a:r>
            <a:r>
              <a:rPr lang="he-IL" dirty="0"/>
              <a:t>, כמה דרכים שונות יש להגיע כדי להגיע לשלב ה־</a:t>
            </a:r>
            <a:r>
              <a:rPr lang="en-US" dirty="0"/>
              <a:t>n</a:t>
            </a:r>
            <a:r>
              <a:rPr lang="he-IL" dirty="0"/>
              <a:t>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77B0F-E07D-4B83-A261-F6BE2595A96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7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>
            <a:solidFill>
              <a:schemeClr val="tx1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52C-8B7F-47E5-A79C-1615E0A873A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noFill/>
          <a:ln>
            <a:solidFill>
              <a:schemeClr val="tx1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8E66D0-C0A0-448E-97CE-8353A7E6ED63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425146"/>
            <a:ext cx="8974975" cy="4314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514F9CE8-F76F-46DD-B3FD-C644A465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437" y="459811"/>
            <a:ext cx="8974975" cy="658800"/>
          </a:xfrm>
          <a:ln>
            <a:noFill/>
          </a:ln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10" name="מציין מיקום של תאריך 9">
            <a:extLst>
              <a:ext uri="{FF2B5EF4-FFF2-40B4-BE49-F238E27FC236}">
                <a16:creationId xmlns:a16="http://schemas.microsoft.com/office/drawing/2014/main" id="{9325B83C-41FB-428E-9089-0F506674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3D10D7F3-25D7-4AB4-8C13-1854A5D2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4F307836-23FD-476C-A397-F8F645F7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>
            <a:solidFill>
              <a:schemeClr val="tx1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51E-B6AD-4B58-B785-564CBBFBE742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1614156"/>
            <a:ext cx="4271771" cy="412587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614156"/>
            <a:ext cx="4270247" cy="412587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851DCAEB-34D5-42A6-B9B4-A4F55559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00" y="460800"/>
            <a:ext cx="8974800" cy="658163"/>
          </a:xfrm>
          <a:solidFill>
            <a:schemeClr val="bg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>
              <a:defRPr lang="he-IL" dirty="0"/>
            </a:lvl1pPr>
          </a:lstStyle>
          <a:p>
            <a:pPr lvl="0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609346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430162"/>
            <a:ext cx="4270248" cy="330986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430162"/>
            <a:ext cx="4253484" cy="33098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6601" y="160934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3E8-7BEA-4564-A6B0-5EEE7C3D38E0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כותרת 5">
            <a:extLst>
              <a:ext uri="{FF2B5EF4-FFF2-40B4-BE49-F238E27FC236}">
                <a16:creationId xmlns:a16="http://schemas.microsoft.com/office/drawing/2014/main" id="{A910CAD0-1C2A-48D6-8C68-D3906D859CC5}"/>
              </a:ext>
            </a:extLst>
          </p:cNvPr>
          <p:cNvSpPr txBox="1">
            <a:spLocks/>
          </p:cNvSpPr>
          <p:nvPr userDrawn="1"/>
        </p:nvSpPr>
        <p:spPr>
          <a:xfrm>
            <a:off x="1600199" y="459811"/>
            <a:ext cx="9026650" cy="658163"/>
          </a:xfrm>
          <a:prstGeom prst="rect">
            <a:avLst/>
          </a:prstGeom>
          <a:solidFill>
            <a:schemeClr val="bg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13" name="כותרת 12">
            <a:extLst>
              <a:ext uri="{FF2B5EF4-FFF2-40B4-BE49-F238E27FC236}">
                <a16:creationId xmlns:a16="http://schemas.microsoft.com/office/drawing/2014/main" id="{B4045E4E-A10C-488B-8EEB-EC6F1D57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00" y="459811"/>
            <a:ext cx="8974800" cy="658164"/>
          </a:xfrm>
          <a:solidFill>
            <a:schemeClr val="bg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>
              <a:defRPr lang="he-IL" sz="280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EA66-3D52-46C1-909E-7189B559CCAD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FB0D-4291-4BCB-A542-BC307D9EC59C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קטע קו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0" y="1168566"/>
            <a:ext cx="4486656" cy="1141497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804672"/>
            <a:ext cx="4815840" cy="5248656"/>
          </a:xfrm>
        </p:spPr>
        <p:txBody>
          <a:bodyPr wrap="none" anchor="ctr" anchorCtr="0">
            <a:normAutofit/>
          </a:bodyPr>
          <a:lstStyle>
            <a:lvl1pPr marL="0" indent="0" algn="l" rtl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600">
                <a:solidFill>
                  <a:schemeClr val="tx1"/>
                </a:solidFill>
              </a:defRPr>
            </a:lvl2pPr>
            <a:lvl3pPr marL="457200" indent="0">
              <a:buNone/>
              <a:defRPr sz="1600">
                <a:solidFill>
                  <a:schemeClr val="tx1"/>
                </a:solidFill>
              </a:defRPr>
            </a:lvl3pPr>
            <a:lvl4pPr marL="685800" indent="0">
              <a:buNone/>
              <a:defRPr sz="1600">
                <a:solidFill>
                  <a:schemeClr val="tx1"/>
                </a:solidFill>
              </a:defRPr>
            </a:lvl4pPr>
            <a:lvl5pPr marL="914400" indent="0">
              <a:buNone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6976" y="2695876"/>
            <a:ext cx="3794760" cy="307977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D2E3-BF33-4844-B9CD-C665A853474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448E-B2B3-46CE-A4D9-4DB326BDD5BE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58EC90-338A-4673-A0B8-9767D1C80811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6" r:id="rId8"/>
    <p:sldLayoutId id="2147483704" r:id="rId9"/>
    <p:sldLayoutId id="2147483705" r:id="rId10"/>
  </p:sldLayoutIdLst>
  <p:hf hdr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yda.education.gov.il/files/Science-olympic/step_b_comp_test_01.pdf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yda.education.gov.il/files/Science-olympic/step_b_comp_test_01.pdf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yda.education.gov.il/files/Science-olympic/step_b_comp_test_01.pdf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79D608-D70D-468C-B118-83D0AEEA5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דינאמי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E2A7344-14DB-46D3-A7A3-A94B5BDA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חישוב סדרת פיבונאצ'י, סכום בעזרת מספר מטבעות מינימלי, מספר הדרכים לריצוף רצפה בעזרת אריחים, תת סדרה עולה ארוכה ביותר, ובעיית תרמיל הגב.</a:t>
            </a:r>
          </a:p>
        </p:txBody>
      </p:sp>
    </p:spTree>
    <p:extLst>
      <p:ext uri="{BB962C8B-B14F-4D97-AF65-F5344CB8AC3E}">
        <p14:creationId xmlns:p14="http://schemas.microsoft.com/office/powerpoint/2010/main" val="240305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69438CF5-347D-41EE-7902-9C65D506C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4450" y="1425146"/>
                <a:ext cx="6882948" cy="4314881"/>
              </a:xfrm>
            </p:spPr>
            <p:txBody>
              <a:bodyPr anchor="ctr"/>
              <a:lstStyle/>
              <a:p>
                <a:r>
                  <a:rPr lang="he-IL" dirty="0"/>
                  <a:t>גובה עץ הרקורסיה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הוא בדיוק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אבל כל העלים נמצאים בגובה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לכן, מספר הצמתים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בעץ הרקורסיה הינו: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  <a:p>
                <a:r>
                  <a:rPr lang="he-IL" dirty="0"/>
                  <a:t>סיבוכיות קריאה בודדת לפונקציה הינה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לכן סיבוכיות הקריאה הרקורסיבית הינה כמספר הקריאות הרקורסיביות</a:t>
                </a:r>
              </a:p>
              <a:p>
                <a:r>
                  <a:rPr lang="he-IL" dirty="0"/>
                  <a:t>כלומר, סיבוכיות הקריאה הרקורסיבית הינה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– אקספוננציאלית!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69438CF5-347D-41EE-7902-9C65D506C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4450" y="1425146"/>
                <a:ext cx="6882948" cy="4314881"/>
              </a:xfrm>
              <a:blipFill>
                <a:blip r:embed="rId2"/>
                <a:stretch>
                  <a:fillRect r="-6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B6F184A0-85E8-01C4-5185-9B453F5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ניתוח סיבוכיות הרקורסיה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8DB634-7E0A-8D7D-DDD8-C2B4F05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A3AFD8-C6CB-42D9-A561-999680DD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7AE53E-58AD-A055-4D4A-959818D3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5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97BB5FD0-7519-8706-10CF-86C434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מרקורסיה לאיטרציה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005CC9-D621-E738-075C-8E6AFD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CB400-EDC4-25C8-E221-5B2A040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8144C2-01AF-5082-7859-F8558B4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80BEAF7-3C29-3D75-38FA-706D5DDDCC47}"/>
              </a:ext>
            </a:extLst>
          </p:cNvPr>
          <p:cNvSpPr txBox="1"/>
          <p:nvPr/>
        </p:nvSpPr>
        <p:spPr>
          <a:xfrm>
            <a:off x="9980931" y="3447269"/>
            <a:ext cx="36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...</a:t>
            </a:r>
          </a:p>
        </p:txBody>
      </p:sp>
      <p:cxnSp>
        <p:nvCxnSpPr>
          <p:cNvPr id="7" name="מחבר: מעוקל 6">
            <a:extLst>
              <a:ext uri="{FF2B5EF4-FFF2-40B4-BE49-F238E27FC236}">
                <a16:creationId xmlns:a16="http://schemas.microsoft.com/office/drawing/2014/main" id="{3778F048-6F52-E239-2AA4-060FE80607B7}"/>
              </a:ext>
            </a:extLst>
          </p:cNvPr>
          <p:cNvCxnSpPr>
            <a:cxnSpLocks/>
            <a:stCxn id="55" idx="0"/>
            <a:endCxn id="43" idx="0"/>
          </p:cNvCxnSpPr>
          <p:nvPr/>
        </p:nvCxnSpPr>
        <p:spPr>
          <a:xfrm rot="5400000" flipH="1" flipV="1">
            <a:off x="2744386" y="2879662"/>
            <a:ext cx="12700" cy="1012023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עוקל 69">
            <a:extLst>
              <a:ext uri="{FF2B5EF4-FFF2-40B4-BE49-F238E27FC236}">
                <a16:creationId xmlns:a16="http://schemas.microsoft.com/office/drawing/2014/main" id="{9EDBEBB1-78FF-375D-953F-5DAB2DC88952}"/>
              </a:ext>
            </a:extLst>
          </p:cNvPr>
          <p:cNvCxnSpPr>
            <a:cxnSpLocks/>
            <a:stCxn id="55" idx="0"/>
            <a:endCxn id="41" idx="0"/>
          </p:cNvCxnSpPr>
          <p:nvPr/>
        </p:nvCxnSpPr>
        <p:spPr>
          <a:xfrm rot="5400000" flipH="1" flipV="1">
            <a:off x="3252304" y="2371744"/>
            <a:ext cx="12700" cy="2027858"/>
          </a:xfrm>
          <a:prstGeom prst="curvedConnector3">
            <a:avLst>
              <a:gd name="adj1" fmla="val 4875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: מעוקל 71">
            <a:extLst>
              <a:ext uri="{FF2B5EF4-FFF2-40B4-BE49-F238E27FC236}">
                <a16:creationId xmlns:a16="http://schemas.microsoft.com/office/drawing/2014/main" id="{48553BD9-8E92-A7A4-F47E-27744148A00D}"/>
              </a:ext>
            </a:extLst>
          </p:cNvPr>
          <p:cNvCxnSpPr>
            <a:cxnSpLocks/>
            <a:stCxn id="43" idx="2"/>
            <a:endCxn id="41" idx="2"/>
          </p:cNvCxnSpPr>
          <p:nvPr/>
        </p:nvCxnSpPr>
        <p:spPr>
          <a:xfrm rot="16200000" flipH="1">
            <a:off x="3758315" y="3461228"/>
            <a:ext cx="12700" cy="1015835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: מעוקל 72">
            <a:extLst>
              <a:ext uri="{FF2B5EF4-FFF2-40B4-BE49-F238E27FC236}">
                <a16:creationId xmlns:a16="http://schemas.microsoft.com/office/drawing/2014/main" id="{C4482355-AF7A-871C-3A3A-262942A01DA6}"/>
              </a:ext>
            </a:extLst>
          </p:cNvPr>
          <p:cNvCxnSpPr>
            <a:cxnSpLocks/>
            <a:stCxn id="41" idx="0"/>
            <a:endCxn id="40" idx="0"/>
          </p:cNvCxnSpPr>
          <p:nvPr/>
        </p:nvCxnSpPr>
        <p:spPr>
          <a:xfrm rot="5400000" flipH="1" flipV="1">
            <a:off x="4774150" y="2877756"/>
            <a:ext cx="1" cy="1015835"/>
          </a:xfrm>
          <a:prstGeom prst="curved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: מעוקל 73">
            <a:extLst>
              <a:ext uri="{FF2B5EF4-FFF2-40B4-BE49-F238E27FC236}">
                <a16:creationId xmlns:a16="http://schemas.microsoft.com/office/drawing/2014/main" id="{5489FD1F-DDD3-C7E8-0F99-819350607867}"/>
              </a:ext>
            </a:extLst>
          </p:cNvPr>
          <p:cNvCxnSpPr>
            <a:cxnSpLocks/>
            <a:stCxn id="40" idx="2"/>
            <a:endCxn id="65" idx="2"/>
          </p:cNvCxnSpPr>
          <p:nvPr/>
        </p:nvCxnSpPr>
        <p:spPr>
          <a:xfrm rot="16200000" flipH="1">
            <a:off x="5788079" y="3463133"/>
            <a:ext cx="12700" cy="1012023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: מעוקל 74">
            <a:extLst>
              <a:ext uri="{FF2B5EF4-FFF2-40B4-BE49-F238E27FC236}">
                <a16:creationId xmlns:a16="http://schemas.microsoft.com/office/drawing/2014/main" id="{373227CD-24E1-FF55-EE64-05C02276AB77}"/>
              </a:ext>
            </a:extLst>
          </p:cNvPr>
          <p:cNvCxnSpPr>
            <a:cxnSpLocks/>
            <a:stCxn id="65" idx="0"/>
            <a:endCxn id="46" idx="0"/>
          </p:cNvCxnSpPr>
          <p:nvPr/>
        </p:nvCxnSpPr>
        <p:spPr>
          <a:xfrm rot="5400000" flipH="1" flipV="1">
            <a:off x="6803914" y="2875849"/>
            <a:ext cx="1" cy="1019647"/>
          </a:xfrm>
          <a:prstGeom prst="curved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: מעוקל 75">
            <a:extLst>
              <a:ext uri="{FF2B5EF4-FFF2-40B4-BE49-F238E27FC236}">
                <a16:creationId xmlns:a16="http://schemas.microsoft.com/office/drawing/2014/main" id="{CC1858B4-8309-354F-0F0F-01D1CB01D992}"/>
              </a:ext>
            </a:extLst>
          </p:cNvPr>
          <p:cNvCxnSpPr>
            <a:cxnSpLocks/>
            <a:stCxn id="46" idx="2"/>
            <a:endCxn id="45" idx="2"/>
          </p:cNvCxnSpPr>
          <p:nvPr/>
        </p:nvCxnSpPr>
        <p:spPr>
          <a:xfrm rot="16200000" flipH="1">
            <a:off x="7819749" y="3463132"/>
            <a:ext cx="12700" cy="1012023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: מעוקל 76">
            <a:extLst>
              <a:ext uri="{FF2B5EF4-FFF2-40B4-BE49-F238E27FC236}">
                <a16:creationId xmlns:a16="http://schemas.microsoft.com/office/drawing/2014/main" id="{A200DE24-B479-4460-9301-5185A5B883C1}"/>
              </a:ext>
            </a:extLst>
          </p:cNvPr>
          <p:cNvCxnSpPr>
            <a:cxnSpLocks/>
            <a:stCxn id="45" idx="0"/>
            <a:endCxn id="68" idx="0"/>
          </p:cNvCxnSpPr>
          <p:nvPr/>
        </p:nvCxnSpPr>
        <p:spPr>
          <a:xfrm rot="5400000" flipH="1" flipV="1">
            <a:off x="8831772" y="2879660"/>
            <a:ext cx="12700" cy="1012023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: מעוקל 112">
            <a:extLst>
              <a:ext uri="{FF2B5EF4-FFF2-40B4-BE49-F238E27FC236}">
                <a16:creationId xmlns:a16="http://schemas.microsoft.com/office/drawing/2014/main" id="{7778BB6B-7DD0-8A3F-3ED8-25CC5D8D7E52}"/>
              </a:ext>
            </a:extLst>
          </p:cNvPr>
          <p:cNvCxnSpPr>
            <a:cxnSpLocks/>
          </p:cNvCxnSpPr>
          <p:nvPr/>
        </p:nvCxnSpPr>
        <p:spPr>
          <a:xfrm rot="5400000" flipV="1">
            <a:off x="4264326" y="2952041"/>
            <a:ext cx="12700" cy="2027858"/>
          </a:xfrm>
          <a:prstGeom prst="curvedConnector3">
            <a:avLst>
              <a:gd name="adj1" fmla="val 487636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: מעוקל 116">
            <a:extLst>
              <a:ext uri="{FF2B5EF4-FFF2-40B4-BE49-F238E27FC236}">
                <a16:creationId xmlns:a16="http://schemas.microsoft.com/office/drawing/2014/main" id="{799D6925-9308-5CA8-101E-4D39D16486EB}"/>
              </a:ext>
            </a:extLst>
          </p:cNvPr>
          <p:cNvCxnSpPr>
            <a:cxnSpLocks/>
          </p:cNvCxnSpPr>
          <p:nvPr/>
        </p:nvCxnSpPr>
        <p:spPr>
          <a:xfrm rot="5400000" flipV="1">
            <a:off x="6293460" y="2961564"/>
            <a:ext cx="12700" cy="2027858"/>
          </a:xfrm>
          <a:prstGeom prst="curvedConnector3">
            <a:avLst>
              <a:gd name="adj1" fmla="val 487636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: מעוקל 117">
            <a:extLst>
              <a:ext uri="{FF2B5EF4-FFF2-40B4-BE49-F238E27FC236}">
                <a16:creationId xmlns:a16="http://schemas.microsoft.com/office/drawing/2014/main" id="{F50C18E2-11D0-C910-82F6-D068E3E70268}"/>
              </a:ext>
            </a:extLst>
          </p:cNvPr>
          <p:cNvCxnSpPr>
            <a:cxnSpLocks/>
          </p:cNvCxnSpPr>
          <p:nvPr/>
        </p:nvCxnSpPr>
        <p:spPr>
          <a:xfrm rot="5400000" flipV="1">
            <a:off x="8325760" y="2957826"/>
            <a:ext cx="12700" cy="2027858"/>
          </a:xfrm>
          <a:prstGeom prst="curvedConnector3">
            <a:avLst>
              <a:gd name="adj1" fmla="val 487636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: מעוקל 118">
            <a:extLst>
              <a:ext uri="{FF2B5EF4-FFF2-40B4-BE49-F238E27FC236}">
                <a16:creationId xmlns:a16="http://schemas.microsoft.com/office/drawing/2014/main" id="{E92B0E3F-4EF4-D150-A1CD-7E7965FAE0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77625" y="2366882"/>
            <a:ext cx="12700" cy="2027858"/>
          </a:xfrm>
          <a:prstGeom prst="curvedConnector3">
            <a:avLst>
              <a:gd name="adj1" fmla="val 4875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: מעוקל 119">
            <a:extLst>
              <a:ext uri="{FF2B5EF4-FFF2-40B4-BE49-F238E27FC236}">
                <a16:creationId xmlns:a16="http://schemas.microsoft.com/office/drawing/2014/main" id="{32AEC93C-70F1-C19F-8E80-836C60C5D6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1039" y="2364601"/>
            <a:ext cx="12700" cy="2027858"/>
          </a:xfrm>
          <a:prstGeom prst="curvedConnector3">
            <a:avLst>
              <a:gd name="adj1" fmla="val 4875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: מעוקל 120">
            <a:extLst>
              <a:ext uri="{FF2B5EF4-FFF2-40B4-BE49-F238E27FC236}">
                <a16:creationId xmlns:a16="http://schemas.microsoft.com/office/drawing/2014/main" id="{C10D5228-04D1-3FBB-5DAC-31E2554E91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9690" y="2368567"/>
            <a:ext cx="12700" cy="2027858"/>
          </a:xfrm>
          <a:prstGeom prst="curvedConnector3">
            <a:avLst>
              <a:gd name="adj1" fmla="val 4875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: מעוקל 122">
            <a:extLst>
              <a:ext uri="{FF2B5EF4-FFF2-40B4-BE49-F238E27FC236}">
                <a16:creationId xmlns:a16="http://schemas.microsoft.com/office/drawing/2014/main" id="{03820ACB-C243-9D0E-20D7-0149400A2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7446" y="3465744"/>
            <a:ext cx="12700" cy="1012023"/>
          </a:xfrm>
          <a:prstGeom prst="curved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/>
              <p:nvPr/>
            </p:nvSpPr>
            <p:spPr>
              <a:xfrm flipH="1">
                <a:off x="1953815" y="3385673"/>
                <a:ext cx="569121" cy="58347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3815" y="3385673"/>
                <a:ext cx="569121" cy="58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8EA99563-4193-2BD3-D36D-FB5C6E848271}"/>
                  </a:ext>
                </a:extLst>
              </p:cNvPr>
              <p:cNvSpPr/>
              <p:nvPr/>
            </p:nvSpPr>
            <p:spPr>
              <a:xfrm flipH="1">
                <a:off x="4997508" y="3385672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8EA99563-4193-2BD3-D36D-FB5C6E8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97508" y="3385672"/>
                <a:ext cx="569121" cy="58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4D87F5B1-F3F5-385E-E7D3-53C7172BFC47}"/>
                  </a:ext>
                </a:extLst>
              </p:cNvPr>
              <p:cNvSpPr/>
              <p:nvPr/>
            </p:nvSpPr>
            <p:spPr>
              <a:xfrm flipH="1">
                <a:off x="3981673" y="3385673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4D87F5B1-F3F5-385E-E7D3-53C7172BF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81673" y="3385673"/>
                <a:ext cx="569121" cy="583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מלבן 42">
                <a:extLst>
                  <a:ext uri="{FF2B5EF4-FFF2-40B4-BE49-F238E27FC236}">
                    <a16:creationId xmlns:a16="http://schemas.microsoft.com/office/drawing/2014/main" id="{6C5C58D0-6914-7B9C-D08C-46EEAD9AF06C}"/>
                  </a:ext>
                </a:extLst>
              </p:cNvPr>
              <p:cNvSpPr/>
              <p:nvPr/>
            </p:nvSpPr>
            <p:spPr>
              <a:xfrm flipH="1">
                <a:off x="2965838" y="3385673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מלבן 42">
                <a:extLst>
                  <a:ext uri="{FF2B5EF4-FFF2-40B4-BE49-F238E27FC236}">
                    <a16:creationId xmlns:a16="http://schemas.microsoft.com/office/drawing/2014/main" id="{6C5C58D0-6914-7B9C-D08C-46EEAD9A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5838" y="3385673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 l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888964CA-B379-CC72-37D5-D16CF9A65E58}"/>
                  </a:ext>
                </a:extLst>
              </p:cNvPr>
              <p:cNvSpPr/>
              <p:nvPr/>
            </p:nvSpPr>
            <p:spPr>
              <a:xfrm flipH="1">
                <a:off x="8041201" y="338567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888964CA-B379-CC72-37D5-D16CF9A65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41201" y="3385671"/>
                <a:ext cx="569121" cy="583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260C8AE7-FC68-8DD7-EF5C-8FD75E44F651}"/>
                  </a:ext>
                </a:extLst>
              </p:cNvPr>
              <p:cNvSpPr/>
              <p:nvPr/>
            </p:nvSpPr>
            <p:spPr>
              <a:xfrm flipH="1">
                <a:off x="7029178" y="338567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260C8AE7-FC68-8DD7-EF5C-8FD75E44F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9178" y="3385671"/>
                <a:ext cx="569121" cy="583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C84D0EBA-5802-DC0B-BFD4-661780ADA514}"/>
                  </a:ext>
                </a:extLst>
              </p:cNvPr>
              <p:cNvSpPr/>
              <p:nvPr/>
            </p:nvSpPr>
            <p:spPr>
              <a:xfrm flipH="1">
                <a:off x="6009531" y="3385672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C84D0EBA-5802-DC0B-BFD4-661780ADA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09531" y="3385672"/>
                <a:ext cx="569121" cy="583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מלבן 67">
                <a:extLst>
                  <a:ext uri="{FF2B5EF4-FFF2-40B4-BE49-F238E27FC236}">
                    <a16:creationId xmlns:a16="http://schemas.microsoft.com/office/drawing/2014/main" id="{2A652240-F21B-9240-5825-8A2B2B6FADF1}"/>
                  </a:ext>
                </a:extLst>
              </p:cNvPr>
              <p:cNvSpPr/>
              <p:nvPr/>
            </p:nvSpPr>
            <p:spPr>
              <a:xfrm flipH="1">
                <a:off x="9053224" y="338567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מלבן 67">
                <a:extLst>
                  <a:ext uri="{FF2B5EF4-FFF2-40B4-BE49-F238E27FC236}">
                    <a16:creationId xmlns:a16="http://schemas.microsoft.com/office/drawing/2014/main" id="{2A652240-F21B-9240-5825-8A2B2B6FA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53224" y="3385671"/>
                <a:ext cx="569121" cy="583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06158F8E-BB31-4FF6-5380-B0B6A3E90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2e5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fib[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b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calcfib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fib[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, fib[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fib[i]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fib[i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fib[i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6403B9-560A-3FCF-E745-2DA58ABCB4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he-IL" dirty="0"/>
                  <a:t>קל להבין ולמצוא פתרון איטרטיבי למציאת האיבר ה־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־י בסדרת פיבונאצ'י</a:t>
                </a:r>
              </a:p>
              <a:p>
                <a:r>
                  <a:rPr lang="he-IL" dirty="0"/>
                  <a:t>נוכל אפילו לחשב את כל הסדרה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מסוים ולשמור אותה במערך</a:t>
                </a:r>
              </a:p>
              <a:p>
                <a:r>
                  <a:rPr lang="he-IL" dirty="0"/>
                  <a:t>סיבוכיות הפתרון זה הינה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e-IL" b="0" dirty="0"/>
              </a:p>
              <a:p>
                <a:r>
                  <a:rPr lang="he-IL" dirty="0"/>
                  <a:t>כמובן שישנו גם פתרון המשתמש ב־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זכרון</a:t>
                </a:r>
              </a:p>
              <a:p>
                <a:r>
                  <a:rPr lang="he-IL" dirty="0"/>
                  <a:t>בעצם, על ידי פתירה של תתי הבעיות מהקטנה לגדולה, שיפרנו משמעותית את יעילות הפתרון וחסכנו חישובים כפולים!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6403B9-560A-3FCF-E745-2DA58ABCB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8C5BAA-E42E-0F9E-B592-887C89D7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B26671-99CC-15D2-3099-A11912AD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331694-240A-1E17-D5BF-2FB48B50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D97D2DE1-4CC5-68DE-EFA8-D0AE6BDB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מרקורסיה לאיטרציה</a:t>
            </a:r>
          </a:p>
        </p:txBody>
      </p:sp>
    </p:spTree>
    <p:extLst>
      <p:ext uri="{BB962C8B-B14F-4D97-AF65-F5344CB8AC3E}">
        <p14:creationId xmlns:p14="http://schemas.microsoft.com/office/powerpoint/2010/main" val="118347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CFB89D-3925-0425-685B-89D573BB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בעיית המטבעות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780495-B8DB-4392-ECD1-459985452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DE2D70-34A1-CAB9-E32B-68109C80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51E-B6AD-4B58-B785-564CBBFBE742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DDB7C6-8BF1-CF4B-23BD-4D554BDA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0828DE-FA21-89C9-8D1D-8F0FBD60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29F9336A-9905-9C42-7131-38B724C73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199" y="1425146"/>
                <a:ext cx="8974975" cy="4267441"/>
              </a:xfrm>
            </p:spPr>
            <p:txBody>
              <a:bodyPr anchor="ctr">
                <a:normAutofit/>
              </a:bodyPr>
              <a:lstStyle/>
              <a:p>
                <a:r>
                  <a:rPr lang="he-IL" dirty="0"/>
                  <a:t>נתונה קבוצה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ערכי מטבעות שלמים שונים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בנוסף נתון סכום מטרה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נרצה להרכיב את הסכום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בעזרת מטבעות מתוך הקבוצה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מהו מספר המטבעות המינימלי שנצטרך?</a:t>
                </a:r>
              </a:p>
              <a:p>
                <a:r>
                  <a:rPr lang="he-IL" dirty="0"/>
                  <a:t>באילו מטבעות נשתמש כדי לייצג את הסכום בצורה מינימלית?</a:t>
                </a:r>
              </a:p>
              <a:p>
                <a:r>
                  <a:rPr lang="he-IL" dirty="0"/>
                  <a:t>האם בכלל אפשר לייצג את הסכום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בעזרת המטבעות?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29F9336A-9905-9C42-7131-38B724C73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199" y="1425146"/>
                <a:ext cx="8974975" cy="4267441"/>
              </a:xfrm>
              <a:blipFill>
                <a:blip r:embed="rId2"/>
                <a:stretch>
                  <a:fillRect r="-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24D36D39-70E8-5849-9C59-EBDBEDD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הגדרה לבעיית המטבעות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C62566-D367-2CFD-AC5B-F3865BF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85B115-EE6A-BBF5-2183-F647511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BFA6CE-3DB3-E5B4-65C7-0BB38389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4C1F3D04-6C14-34B2-1B4C-33783326367E}"/>
              </a:ext>
            </a:extLst>
          </p:cNvPr>
          <p:cNvGrpSpPr/>
          <p:nvPr/>
        </p:nvGrpSpPr>
        <p:grpSpPr>
          <a:xfrm>
            <a:off x="1616826" y="2246994"/>
            <a:ext cx="2350733" cy="3054026"/>
            <a:chOff x="1616826" y="2686001"/>
            <a:chExt cx="2350733" cy="3054026"/>
          </a:xfrm>
        </p:grpSpPr>
        <p:grpSp>
          <p:nvGrpSpPr>
            <p:cNvPr id="64" name="קבוצה 63">
              <a:extLst>
                <a:ext uri="{FF2B5EF4-FFF2-40B4-BE49-F238E27FC236}">
                  <a16:creationId xmlns:a16="http://schemas.microsoft.com/office/drawing/2014/main" id="{AC703DE0-0672-A6A6-F52A-FDAA02FCE26E}"/>
                </a:ext>
              </a:extLst>
            </p:cNvPr>
            <p:cNvGrpSpPr/>
            <p:nvPr/>
          </p:nvGrpSpPr>
          <p:grpSpPr>
            <a:xfrm>
              <a:off x="1934048" y="2686001"/>
              <a:ext cx="385110" cy="2202335"/>
              <a:chOff x="1889684" y="3298030"/>
              <a:chExt cx="385110" cy="2202335"/>
            </a:xfrm>
          </p:grpSpPr>
          <p:sp>
            <p:nvSpPr>
              <p:cNvPr id="31" name="אליפסה 30">
                <a:extLst>
                  <a:ext uri="{FF2B5EF4-FFF2-40B4-BE49-F238E27FC236}">
                    <a16:creationId xmlns:a16="http://schemas.microsoft.com/office/drawing/2014/main" id="{6EB54D58-C54B-EF53-DD76-DAF77086219F}"/>
                  </a:ext>
                </a:extLst>
              </p:cNvPr>
              <p:cNvSpPr/>
              <p:nvPr/>
            </p:nvSpPr>
            <p:spPr>
              <a:xfrm>
                <a:off x="1889684" y="5314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אליפסה 31">
                <a:extLst>
                  <a:ext uri="{FF2B5EF4-FFF2-40B4-BE49-F238E27FC236}">
                    <a16:creationId xmlns:a16="http://schemas.microsoft.com/office/drawing/2014/main" id="{FF727DA3-5014-1A17-ACA5-8345AE050910}"/>
                  </a:ext>
                </a:extLst>
              </p:cNvPr>
              <p:cNvSpPr/>
              <p:nvPr/>
            </p:nvSpPr>
            <p:spPr>
              <a:xfrm>
                <a:off x="1889684" y="525309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" name="אליפסה 32">
                <a:extLst>
                  <a:ext uri="{FF2B5EF4-FFF2-40B4-BE49-F238E27FC236}">
                    <a16:creationId xmlns:a16="http://schemas.microsoft.com/office/drawing/2014/main" id="{68DD024C-CDD1-CDB7-30F7-EBBAE83442AE}"/>
                  </a:ext>
                </a:extLst>
              </p:cNvPr>
              <p:cNvSpPr/>
              <p:nvPr/>
            </p:nvSpPr>
            <p:spPr>
              <a:xfrm>
                <a:off x="1889684" y="519159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" name="אליפסה 33">
                <a:extLst>
                  <a:ext uri="{FF2B5EF4-FFF2-40B4-BE49-F238E27FC236}">
                    <a16:creationId xmlns:a16="http://schemas.microsoft.com/office/drawing/2014/main" id="{E570DBF7-C7EC-80EF-A621-2A36E6995EF3}"/>
                  </a:ext>
                </a:extLst>
              </p:cNvPr>
              <p:cNvSpPr/>
              <p:nvPr/>
            </p:nvSpPr>
            <p:spPr>
              <a:xfrm>
                <a:off x="1889684" y="512008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5" name="אליפסה 34">
                <a:extLst>
                  <a:ext uri="{FF2B5EF4-FFF2-40B4-BE49-F238E27FC236}">
                    <a16:creationId xmlns:a16="http://schemas.microsoft.com/office/drawing/2014/main" id="{8571485A-E385-8127-2858-09706E587348}"/>
                  </a:ext>
                </a:extLst>
              </p:cNvPr>
              <p:cNvSpPr/>
              <p:nvPr/>
            </p:nvSpPr>
            <p:spPr>
              <a:xfrm>
                <a:off x="1889684" y="505858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6" name="אליפסה 35">
                <a:extLst>
                  <a:ext uri="{FF2B5EF4-FFF2-40B4-BE49-F238E27FC236}">
                    <a16:creationId xmlns:a16="http://schemas.microsoft.com/office/drawing/2014/main" id="{C713918B-15CD-EE1A-1430-5F504004412B}"/>
                  </a:ext>
                </a:extLst>
              </p:cNvPr>
              <p:cNvSpPr/>
              <p:nvPr/>
            </p:nvSpPr>
            <p:spPr>
              <a:xfrm>
                <a:off x="1889684" y="499709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7" name="אליפסה 36">
                <a:extLst>
                  <a:ext uri="{FF2B5EF4-FFF2-40B4-BE49-F238E27FC236}">
                    <a16:creationId xmlns:a16="http://schemas.microsoft.com/office/drawing/2014/main" id="{D76EB9EB-6DC8-B787-07F6-AF9C6A72B03E}"/>
                  </a:ext>
                </a:extLst>
              </p:cNvPr>
              <p:cNvSpPr/>
              <p:nvPr/>
            </p:nvSpPr>
            <p:spPr>
              <a:xfrm>
                <a:off x="1889684" y="4925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8" name="אליפסה 37">
                <a:extLst>
                  <a:ext uri="{FF2B5EF4-FFF2-40B4-BE49-F238E27FC236}">
                    <a16:creationId xmlns:a16="http://schemas.microsoft.com/office/drawing/2014/main" id="{4D4F57F6-F056-2E40-819A-945FA671ED64}"/>
                  </a:ext>
                </a:extLst>
              </p:cNvPr>
              <p:cNvSpPr/>
              <p:nvPr/>
            </p:nvSpPr>
            <p:spPr>
              <a:xfrm>
                <a:off x="1889684" y="486408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אליפסה 39">
                <a:extLst>
                  <a:ext uri="{FF2B5EF4-FFF2-40B4-BE49-F238E27FC236}">
                    <a16:creationId xmlns:a16="http://schemas.microsoft.com/office/drawing/2014/main" id="{146DECEF-5CBA-C000-6034-5D2122DB2A70}"/>
                  </a:ext>
                </a:extLst>
              </p:cNvPr>
              <p:cNvSpPr/>
              <p:nvPr/>
            </p:nvSpPr>
            <p:spPr>
              <a:xfrm>
                <a:off x="1889684" y="479256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1" name="אליפסה 40">
                <a:extLst>
                  <a:ext uri="{FF2B5EF4-FFF2-40B4-BE49-F238E27FC236}">
                    <a16:creationId xmlns:a16="http://schemas.microsoft.com/office/drawing/2014/main" id="{06937389-ED41-5D68-97E8-9FA064F09EA5}"/>
                  </a:ext>
                </a:extLst>
              </p:cNvPr>
              <p:cNvSpPr/>
              <p:nvPr/>
            </p:nvSpPr>
            <p:spPr>
              <a:xfrm>
                <a:off x="1889684" y="473107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2" name="אליפסה 41">
                <a:extLst>
                  <a:ext uri="{FF2B5EF4-FFF2-40B4-BE49-F238E27FC236}">
                    <a16:creationId xmlns:a16="http://schemas.microsoft.com/office/drawing/2014/main" id="{2C7BD156-B8A4-6CE7-400B-F78382D67F5E}"/>
                  </a:ext>
                </a:extLst>
              </p:cNvPr>
              <p:cNvSpPr/>
              <p:nvPr/>
            </p:nvSpPr>
            <p:spPr>
              <a:xfrm>
                <a:off x="1889684" y="466958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3" name="אליפסה 42">
                <a:extLst>
                  <a:ext uri="{FF2B5EF4-FFF2-40B4-BE49-F238E27FC236}">
                    <a16:creationId xmlns:a16="http://schemas.microsoft.com/office/drawing/2014/main" id="{600B7827-A678-43BA-8760-07E9F230B603}"/>
                  </a:ext>
                </a:extLst>
              </p:cNvPr>
              <p:cNvSpPr/>
              <p:nvPr/>
            </p:nvSpPr>
            <p:spPr>
              <a:xfrm>
                <a:off x="1889684" y="459806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4" name="אליפסה 43">
                <a:extLst>
                  <a:ext uri="{FF2B5EF4-FFF2-40B4-BE49-F238E27FC236}">
                    <a16:creationId xmlns:a16="http://schemas.microsoft.com/office/drawing/2014/main" id="{FA87E1DF-CF2E-BF8B-ECA9-4DB197DD8DDF}"/>
                  </a:ext>
                </a:extLst>
              </p:cNvPr>
              <p:cNvSpPr/>
              <p:nvPr/>
            </p:nvSpPr>
            <p:spPr>
              <a:xfrm>
                <a:off x="1889684" y="453657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5" name="אליפסה 44">
                <a:extLst>
                  <a:ext uri="{FF2B5EF4-FFF2-40B4-BE49-F238E27FC236}">
                    <a16:creationId xmlns:a16="http://schemas.microsoft.com/office/drawing/2014/main" id="{5B928FA1-5654-556A-3C13-266C10469AEF}"/>
                  </a:ext>
                </a:extLst>
              </p:cNvPr>
              <p:cNvSpPr/>
              <p:nvPr/>
            </p:nvSpPr>
            <p:spPr>
              <a:xfrm>
                <a:off x="1889684" y="447507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6" name="אליפסה 45">
                <a:extLst>
                  <a:ext uri="{FF2B5EF4-FFF2-40B4-BE49-F238E27FC236}">
                    <a16:creationId xmlns:a16="http://schemas.microsoft.com/office/drawing/2014/main" id="{8D9EEA54-5619-706F-32CE-9C01F2C14511}"/>
                  </a:ext>
                </a:extLst>
              </p:cNvPr>
              <p:cNvSpPr/>
              <p:nvPr/>
            </p:nvSpPr>
            <p:spPr>
              <a:xfrm>
                <a:off x="1889684" y="440356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7" name="אליפסה 46">
                <a:extLst>
                  <a:ext uri="{FF2B5EF4-FFF2-40B4-BE49-F238E27FC236}">
                    <a16:creationId xmlns:a16="http://schemas.microsoft.com/office/drawing/2014/main" id="{9A2CB875-A52E-5B70-A322-158E02311094}"/>
                  </a:ext>
                </a:extLst>
              </p:cNvPr>
              <p:cNvSpPr/>
              <p:nvPr/>
            </p:nvSpPr>
            <p:spPr>
              <a:xfrm>
                <a:off x="1889684" y="434206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BA9F89E9-A944-FFE5-7E8D-CB69938DCE03}"/>
                  </a:ext>
                </a:extLst>
              </p:cNvPr>
              <p:cNvSpPr/>
              <p:nvPr/>
            </p:nvSpPr>
            <p:spPr>
              <a:xfrm>
                <a:off x="1889684" y="427055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אליפסה 48">
                <a:extLst>
                  <a:ext uri="{FF2B5EF4-FFF2-40B4-BE49-F238E27FC236}">
                    <a16:creationId xmlns:a16="http://schemas.microsoft.com/office/drawing/2014/main" id="{91AF008D-3134-2796-B78C-1D8D29CF11AF}"/>
                  </a:ext>
                </a:extLst>
              </p:cNvPr>
              <p:cNvSpPr/>
              <p:nvPr/>
            </p:nvSpPr>
            <p:spPr>
              <a:xfrm>
                <a:off x="1889684" y="420905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אליפסה 49">
                <a:extLst>
                  <a:ext uri="{FF2B5EF4-FFF2-40B4-BE49-F238E27FC236}">
                    <a16:creationId xmlns:a16="http://schemas.microsoft.com/office/drawing/2014/main" id="{9DCBBAED-4BBC-02EF-C732-CC878D1D1160}"/>
                  </a:ext>
                </a:extLst>
              </p:cNvPr>
              <p:cNvSpPr/>
              <p:nvPr/>
            </p:nvSpPr>
            <p:spPr>
              <a:xfrm>
                <a:off x="1889684" y="414756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אליפסה 50">
                <a:extLst>
                  <a:ext uri="{FF2B5EF4-FFF2-40B4-BE49-F238E27FC236}">
                    <a16:creationId xmlns:a16="http://schemas.microsoft.com/office/drawing/2014/main" id="{3904D62F-9F54-6C0C-20DE-44752AAE4EA5}"/>
                  </a:ext>
                </a:extLst>
              </p:cNvPr>
              <p:cNvSpPr/>
              <p:nvPr/>
            </p:nvSpPr>
            <p:spPr>
              <a:xfrm>
                <a:off x="1889684" y="4076046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אליפסה 51">
                <a:extLst>
                  <a:ext uri="{FF2B5EF4-FFF2-40B4-BE49-F238E27FC236}">
                    <a16:creationId xmlns:a16="http://schemas.microsoft.com/office/drawing/2014/main" id="{E30315D6-EEBB-D69A-258F-0955B31A3789}"/>
                  </a:ext>
                </a:extLst>
              </p:cNvPr>
              <p:cNvSpPr/>
              <p:nvPr/>
            </p:nvSpPr>
            <p:spPr>
              <a:xfrm>
                <a:off x="1889684" y="401455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אליפסה 52">
                <a:extLst>
                  <a:ext uri="{FF2B5EF4-FFF2-40B4-BE49-F238E27FC236}">
                    <a16:creationId xmlns:a16="http://schemas.microsoft.com/office/drawing/2014/main" id="{05CDEE36-4793-703B-054E-2AB7D69DE71D}"/>
                  </a:ext>
                </a:extLst>
              </p:cNvPr>
              <p:cNvSpPr/>
              <p:nvPr/>
            </p:nvSpPr>
            <p:spPr>
              <a:xfrm>
                <a:off x="1889684" y="395305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אליפסה 53">
                <a:extLst>
                  <a:ext uri="{FF2B5EF4-FFF2-40B4-BE49-F238E27FC236}">
                    <a16:creationId xmlns:a16="http://schemas.microsoft.com/office/drawing/2014/main" id="{907F19B3-85C4-6F99-06ED-72717DAC74A6}"/>
                  </a:ext>
                </a:extLst>
              </p:cNvPr>
              <p:cNvSpPr/>
              <p:nvPr/>
            </p:nvSpPr>
            <p:spPr>
              <a:xfrm>
                <a:off x="1889684" y="388154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5" name="אליפסה 54">
                <a:extLst>
                  <a:ext uri="{FF2B5EF4-FFF2-40B4-BE49-F238E27FC236}">
                    <a16:creationId xmlns:a16="http://schemas.microsoft.com/office/drawing/2014/main" id="{AA9255AC-A05F-9FFB-46AA-DCDF0B86E40F}"/>
                  </a:ext>
                </a:extLst>
              </p:cNvPr>
              <p:cNvSpPr/>
              <p:nvPr/>
            </p:nvSpPr>
            <p:spPr>
              <a:xfrm>
                <a:off x="1889684" y="382004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אליפסה 55">
                <a:extLst>
                  <a:ext uri="{FF2B5EF4-FFF2-40B4-BE49-F238E27FC236}">
                    <a16:creationId xmlns:a16="http://schemas.microsoft.com/office/drawing/2014/main" id="{5A32A7E9-E4AC-FBA8-0598-43C071E79678}"/>
                  </a:ext>
                </a:extLst>
              </p:cNvPr>
              <p:cNvSpPr/>
              <p:nvPr/>
            </p:nvSpPr>
            <p:spPr>
              <a:xfrm>
                <a:off x="1889684" y="374853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אליפסה 56">
                <a:extLst>
                  <a:ext uri="{FF2B5EF4-FFF2-40B4-BE49-F238E27FC236}">
                    <a16:creationId xmlns:a16="http://schemas.microsoft.com/office/drawing/2014/main" id="{4EE8BB2B-94AA-2EB5-FF6C-1BB7E347B87C}"/>
                  </a:ext>
                </a:extLst>
              </p:cNvPr>
              <p:cNvSpPr/>
              <p:nvPr/>
            </p:nvSpPr>
            <p:spPr>
              <a:xfrm>
                <a:off x="1889684" y="368703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אליפסה 57">
                <a:extLst>
                  <a:ext uri="{FF2B5EF4-FFF2-40B4-BE49-F238E27FC236}">
                    <a16:creationId xmlns:a16="http://schemas.microsoft.com/office/drawing/2014/main" id="{5928FBAE-669F-EB90-A73B-F6B4F494FCEC}"/>
                  </a:ext>
                </a:extLst>
              </p:cNvPr>
              <p:cNvSpPr/>
              <p:nvPr/>
            </p:nvSpPr>
            <p:spPr>
              <a:xfrm>
                <a:off x="1889684" y="362554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9" name="אליפסה 58">
                <a:extLst>
                  <a:ext uri="{FF2B5EF4-FFF2-40B4-BE49-F238E27FC236}">
                    <a16:creationId xmlns:a16="http://schemas.microsoft.com/office/drawing/2014/main" id="{449F6F04-86AC-A81A-05FD-1FC521207329}"/>
                  </a:ext>
                </a:extLst>
              </p:cNvPr>
              <p:cNvSpPr/>
              <p:nvPr/>
            </p:nvSpPr>
            <p:spPr>
              <a:xfrm>
                <a:off x="1889684" y="355402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0" name="אליפסה 59">
                <a:extLst>
                  <a:ext uri="{FF2B5EF4-FFF2-40B4-BE49-F238E27FC236}">
                    <a16:creationId xmlns:a16="http://schemas.microsoft.com/office/drawing/2014/main" id="{52430B9A-A443-5B81-CCA1-EFC65BC1FE5D}"/>
                  </a:ext>
                </a:extLst>
              </p:cNvPr>
              <p:cNvSpPr/>
              <p:nvPr/>
            </p:nvSpPr>
            <p:spPr>
              <a:xfrm>
                <a:off x="1889684" y="349253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1" name="אליפסה 60">
                <a:extLst>
                  <a:ext uri="{FF2B5EF4-FFF2-40B4-BE49-F238E27FC236}">
                    <a16:creationId xmlns:a16="http://schemas.microsoft.com/office/drawing/2014/main" id="{CB185F22-4351-E8D2-978B-2FC5615D4313}"/>
                  </a:ext>
                </a:extLst>
              </p:cNvPr>
              <p:cNvSpPr/>
              <p:nvPr/>
            </p:nvSpPr>
            <p:spPr>
              <a:xfrm>
                <a:off x="1889684" y="343104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2" name="אליפסה 61">
                <a:extLst>
                  <a:ext uri="{FF2B5EF4-FFF2-40B4-BE49-F238E27FC236}">
                    <a16:creationId xmlns:a16="http://schemas.microsoft.com/office/drawing/2014/main" id="{9D4414FC-C13E-A52E-F982-A64174E52615}"/>
                  </a:ext>
                </a:extLst>
              </p:cNvPr>
              <p:cNvSpPr/>
              <p:nvPr/>
            </p:nvSpPr>
            <p:spPr>
              <a:xfrm>
                <a:off x="1889684" y="335952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3" name="אליפסה 62">
                <a:extLst>
                  <a:ext uri="{FF2B5EF4-FFF2-40B4-BE49-F238E27FC236}">
                    <a16:creationId xmlns:a16="http://schemas.microsoft.com/office/drawing/2014/main" id="{A383569B-BDBE-873D-84EB-4CB4897ABDE9}"/>
                  </a:ext>
                </a:extLst>
              </p:cNvPr>
              <p:cNvSpPr/>
              <p:nvPr/>
            </p:nvSpPr>
            <p:spPr>
              <a:xfrm>
                <a:off x="1889684" y="329803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66" name="קבוצה 65">
              <a:extLst>
                <a:ext uri="{FF2B5EF4-FFF2-40B4-BE49-F238E27FC236}">
                  <a16:creationId xmlns:a16="http://schemas.microsoft.com/office/drawing/2014/main" id="{6CB88FA5-5ECF-D66A-9AEE-7C675351B93C}"/>
                </a:ext>
              </a:extLst>
            </p:cNvPr>
            <p:cNvGrpSpPr/>
            <p:nvPr/>
          </p:nvGrpSpPr>
          <p:grpSpPr>
            <a:xfrm>
              <a:off x="2796643" y="3525902"/>
              <a:ext cx="922757" cy="1222366"/>
              <a:chOff x="3146612" y="4393161"/>
              <a:chExt cx="922757" cy="1222366"/>
            </a:xfrm>
            <a:solidFill>
              <a:srgbClr val="7030A0"/>
            </a:solidFill>
          </p:grpSpPr>
          <p:sp>
            <p:nvSpPr>
              <p:cNvPr id="19" name="אליפסה 18">
                <a:extLst>
                  <a:ext uri="{FF2B5EF4-FFF2-40B4-BE49-F238E27FC236}">
                    <a16:creationId xmlns:a16="http://schemas.microsoft.com/office/drawing/2014/main" id="{2524C6D3-7229-9721-B0B2-D89DA2955C0C}"/>
                  </a:ext>
                </a:extLst>
              </p:cNvPr>
              <p:cNvSpPr/>
              <p:nvPr/>
            </p:nvSpPr>
            <p:spPr>
              <a:xfrm>
                <a:off x="3146612" y="517036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אליפסה 19">
                <a:extLst>
                  <a:ext uri="{FF2B5EF4-FFF2-40B4-BE49-F238E27FC236}">
                    <a16:creationId xmlns:a16="http://schemas.microsoft.com/office/drawing/2014/main" id="{5C2C11C3-263E-B5D5-F231-8F91AFDA6F07}"/>
                  </a:ext>
                </a:extLst>
              </p:cNvPr>
              <p:cNvSpPr/>
              <p:nvPr/>
            </p:nvSpPr>
            <p:spPr>
              <a:xfrm>
                <a:off x="3146612" y="5079216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" name="אליפסה 20">
                <a:extLst>
                  <a:ext uri="{FF2B5EF4-FFF2-40B4-BE49-F238E27FC236}">
                    <a16:creationId xmlns:a16="http://schemas.microsoft.com/office/drawing/2014/main" id="{39A74921-E59B-E1DD-0743-CB0FCE0FC05D}"/>
                  </a:ext>
                </a:extLst>
              </p:cNvPr>
              <p:cNvSpPr/>
              <p:nvPr/>
            </p:nvSpPr>
            <p:spPr>
              <a:xfrm>
                <a:off x="3146612" y="4988069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" name="אליפסה 21">
                <a:extLst>
                  <a:ext uri="{FF2B5EF4-FFF2-40B4-BE49-F238E27FC236}">
                    <a16:creationId xmlns:a16="http://schemas.microsoft.com/office/drawing/2014/main" id="{58572DCE-48F0-D89C-D514-D4C2FDFD8812}"/>
                  </a:ext>
                </a:extLst>
              </p:cNvPr>
              <p:cNvSpPr/>
              <p:nvPr/>
            </p:nvSpPr>
            <p:spPr>
              <a:xfrm>
                <a:off x="3146612" y="4872909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" name="אליפסה 22">
                <a:extLst>
                  <a:ext uri="{FF2B5EF4-FFF2-40B4-BE49-F238E27FC236}">
                    <a16:creationId xmlns:a16="http://schemas.microsoft.com/office/drawing/2014/main" id="{E550BC76-0FDB-09BB-46F5-6F35CCC9EA71}"/>
                  </a:ext>
                </a:extLst>
              </p:cNvPr>
              <p:cNvSpPr/>
              <p:nvPr/>
            </p:nvSpPr>
            <p:spPr>
              <a:xfrm>
                <a:off x="3146612" y="4781762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4" name="אליפסה 23">
                <a:extLst>
                  <a:ext uri="{FF2B5EF4-FFF2-40B4-BE49-F238E27FC236}">
                    <a16:creationId xmlns:a16="http://schemas.microsoft.com/office/drawing/2014/main" id="{0AB58EC9-FE50-30DB-7337-057AEF8C0A23}"/>
                  </a:ext>
                </a:extLst>
              </p:cNvPr>
              <p:cNvSpPr/>
              <p:nvPr/>
            </p:nvSpPr>
            <p:spPr>
              <a:xfrm>
                <a:off x="3146612" y="4690615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5" name="אליפסה 24">
                <a:extLst>
                  <a:ext uri="{FF2B5EF4-FFF2-40B4-BE49-F238E27FC236}">
                    <a16:creationId xmlns:a16="http://schemas.microsoft.com/office/drawing/2014/main" id="{BCE88295-0420-1432-A5A9-7D2833DFDFCA}"/>
                  </a:ext>
                </a:extLst>
              </p:cNvPr>
              <p:cNvSpPr/>
              <p:nvPr/>
            </p:nvSpPr>
            <p:spPr>
              <a:xfrm>
                <a:off x="3146612" y="457545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6" name="אליפסה 25">
                <a:extLst>
                  <a:ext uri="{FF2B5EF4-FFF2-40B4-BE49-F238E27FC236}">
                    <a16:creationId xmlns:a16="http://schemas.microsoft.com/office/drawing/2014/main" id="{1030AF0B-AD89-24D2-7DE1-5CAD3A35974B}"/>
                  </a:ext>
                </a:extLst>
              </p:cNvPr>
              <p:cNvSpPr/>
              <p:nvPr/>
            </p:nvSpPr>
            <p:spPr>
              <a:xfrm>
                <a:off x="3146612" y="4484308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7" name="אליפסה 26">
                <a:extLst>
                  <a:ext uri="{FF2B5EF4-FFF2-40B4-BE49-F238E27FC236}">
                    <a16:creationId xmlns:a16="http://schemas.microsoft.com/office/drawing/2014/main" id="{825D1794-56A5-3AA3-A594-05DA5BC93902}"/>
                  </a:ext>
                </a:extLst>
              </p:cNvPr>
              <p:cNvSpPr/>
              <p:nvPr/>
            </p:nvSpPr>
            <p:spPr>
              <a:xfrm>
                <a:off x="3146612" y="4393161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67" name="קבוצה 66">
              <a:extLst>
                <a:ext uri="{FF2B5EF4-FFF2-40B4-BE49-F238E27FC236}">
                  <a16:creationId xmlns:a16="http://schemas.microsoft.com/office/drawing/2014/main" id="{6C8FBAF4-0BA0-AD45-A539-A83FFACE151F}"/>
                </a:ext>
              </a:extLst>
            </p:cNvPr>
            <p:cNvGrpSpPr/>
            <p:nvPr/>
          </p:nvGrpSpPr>
          <p:grpSpPr>
            <a:xfrm>
              <a:off x="2185808" y="3740951"/>
              <a:ext cx="708212" cy="1432673"/>
              <a:chOff x="2539063" y="4425537"/>
              <a:chExt cx="708212" cy="1432673"/>
            </a:xfrm>
          </p:grpSpPr>
          <p:sp>
            <p:nvSpPr>
              <p:cNvPr id="7" name="אליפסה 6">
                <a:extLst>
                  <a:ext uri="{FF2B5EF4-FFF2-40B4-BE49-F238E27FC236}">
                    <a16:creationId xmlns:a16="http://schemas.microsoft.com/office/drawing/2014/main" id="{491E468A-9DEF-024B-A522-62034B7AA0C7}"/>
                  </a:ext>
                </a:extLst>
              </p:cNvPr>
              <p:cNvSpPr/>
              <p:nvPr/>
            </p:nvSpPr>
            <p:spPr>
              <a:xfrm>
                <a:off x="2539063" y="5516550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" name="אליפסה 7">
                <a:extLst>
                  <a:ext uri="{FF2B5EF4-FFF2-40B4-BE49-F238E27FC236}">
                    <a16:creationId xmlns:a16="http://schemas.microsoft.com/office/drawing/2014/main" id="{6088D4EB-8D00-B9B5-122A-6B12678CFB1D}"/>
                  </a:ext>
                </a:extLst>
              </p:cNvPr>
              <p:cNvSpPr/>
              <p:nvPr/>
            </p:nvSpPr>
            <p:spPr>
              <a:xfrm>
                <a:off x="2539063" y="542239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73045926-C64F-5B2D-0C96-AEEF3E51B8B7}"/>
                  </a:ext>
                </a:extLst>
              </p:cNvPr>
              <p:cNvSpPr/>
              <p:nvPr/>
            </p:nvSpPr>
            <p:spPr>
              <a:xfrm>
                <a:off x="2539063" y="5328240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27910A6D-7E70-6899-5844-795A0FEC163E}"/>
                  </a:ext>
                </a:extLst>
              </p:cNvPr>
              <p:cNvSpPr/>
              <p:nvPr/>
            </p:nvSpPr>
            <p:spPr>
              <a:xfrm>
                <a:off x="2539063" y="5215653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" name="אליפסה 10">
                <a:extLst>
                  <a:ext uri="{FF2B5EF4-FFF2-40B4-BE49-F238E27FC236}">
                    <a16:creationId xmlns:a16="http://schemas.microsoft.com/office/drawing/2014/main" id="{6F37F078-92FB-10C8-8C76-D12807448D52}"/>
                  </a:ext>
                </a:extLst>
              </p:cNvPr>
              <p:cNvSpPr/>
              <p:nvPr/>
            </p:nvSpPr>
            <p:spPr>
              <a:xfrm>
                <a:off x="2539063" y="5121496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F8A53F2D-16DE-0CA9-EB5C-E36C2A88E8DE}"/>
                  </a:ext>
                </a:extLst>
              </p:cNvPr>
              <p:cNvSpPr/>
              <p:nvPr/>
            </p:nvSpPr>
            <p:spPr>
              <a:xfrm>
                <a:off x="2539063" y="5027339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126A675E-A12C-C8ED-4D2B-E994C53C381E}"/>
                  </a:ext>
                </a:extLst>
              </p:cNvPr>
              <p:cNvSpPr/>
              <p:nvPr/>
            </p:nvSpPr>
            <p:spPr>
              <a:xfrm>
                <a:off x="2539063" y="4914752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2A8D4142-E538-778A-1713-5A4BCFFB1C84}"/>
                  </a:ext>
                </a:extLst>
              </p:cNvPr>
              <p:cNvSpPr/>
              <p:nvPr/>
            </p:nvSpPr>
            <p:spPr>
              <a:xfrm>
                <a:off x="2539063" y="4820595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5" name="אליפסה 14">
                <a:extLst>
                  <a:ext uri="{FF2B5EF4-FFF2-40B4-BE49-F238E27FC236}">
                    <a16:creationId xmlns:a16="http://schemas.microsoft.com/office/drawing/2014/main" id="{E6395CCE-C8AF-F28C-6E72-D0B68B24D249}"/>
                  </a:ext>
                </a:extLst>
              </p:cNvPr>
              <p:cNvSpPr/>
              <p:nvPr/>
            </p:nvSpPr>
            <p:spPr>
              <a:xfrm>
                <a:off x="2539063" y="4726438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82C15FDD-CF5F-5332-29DC-8CFC343622C4}"/>
                  </a:ext>
                </a:extLst>
              </p:cNvPr>
              <p:cNvSpPr/>
              <p:nvPr/>
            </p:nvSpPr>
            <p:spPr>
              <a:xfrm>
                <a:off x="2539063" y="4613851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" name="אליפסה 16">
                <a:extLst>
                  <a:ext uri="{FF2B5EF4-FFF2-40B4-BE49-F238E27FC236}">
                    <a16:creationId xmlns:a16="http://schemas.microsoft.com/office/drawing/2014/main" id="{C3CF16CB-BB12-223F-A561-C4801496CD04}"/>
                  </a:ext>
                </a:extLst>
              </p:cNvPr>
              <p:cNvSpPr/>
              <p:nvPr/>
            </p:nvSpPr>
            <p:spPr>
              <a:xfrm>
                <a:off x="2539063" y="4519694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אליפסה 17">
                <a:extLst>
                  <a:ext uri="{FF2B5EF4-FFF2-40B4-BE49-F238E27FC236}">
                    <a16:creationId xmlns:a16="http://schemas.microsoft.com/office/drawing/2014/main" id="{39F863CE-BE63-2073-F7C7-DA27C3BC201A}"/>
                  </a:ext>
                </a:extLst>
              </p:cNvPr>
              <p:cNvSpPr/>
              <p:nvPr/>
            </p:nvSpPr>
            <p:spPr>
              <a:xfrm>
                <a:off x="2539063" y="442553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6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8" name="תיבת טקסט 67">
              <a:extLst>
                <a:ext uri="{FF2B5EF4-FFF2-40B4-BE49-F238E27FC236}">
                  <a16:creationId xmlns:a16="http://schemas.microsoft.com/office/drawing/2014/main" id="{2B98CEC6-D904-B59F-A67F-C6689C1BA3C3}"/>
                </a:ext>
              </a:extLst>
            </p:cNvPr>
            <p:cNvSpPr txBox="1"/>
            <p:nvPr/>
          </p:nvSpPr>
          <p:spPr>
            <a:xfrm>
              <a:off x="1616826" y="2792895"/>
              <a:ext cx="63444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1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69" name="תיבת טקסט 68">
              <a:extLst>
                <a:ext uri="{FF2B5EF4-FFF2-40B4-BE49-F238E27FC236}">
                  <a16:creationId xmlns:a16="http://schemas.microsoft.com/office/drawing/2014/main" id="{E2977509-26FF-B904-8B0F-42A17D9448D7}"/>
                </a:ext>
              </a:extLst>
            </p:cNvPr>
            <p:cNvSpPr txBox="1"/>
            <p:nvPr/>
          </p:nvSpPr>
          <p:spPr>
            <a:xfrm>
              <a:off x="2850432" y="5026716"/>
              <a:ext cx="269350" cy="369332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3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1E88180E-EAD0-3F95-BE14-99A7370C7712}"/>
                </a:ext>
              </a:extLst>
            </p:cNvPr>
            <p:cNvSpPr txBox="1"/>
            <p:nvPr/>
          </p:nvSpPr>
          <p:spPr>
            <a:xfrm>
              <a:off x="3698209" y="4641063"/>
              <a:ext cx="2693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4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584C524-8866-40BC-0C76-9CFF987F1016}"/>
                    </a:ext>
                  </a:extLst>
                </p:cNvPr>
                <p:cNvSpPr txBox="1"/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 xmlns="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584C524-8866-40BC-0C76-9CFF987F1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411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29F9336A-9905-9C42-7131-38B724C73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665" y="1425146"/>
                <a:ext cx="6510509" cy="4267441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he-IL" sz="1800" kern="1200" dirty="0">
                    <a:solidFill>
                      <a:srgbClr val="E7EBED"/>
                    </a:solidFill>
                    <a:effectLst/>
                    <a:latin typeface="Assistant SemiBold" panose="00000700000000000000" pitchFamily="2" charset="-79"/>
                    <a:ea typeface="+mn-ea"/>
                    <a:cs typeface="Assistant SemiBold" panose="00000700000000000000" pitchFamily="2" charset="-79"/>
                  </a:rPr>
                  <a:t>נתונה קבוצה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𝑆</m:t>
                    </m:r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⊂</m:t>
                    </m:r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ℕ</m:t>
                    </m:r>
                  </m:oMath>
                </a14:m>
                <a:r>
                  <a:rPr lang="he-IL" sz="1800" kern="1200" dirty="0">
                    <a:solidFill>
                      <a:srgbClr val="E7EBED"/>
                    </a:solidFill>
                    <a:effectLst/>
                    <a:latin typeface="Assistant SemiBold" panose="00000700000000000000" pitchFamily="2" charset="-79"/>
                    <a:ea typeface="+mn-ea"/>
                    <a:cs typeface="Assistant SemiBold" panose="00000700000000000000" pitchFamily="2" charset="-79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he-IL" sz="1800" kern="1200" dirty="0">
                    <a:solidFill>
                      <a:srgbClr val="E7EBED"/>
                    </a:solidFill>
                    <a:effectLst/>
                    <a:latin typeface="Assistant SemiBold" panose="00000700000000000000" pitchFamily="2" charset="-79"/>
                    <a:ea typeface="+mn-ea"/>
                    <a:cs typeface="Assistant SemiBold" panose="00000700000000000000" pitchFamily="2" charset="-79"/>
                  </a:rPr>
                  <a:t>נרצה ש־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e-IL" sz="1800" i="1" kern="120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kern="120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0" i="1" kern="120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kern="1200">
                                <a:solidFill>
                                  <a:srgbClr val="E7EBE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Assistant SemiBold" panose="00000700000000000000" pitchFamily="2" charset="-79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sz="1800" kern="1200" dirty="0">
                    <a:solidFill>
                      <a:srgbClr val="E7EBED"/>
                    </a:solidFill>
                    <a:effectLst/>
                    <a:latin typeface="Assistant SemiBold" panose="00000700000000000000" pitchFamily="2" charset="-79"/>
                    <a:ea typeface="+mn-ea"/>
                    <a:cs typeface="Assistant SemiBold" panose="00000700000000000000" pitchFamily="2" charset="-79"/>
                  </a:rPr>
                  <a:t> יהיה מינימלי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  <m:t>𝛼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E7EBE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Assistant SemiBold" panose="00000700000000000000" pitchFamily="2" charset="-79"/>
                          </a:rPr>
                          <m:t>𝑖</m:t>
                        </m:r>
                      </m:sub>
                    </m:sSub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∈</m:t>
                    </m:r>
                    <m:r>
                      <a:rPr lang="en-US" sz="1800" b="0" i="1" kern="1200" smtClean="0">
                        <a:solidFill>
                          <a:srgbClr val="E7EBED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ssistant SemiBold" panose="00000700000000000000" pitchFamily="2" charset="-79"/>
                      </a:rPr>
                      <m:t>ℕ</m:t>
                    </m:r>
                  </m:oMath>
                </a14:m>
                <a:r>
                  <a:rPr lang="he-IL" dirty="0">
                    <a:effectLst/>
                  </a:rPr>
                  <a:t> ומתקיים:</a:t>
                </a:r>
                <a:endParaRPr lang="he-IL" dirty="0"/>
              </a:p>
              <a:p>
                <a:pPr marL="0" indent="0" algn="ctr">
                  <a:buNone/>
                </a:pPr>
                <a:endParaRPr lang="he-IL" dirty="0">
                  <a:effectLst/>
                </a:endParaRPr>
              </a:p>
              <a:p>
                <a:pPr marL="0" indent="0" algn="ctr" rtl="1" eaLnBrk="1" latinLnBrk="0" hangingPunct="1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200">
                          <a:solidFill>
                            <a:srgbClr val="E7EBED"/>
                          </a:solidFill>
                          <a:effectLst/>
                          <a:latin typeface="Cambria Math" panose="02040503050406030204" pitchFamily="18" charset="0"/>
                          <a:cs typeface="Assistant SemiBold" panose="00000700000000000000" pitchFamily="2" charset="-79"/>
                        </a:rPr>
                        <m:t>𝑛</m:t>
                      </m:r>
                      <m:r>
                        <a:rPr lang="en-US" sz="2400" b="0" i="1" kern="1200">
                          <a:solidFill>
                            <a:srgbClr val="E7EBED"/>
                          </a:solidFill>
                          <a:effectLst/>
                          <a:latin typeface="Cambria Math" panose="02040503050406030204" pitchFamily="18" charset="0"/>
                          <a:cs typeface="Assistant SemiBold" panose="00000700000000000000" pitchFamily="2" charset="-79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  <m:t>𝑖</m:t>
                          </m:r>
                          <m: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kern="1200">
                              <a:solidFill>
                                <a:srgbClr val="E7EBED"/>
                              </a:solidFill>
                              <a:effectLst/>
                              <a:latin typeface="Cambria Math" panose="02040503050406030204" pitchFamily="18" charset="0"/>
                              <a:cs typeface="Assistant SemiBold" panose="00000700000000000000" pitchFamily="2" charset="-79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kern="1200">
                                  <a:solidFill>
                                    <a:srgbClr val="E7EBED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ssistant SemiBold" panose="00000700000000000000" pitchFamily="2" charset="-79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2400" dirty="0">
                  <a:effectLst/>
                </a:endParaRP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29F9336A-9905-9C42-7131-38B724C73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665" y="1425146"/>
                <a:ext cx="6510509" cy="4267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24D36D39-70E8-5849-9C59-EBDBEDD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הגדרה פורמלית לבעיית המטבעות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C62566-D367-2CFD-AC5B-F3865BF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85B115-EE6A-BBF5-2183-F647511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BFA6CE-3DB3-E5B4-65C7-0BB38389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4C1F3D04-6C14-34B2-1B4C-33783326367E}"/>
              </a:ext>
            </a:extLst>
          </p:cNvPr>
          <p:cNvGrpSpPr/>
          <p:nvPr/>
        </p:nvGrpSpPr>
        <p:grpSpPr>
          <a:xfrm>
            <a:off x="1616826" y="2246994"/>
            <a:ext cx="2350733" cy="3054026"/>
            <a:chOff x="1616826" y="2686001"/>
            <a:chExt cx="2350733" cy="3054026"/>
          </a:xfrm>
        </p:grpSpPr>
        <p:grpSp>
          <p:nvGrpSpPr>
            <p:cNvPr id="64" name="קבוצה 63">
              <a:extLst>
                <a:ext uri="{FF2B5EF4-FFF2-40B4-BE49-F238E27FC236}">
                  <a16:creationId xmlns:a16="http://schemas.microsoft.com/office/drawing/2014/main" id="{AC703DE0-0672-A6A6-F52A-FDAA02FCE26E}"/>
                </a:ext>
              </a:extLst>
            </p:cNvPr>
            <p:cNvGrpSpPr/>
            <p:nvPr/>
          </p:nvGrpSpPr>
          <p:grpSpPr>
            <a:xfrm>
              <a:off x="1934048" y="2686001"/>
              <a:ext cx="385110" cy="2202335"/>
              <a:chOff x="1889684" y="3298030"/>
              <a:chExt cx="385110" cy="2202335"/>
            </a:xfrm>
          </p:grpSpPr>
          <p:sp>
            <p:nvSpPr>
              <p:cNvPr id="31" name="אליפסה 30">
                <a:extLst>
                  <a:ext uri="{FF2B5EF4-FFF2-40B4-BE49-F238E27FC236}">
                    <a16:creationId xmlns:a16="http://schemas.microsoft.com/office/drawing/2014/main" id="{6EB54D58-C54B-EF53-DD76-DAF77086219F}"/>
                  </a:ext>
                </a:extLst>
              </p:cNvPr>
              <p:cNvSpPr/>
              <p:nvPr/>
            </p:nvSpPr>
            <p:spPr>
              <a:xfrm>
                <a:off x="1889684" y="5314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אליפסה 31">
                <a:extLst>
                  <a:ext uri="{FF2B5EF4-FFF2-40B4-BE49-F238E27FC236}">
                    <a16:creationId xmlns:a16="http://schemas.microsoft.com/office/drawing/2014/main" id="{FF727DA3-5014-1A17-ACA5-8345AE050910}"/>
                  </a:ext>
                </a:extLst>
              </p:cNvPr>
              <p:cNvSpPr/>
              <p:nvPr/>
            </p:nvSpPr>
            <p:spPr>
              <a:xfrm>
                <a:off x="1889684" y="525309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" name="אליפסה 32">
                <a:extLst>
                  <a:ext uri="{FF2B5EF4-FFF2-40B4-BE49-F238E27FC236}">
                    <a16:creationId xmlns:a16="http://schemas.microsoft.com/office/drawing/2014/main" id="{68DD024C-CDD1-CDB7-30F7-EBBAE83442AE}"/>
                  </a:ext>
                </a:extLst>
              </p:cNvPr>
              <p:cNvSpPr/>
              <p:nvPr/>
            </p:nvSpPr>
            <p:spPr>
              <a:xfrm>
                <a:off x="1889684" y="519159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" name="אליפסה 33">
                <a:extLst>
                  <a:ext uri="{FF2B5EF4-FFF2-40B4-BE49-F238E27FC236}">
                    <a16:creationId xmlns:a16="http://schemas.microsoft.com/office/drawing/2014/main" id="{E570DBF7-C7EC-80EF-A621-2A36E6995EF3}"/>
                  </a:ext>
                </a:extLst>
              </p:cNvPr>
              <p:cNvSpPr/>
              <p:nvPr/>
            </p:nvSpPr>
            <p:spPr>
              <a:xfrm>
                <a:off x="1889684" y="512008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5" name="אליפסה 34">
                <a:extLst>
                  <a:ext uri="{FF2B5EF4-FFF2-40B4-BE49-F238E27FC236}">
                    <a16:creationId xmlns:a16="http://schemas.microsoft.com/office/drawing/2014/main" id="{8571485A-E385-8127-2858-09706E587348}"/>
                  </a:ext>
                </a:extLst>
              </p:cNvPr>
              <p:cNvSpPr/>
              <p:nvPr/>
            </p:nvSpPr>
            <p:spPr>
              <a:xfrm>
                <a:off x="1889684" y="505858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6" name="אליפסה 35">
                <a:extLst>
                  <a:ext uri="{FF2B5EF4-FFF2-40B4-BE49-F238E27FC236}">
                    <a16:creationId xmlns:a16="http://schemas.microsoft.com/office/drawing/2014/main" id="{C713918B-15CD-EE1A-1430-5F504004412B}"/>
                  </a:ext>
                </a:extLst>
              </p:cNvPr>
              <p:cNvSpPr/>
              <p:nvPr/>
            </p:nvSpPr>
            <p:spPr>
              <a:xfrm>
                <a:off x="1889684" y="499709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7" name="אליפסה 36">
                <a:extLst>
                  <a:ext uri="{FF2B5EF4-FFF2-40B4-BE49-F238E27FC236}">
                    <a16:creationId xmlns:a16="http://schemas.microsoft.com/office/drawing/2014/main" id="{D76EB9EB-6DC8-B787-07F6-AF9C6A72B03E}"/>
                  </a:ext>
                </a:extLst>
              </p:cNvPr>
              <p:cNvSpPr/>
              <p:nvPr/>
            </p:nvSpPr>
            <p:spPr>
              <a:xfrm>
                <a:off x="1889684" y="4925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8" name="אליפסה 37">
                <a:extLst>
                  <a:ext uri="{FF2B5EF4-FFF2-40B4-BE49-F238E27FC236}">
                    <a16:creationId xmlns:a16="http://schemas.microsoft.com/office/drawing/2014/main" id="{4D4F57F6-F056-2E40-819A-945FA671ED64}"/>
                  </a:ext>
                </a:extLst>
              </p:cNvPr>
              <p:cNvSpPr/>
              <p:nvPr/>
            </p:nvSpPr>
            <p:spPr>
              <a:xfrm>
                <a:off x="1889684" y="486408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אליפסה 39">
                <a:extLst>
                  <a:ext uri="{FF2B5EF4-FFF2-40B4-BE49-F238E27FC236}">
                    <a16:creationId xmlns:a16="http://schemas.microsoft.com/office/drawing/2014/main" id="{146DECEF-5CBA-C000-6034-5D2122DB2A70}"/>
                  </a:ext>
                </a:extLst>
              </p:cNvPr>
              <p:cNvSpPr/>
              <p:nvPr/>
            </p:nvSpPr>
            <p:spPr>
              <a:xfrm>
                <a:off x="1889684" y="479256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1" name="אליפסה 40">
                <a:extLst>
                  <a:ext uri="{FF2B5EF4-FFF2-40B4-BE49-F238E27FC236}">
                    <a16:creationId xmlns:a16="http://schemas.microsoft.com/office/drawing/2014/main" id="{06937389-ED41-5D68-97E8-9FA064F09EA5}"/>
                  </a:ext>
                </a:extLst>
              </p:cNvPr>
              <p:cNvSpPr/>
              <p:nvPr/>
            </p:nvSpPr>
            <p:spPr>
              <a:xfrm>
                <a:off x="1889684" y="473107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2" name="אליפסה 41">
                <a:extLst>
                  <a:ext uri="{FF2B5EF4-FFF2-40B4-BE49-F238E27FC236}">
                    <a16:creationId xmlns:a16="http://schemas.microsoft.com/office/drawing/2014/main" id="{2C7BD156-B8A4-6CE7-400B-F78382D67F5E}"/>
                  </a:ext>
                </a:extLst>
              </p:cNvPr>
              <p:cNvSpPr/>
              <p:nvPr/>
            </p:nvSpPr>
            <p:spPr>
              <a:xfrm>
                <a:off x="1889684" y="466958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3" name="אליפסה 42">
                <a:extLst>
                  <a:ext uri="{FF2B5EF4-FFF2-40B4-BE49-F238E27FC236}">
                    <a16:creationId xmlns:a16="http://schemas.microsoft.com/office/drawing/2014/main" id="{600B7827-A678-43BA-8760-07E9F230B603}"/>
                  </a:ext>
                </a:extLst>
              </p:cNvPr>
              <p:cNvSpPr/>
              <p:nvPr/>
            </p:nvSpPr>
            <p:spPr>
              <a:xfrm>
                <a:off x="1889684" y="459806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4" name="אליפסה 43">
                <a:extLst>
                  <a:ext uri="{FF2B5EF4-FFF2-40B4-BE49-F238E27FC236}">
                    <a16:creationId xmlns:a16="http://schemas.microsoft.com/office/drawing/2014/main" id="{FA87E1DF-CF2E-BF8B-ECA9-4DB197DD8DDF}"/>
                  </a:ext>
                </a:extLst>
              </p:cNvPr>
              <p:cNvSpPr/>
              <p:nvPr/>
            </p:nvSpPr>
            <p:spPr>
              <a:xfrm>
                <a:off x="1889684" y="453657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5" name="אליפסה 44">
                <a:extLst>
                  <a:ext uri="{FF2B5EF4-FFF2-40B4-BE49-F238E27FC236}">
                    <a16:creationId xmlns:a16="http://schemas.microsoft.com/office/drawing/2014/main" id="{5B928FA1-5654-556A-3C13-266C10469AEF}"/>
                  </a:ext>
                </a:extLst>
              </p:cNvPr>
              <p:cNvSpPr/>
              <p:nvPr/>
            </p:nvSpPr>
            <p:spPr>
              <a:xfrm>
                <a:off x="1889684" y="447507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6" name="אליפסה 45">
                <a:extLst>
                  <a:ext uri="{FF2B5EF4-FFF2-40B4-BE49-F238E27FC236}">
                    <a16:creationId xmlns:a16="http://schemas.microsoft.com/office/drawing/2014/main" id="{8D9EEA54-5619-706F-32CE-9C01F2C14511}"/>
                  </a:ext>
                </a:extLst>
              </p:cNvPr>
              <p:cNvSpPr/>
              <p:nvPr/>
            </p:nvSpPr>
            <p:spPr>
              <a:xfrm>
                <a:off x="1889684" y="440356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7" name="אליפסה 46">
                <a:extLst>
                  <a:ext uri="{FF2B5EF4-FFF2-40B4-BE49-F238E27FC236}">
                    <a16:creationId xmlns:a16="http://schemas.microsoft.com/office/drawing/2014/main" id="{9A2CB875-A52E-5B70-A322-158E02311094}"/>
                  </a:ext>
                </a:extLst>
              </p:cNvPr>
              <p:cNvSpPr/>
              <p:nvPr/>
            </p:nvSpPr>
            <p:spPr>
              <a:xfrm>
                <a:off x="1889684" y="434206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BA9F89E9-A944-FFE5-7E8D-CB69938DCE03}"/>
                  </a:ext>
                </a:extLst>
              </p:cNvPr>
              <p:cNvSpPr/>
              <p:nvPr/>
            </p:nvSpPr>
            <p:spPr>
              <a:xfrm>
                <a:off x="1889684" y="427055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אליפסה 48">
                <a:extLst>
                  <a:ext uri="{FF2B5EF4-FFF2-40B4-BE49-F238E27FC236}">
                    <a16:creationId xmlns:a16="http://schemas.microsoft.com/office/drawing/2014/main" id="{91AF008D-3134-2796-B78C-1D8D29CF11AF}"/>
                  </a:ext>
                </a:extLst>
              </p:cNvPr>
              <p:cNvSpPr/>
              <p:nvPr/>
            </p:nvSpPr>
            <p:spPr>
              <a:xfrm>
                <a:off x="1889684" y="420905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אליפסה 49">
                <a:extLst>
                  <a:ext uri="{FF2B5EF4-FFF2-40B4-BE49-F238E27FC236}">
                    <a16:creationId xmlns:a16="http://schemas.microsoft.com/office/drawing/2014/main" id="{9DCBBAED-4BBC-02EF-C732-CC878D1D1160}"/>
                  </a:ext>
                </a:extLst>
              </p:cNvPr>
              <p:cNvSpPr/>
              <p:nvPr/>
            </p:nvSpPr>
            <p:spPr>
              <a:xfrm>
                <a:off x="1889684" y="414756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אליפסה 50">
                <a:extLst>
                  <a:ext uri="{FF2B5EF4-FFF2-40B4-BE49-F238E27FC236}">
                    <a16:creationId xmlns:a16="http://schemas.microsoft.com/office/drawing/2014/main" id="{3904D62F-9F54-6C0C-20DE-44752AAE4EA5}"/>
                  </a:ext>
                </a:extLst>
              </p:cNvPr>
              <p:cNvSpPr/>
              <p:nvPr/>
            </p:nvSpPr>
            <p:spPr>
              <a:xfrm>
                <a:off x="1889684" y="4076046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אליפסה 51">
                <a:extLst>
                  <a:ext uri="{FF2B5EF4-FFF2-40B4-BE49-F238E27FC236}">
                    <a16:creationId xmlns:a16="http://schemas.microsoft.com/office/drawing/2014/main" id="{E30315D6-EEBB-D69A-258F-0955B31A3789}"/>
                  </a:ext>
                </a:extLst>
              </p:cNvPr>
              <p:cNvSpPr/>
              <p:nvPr/>
            </p:nvSpPr>
            <p:spPr>
              <a:xfrm>
                <a:off x="1889684" y="401455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אליפסה 52">
                <a:extLst>
                  <a:ext uri="{FF2B5EF4-FFF2-40B4-BE49-F238E27FC236}">
                    <a16:creationId xmlns:a16="http://schemas.microsoft.com/office/drawing/2014/main" id="{05CDEE36-4793-703B-054E-2AB7D69DE71D}"/>
                  </a:ext>
                </a:extLst>
              </p:cNvPr>
              <p:cNvSpPr/>
              <p:nvPr/>
            </p:nvSpPr>
            <p:spPr>
              <a:xfrm>
                <a:off x="1889684" y="395305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אליפסה 53">
                <a:extLst>
                  <a:ext uri="{FF2B5EF4-FFF2-40B4-BE49-F238E27FC236}">
                    <a16:creationId xmlns:a16="http://schemas.microsoft.com/office/drawing/2014/main" id="{907F19B3-85C4-6F99-06ED-72717DAC74A6}"/>
                  </a:ext>
                </a:extLst>
              </p:cNvPr>
              <p:cNvSpPr/>
              <p:nvPr/>
            </p:nvSpPr>
            <p:spPr>
              <a:xfrm>
                <a:off x="1889684" y="388154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5" name="אליפסה 54">
                <a:extLst>
                  <a:ext uri="{FF2B5EF4-FFF2-40B4-BE49-F238E27FC236}">
                    <a16:creationId xmlns:a16="http://schemas.microsoft.com/office/drawing/2014/main" id="{AA9255AC-A05F-9FFB-46AA-DCDF0B86E40F}"/>
                  </a:ext>
                </a:extLst>
              </p:cNvPr>
              <p:cNvSpPr/>
              <p:nvPr/>
            </p:nvSpPr>
            <p:spPr>
              <a:xfrm>
                <a:off x="1889684" y="382004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אליפסה 55">
                <a:extLst>
                  <a:ext uri="{FF2B5EF4-FFF2-40B4-BE49-F238E27FC236}">
                    <a16:creationId xmlns:a16="http://schemas.microsoft.com/office/drawing/2014/main" id="{5A32A7E9-E4AC-FBA8-0598-43C071E79678}"/>
                  </a:ext>
                </a:extLst>
              </p:cNvPr>
              <p:cNvSpPr/>
              <p:nvPr/>
            </p:nvSpPr>
            <p:spPr>
              <a:xfrm>
                <a:off x="1889684" y="374853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אליפסה 56">
                <a:extLst>
                  <a:ext uri="{FF2B5EF4-FFF2-40B4-BE49-F238E27FC236}">
                    <a16:creationId xmlns:a16="http://schemas.microsoft.com/office/drawing/2014/main" id="{4EE8BB2B-94AA-2EB5-FF6C-1BB7E347B87C}"/>
                  </a:ext>
                </a:extLst>
              </p:cNvPr>
              <p:cNvSpPr/>
              <p:nvPr/>
            </p:nvSpPr>
            <p:spPr>
              <a:xfrm>
                <a:off x="1889684" y="368703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אליפסה 57">
                <a:extLst>
                  <a:ext uri="{FF2B5EF4-FFF2-40B4-BE49-F238E27FC236}">
                    <a16:creationId xmlns:a16="http://schemas.microsoft.com/office/drawing/2014/main" id="{5928FBAE-669F-EB90-A73B-F6B4F494FCEC}"/>
                  </a:ext>
                </a:extLst>
              </p:cNvPr>
              <p:cNvSpPr/>
              <p:nvPr/>
            </p:nvSpPr>
            <p:spPr>
              <a:xfrm>
                <a:off x="1889684" y="362554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9" name="אליפסה 58">
                <a:extLst>
                  <a:ext uri="{FF2B5EF4-FFF2-40B4-BE49-F238E27FC236}">
                    <a16:creationId xmlns:a16="http://schemas.microsoft.com/office/drawing/2014/main" id="{449F6F04-86AC-A81A-05FD-1FC521207329}"/>
                  </a:ext>
                </a:extLst>
              </p:cNvPr>
              <p:cNvSpPr/>
              <p:nvPr/>
            </p:nvSpPr>
            <p:spPr>
              <a:xfrm>
                <a:off x="1889684" y="355402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0" name="אליפסה 59">
                <a:extLst>
                  <a:ext uri="{FF2B5EF4-FFF2-40B4-BE49-F238E27FC236}">
                    <a16:creationId xmlns:a16="http://schemas.microsoft.com/office/drawing/2014/main" id="{52430B9A-A443-5B81-CCA1-EFC65BC1FE5D}"/>
                  </a:ext>
                </a:extLst>
              </p:cNvPr>
              <p:cNvSpPr/>
              <p:nvPr/>
            </p:nvSpPr>
            <p:spPr>
              <a:xfrm>
                <a:off x="1889684" y="349253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1" name="אליפסה 60">
                <a:extLst>
                  <a:ext uri="{FF2B5EF4-FFF2-40B4-BE49-F238E27FC236}">
                    <a16:creationId xmlns:a16="http://schemas.microsoft.com/office/drawing/2014/main" id="{CB185F22-4351-E8D2-978B-2FC5615D4313}"/>
                  </a:ext>
                </a:extLst>
              </p:cNvPr>
              <p:cNvSpPr/>
              <p:nvPr/>
            </p:nvSpPr>
            <p:spPr>
              <a:xfrm>
                <a:off x="1889684" y="343104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2" name="אליפסה 61">
                <a:extLst>
                  <a:ext uri="{FF2B5EF4-FFF2-40B4-BE49-F238E27FC236}">
                    <a16:creationId xmlns:a16="http://schemas.microsoft.com/office/drawing/2014/main" id="{9D4414FC-C13E-A52E-F982-A64174E52615}"/>
                  </a:ext>
                </a:extLst>
              </p:cNvPr>
              <p:cNvSpPr/>
              <p:nvPr/>
            </p:nvSpPr>
            <p:spPr>
              <a:xfrm>
                <a:off x="1889684" y="335952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3" name="אליפסה 62">
                <a:extLst>
                  <a:ext uri="{FF2B5EF4-FFF2-40B4-BE49-F238E27FC236}">
                    <a16:creationId xmlns:a16="http://schemas.microsoft.com/office/drawing/2014/main" id="{A383569B-BDBE-873D-84EB-4CB4897ABDE9}"/>
                  </a:ext>
                </a:extLst>
              </p:cNvPr>
              <p:cNvSpPr/>
              <p:nvPr/>
            </p:nvSpPr>
            <p:spPr>
              <a:xfrm>
                <a:off x="1889684" y="329803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66" name="קבוצה 65">
              <a:extLst>
                <a:ext uri="{FF2B5EF4-FFF2-40B4-BE49-F238E27FC236}">
                  <a16:creationId xmlns:a16="http://schemas.microsoft.com/office/drawing/2014/main" id="{6CB88FA5-5ECF-D66A-9AEE-7C675351B93C}"/>
                </a:ext>
              </a:extLst>
            </p:cNvPr>
            <p:cNvGrpSpPr/>
            <p:nvPr/>
          </p:nvGrpSpPr>
          <p:grpSpPr>
            <a:xfrm>
              <a:off x="2796643" y="3525902"/>
              <a:ext cx="922757" cy="1222366"/>
              <a:chOff x="3146612" y="4393161"/>
              <a:chExt cx="922757" cy="1222366"/>
            </a:xfrm>
            <a:solidFill>
              <a:srgbClr val="7030A0"/>
            </a:solidFill>
          </p:grpSpPr>
          <p:sp>
            <p:nvSpPr>
              <p:cNvPr id="19" name="אליפסה 18">
                <a:extLst>
                  <a:ext uri="{FF2B5EF4-FFF2-40B4-BE49-F238E27FC236}">
                    <a16:creationId xmlns:a16="http://schemas.microsoft.com/office/drawing/2014/main" id="{2524C6D3-7229-9721-B0B2-D89DA2955C0C}"/>
                  </a:ext>
                </a:extLst>
              </p:cNvPr>
              <p:cNvSpPr/>
              <p:nvPr/>
            </p:nvSpPr>
            <p:spPr>
              <a:xfrm>
                <a:off x="3146612" y="517036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אליפסה 19">
                <a:extLst>
                  <a:ext uri="{FF2B5EF4-FFF2-40B4-BE49-F238E27FC236}">
                    <a16:creationId xmlns:a16="http://schemas.microsoft.com/office/drawing/2014/main" id="{5C2C11C3-263E-B5D5-F231-8F91AFDA6F07}"/>
                  </a:ext>
                </a:extLst>
              </p:cNvPr>
              <p:cNvSpPr/>
              <p:nvPr/>
            </p:nvSpPr>
            <p:spPr>
              <a:xfrm>
                <a:off x="3146612" y="5079216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" name="אליפסה 20">
                <a:extLst>
                  <a:ext uri="{FF2B5EF4-FFF2-40B4-BE49-F238E27FC236}">
                    <a16:creationId xmlns:a16="http://schemas.microsoft.com/office/drawing/2014/main" id="{39A74921-E59B-E1DD-0743-CB0FCE0FC05D}"/>
                  </a:ext>
                </a:extLst>
              </p:cNvPr>
              <p:cNvSpPr/>
              <p:nvPr/>
            </p:nvSpPr>
            <p:spPr>
              <a:xfrm>
                <a:off x="3146612" y="4988069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" name="אליפסה 21">
                <a:extLst>
                  <a:ext uri="{FF2B5EF4-FFF2-40B4-BE49-F238E27FC236}">
                    <a16:creationId xmlns:a16="http://schemas.microsoft.com/office/drawing/2014/main" id="{58572DCE-48F0-D89C-D514-D4C2FDFD8812}"/>
                  </a:ext>
                </a:extLst>
              </p:cNvPr>
              <p:cNvSpPr/>
              <p:nvPr/>
            </p:nvSpPr>
            <p:spPr>
              <a:xfrm>
                <a:off x="3146612" y="4872909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" name="אליפסה 22">
                <a:extLst>
                  <a:ext uri="{FF2B5EF4-FFF2-40B4-BE49-F238E27FC236}">
                    <a16:creationId xmlns:a16="http://schemas.microsoft.com/office/drawing/2014/main" id="{E550BC76-0FDB-09BB-46F5-6F35CCC9EA71}"/>
                  </a:ext>
                </a:extLst>
              </p:cNvPr>
              <p:cNvSpPr/>
              <p:nvPr/>
            </p:nvSpPr>
            <p:spPr>
              <a:xfrm>
                <a:off x="3146612" y="4781762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4" name="אליפסה 23">
                <a:extLst>
                  <a:ext uri="{FF2B5EF4-FFF2-40B4-BE49-F238E27FC236}">
                    <a16:creationId xmlns:a16="http://schemas.microsoft.com/office/drawing/2014/main" id="{0AB58EC9-FE50-30DB-7337-057AEF8C0A23}"/>
                  </a:ext>
                </a:extLst>
              </p:cNvPr>
              <p:cNvSpPr/>
              <p:nvPr/>
            </p:nvSpPr>
            <p:spPr>
              <a:xfrm>
                <a:off x="3146612" y="4690615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5" name="אליפסה 24">
                <a:extLst>
                  <a:ext uri="{FF2B5EF4-FFF2-40B4-BE49-F238E27FC236}">
                    <a16:creationId xmlns:a16="http://schemas.microsoft.com/office/drawing/2014/main" id="{BCE88295-0420-1432-A5A9-7D2833DFDFCA}"/>
                  </a:ext>
                </a:extLst>
              </p:cNvPr>
              <p:cNvSpPr/>
              <p:nvPr/>
            </p:nvSpPr>
            <p:spPr>
              <a:xfrm>
                <a:off x="3146612" y="457545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6" name="אליפסה 25">
                <a:extLst>
                  <a:ext uri="{FF2B5EF4-FFF2-40B4-BE49-F238E27FC236}">
                    <a16:creationId xmlns:a16="http://schemas.microsoft.com/office/drawing/2014/main" id="{1030AF0B-AD89-24D2-7DE1-5CAD3A35974B}"/>
                  </a:ext>
                </a:extLst>
              </p:cNvPr>
              <p:cNvSpPr/>
              <p:nvPr/>
            </p:nvSpPr>
            <p:spPr>
              <a:xfrm>
                <a:off x="3146612" y="4484308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7" name="אליפסה 26">
                <a:extLst>
                  <a:ext uri="{FF2B5EF4-FFF2-40B4-BE49-F238E27FC236}">
                    <a16:creationId xmlns:a16="http://schemas.microsoft.com/office/drawing/2014/main" id="{825D1794-56A5-3AA3-A594-05DA5BC93902}"/>
                  </a:ext>
                </a:extLst>
              </p:cNvPr>
              <p:cNvSpPr/>
              <p:nvPr/>
            </p:nvSpPr>
            <p:spPr>
              <a:xfrm>
                <a:off x="3146612" y="4393161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67" name="קבוצה 66">
              <a:extLst>
                <a:ext uri="{FF2B5EF4-FFF2-40B4-BE49-F238E27FC236}">
                  <a16:creationId xmlns:a16="http://schemas.microsoft.com/office/drawing/2014/main" id="{6C8FBAF4-0BA0-AD45-A539-A83FFACE151F}"/>
                </a:ext>
              </a:extLst>
            </p:cNvPr>
            <p:cNvGrpSpPr/>
            <p:nvPr/>
          </p:nvGrpSpPr>
          <p:grpSpPr>
            <a:xfrm>
              <a:off x="2185808" y="3740951"/>
              <a:ext cx="708212" cy="1432673"/>
              <a:chOff x="2539063" y="4425537"/>
              <a:chExt cx="708212" cy="1432673"/>
            </a:xfrm>
          </p:grpSpPr>
          <p:sp>
            <p:nvSpPr>
              <p:cNvPr id="7" name="אליפסה 6">
                <a:extLst>
                  <a:ext uri="{FF2B5EF4-FFF2-40B4-BE49-F238E27FC236}">
                    <a16:creationId xmlns:a16="http://schemas.microsoft.com/office/drawing/2014/main" id="{491E468A-9DEF-024B-A522-62034B7AA0C7}"/>
                  </a:ext>
                </a:extLst>
              </p:cNvPr>
              <p:cNvSpPr/>
              <p:nvPr/>
            </p:nvSpPr>
            <p:spPr>
              <a:xfrm>
                <a:off x="2539063" y="5516550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" name="אליפסה 7">
                <a:extLst>
                  <a:ext uri="{FF2B5EF4-FFF2-40B4-BE49-F238E27FC236}">
                    <a16:creationId xmlns:a16="http://schemas.microsoft.com/office/drawing/2014/main" id="{6088D4EB-8D00-B9B5-122A-6B12678CFB1D}"/>
                  </a:ext>
                </a:extLst>
              </p:cNvPr>
              <p:cNvSpPr/>
              <p:nvPr/>
            </p:nvSpPr>
            <p:spPr>
              <a:xfrm>
                <a:off x="2539063" y="542239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73045926-C64F-5B2D-0C96-AEEF3E51B8B7}"/>
                  </a:ext>
                </a:extLst>
              </p:cNvPr>
              <p:cNvSpPr/>
              <p:nvPr/>
            </p:nvSpPr>
            <p:spPr>
              <a:xfrm>
                <a:off x="2539063" y="5328240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27910A6D-7E70-6899-5844-795A0FEC163E}"/>
                  </a:ext>
                </a:extLst>
              </p:cNvPr>
              <p:cNvSpPr/>
              <p:nvPr/>
            </p:nvSpPr>
            <p:spPr>
              <a:xfrm>
                <a:off x="2539063" y="5215653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" name="אליפסה 10">
                <a:extLst>
                  <a:ext uri="{FF2B5EF4-FFF2-40B4-BE49-F238E27FC236}">
                    <a16:creationId xmlns:a16="http://schemas.microsoft.com/office/drawing/2014/main" id="{6F37F078-92FB-10C8-8C76-D12807448D52}"/>
                  </a:ext>
                </a:extLst>
              </p:cNvPr>
              <p:cNvSpPr/>
              <p:nvPr/>
            </p:nvSpPr>
            <p:spPr>
              <a:xfrm>
                <a:off x="2539063" y="5121496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F8A53F2D-16DE-0CA9-EB5C-E36C2A88E8DE}"/>
                  </a:ext>
                </a:extLst>
              </p:cNvPr>
              <p:cNvSpPr/>
              <p:nvPr/>
            </p:nvSpPr>
            <p:spPr>
              <a:xfrm>
                <a:off x="2539063" y="5027339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126A675E-A12C-C8ED-4D2B-E994C53C381E}"/>
                  </a:ext>
                </a:extLst>
              </p:cNvPr>
              <p:cNvSpPr/>
              <p:nvPr/>
            </p:nvSpPr>
            <p:spPr>
              <a:xfrm>
                <a:off x="2539063" y="4914752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2A8D4142-E538-778A-1713-5A4BCFFB1C84}"/>
                  </a:ext>
                </a:extLst>
              </p:cNvPr>
              <p:cNvSpPr/>
              <p:nvPr/>
            </p:nvSpPr>
            <p:spPr>
              <a:xfrm>
                <a:off x="2539063" y="4820595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5" name="אליפסה 14">
                <a:extLst>
                  <a:ext uri="{FF2B5EF4-FFF2-40B4-BE49-F238E27FC236}">
                    <a16:creationId xmlns:a16="http://schemas.microsoft.com/office/drawing/2014/main" id="{E6395CCE-C8AF-F28C-6E72-D0B68B24D249}"/>
                  </a:ext>
                </a:extLst>
              </p:cNvPr>
              <p:cNvSpPr/>
              <p:nvPr/>
            </p:nvSpPr>
            <p:spPr>
              <a:xfrm>
                <a:off x="2539063" y="4726438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82C15FDD-CF5F-5332-29DC-8CFC343622C4}"/>
                  </a:ext>
                </a:extLst>
              </p:cNvPr>
              <p:cNvSpPr/>
              <p:nvPr/>
            </p:nvSpPr>
            <p:spPr>
              <a:xfrm>
                <a:off x="2539063" y="4613851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" name="אליפסה 16">
                <a:extLst>
                  <a:ext uri="{FF2B5EF4-FFF2-40B4-BE49-F238E27FC236}">
                    <a16:creationId xmlns:a16="http://schemas.microsoft.com/office/drawing/2014/main" id="{C3CF16CB-BB12-223F-A561-C4801496CD04}"/>
                  </a:ext>
                </a:extLst>
              </p:cNvPr>
              <p:cNvSpPr/>
              <p:nvPr/>
            </p:nvSpPr>
            <p:spPr>
              <a:xfrm>
                <a:off x="2539063" y="4519694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אליפסה 17">
                <a:extLst>
                  <a:ext uri="{FF2B5EF4-FFF2-40B4-BE49-F238E27FC236}">
                    <a16:creationId xmlns:a16="http://schemas.microsoft.com/office/drawing/2014/main" id="{39F863CE-BE63-2073-F7C7-DA27C3BC201A}"/>
                  </a:ext>
                </a:extLst>
              </p:cNvPr>
              <p:cNvSpPr/>
              <p:nvPr/>
            </p:nvSpPr>
            <p:spPr>
              <a:xfrm>
                <a:off x="2539063" y="442553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6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8" name="תיבת טקסט 67">
              <a:extLst>
                <a:ext uri="{FF2B5EF4-FFF2-40B4-BE49-F238E27FC236}">
                  <a16:creationId xmlns:a16="http://schemas.microsoft.com/office/drawing/2014/main" id="{2B98CEC6-D904-B59F-A67F-C6689C1BA3C3}"/>
                </a:ext>
              </a:extLst>
            </p:cNvPr>
            <p:cNvSpPr txBox="1"/>
            <p:nvPr/>
          </p:nvSpPr>
          <p:spPr>
            <a:xfrm>
              <a:off x="1616826" y="2792895"/>
              <a:ext cx="63444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1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69" name="תיבת טקסט 68">
              <a:extLst>
                <a:ext uri="{FF2B5EF4-FFF2-40B4-BE49-F238E27FC236}">
                  <a16:creationId xmlns:a16="http://schemas.microsoft.com/office/drawing/2014/main" id="{E2977509-26FF-B904-8B0F-42A17D9448D7}"/>
                </a:ext>
              </a:extLst>
            </p:cNvPr>
            <p:cNvSpPr txBox="1"/>
            <p:nvPr/>
          </p:nvSpPr>
          <p:spPr>
            <a:xfrm>
              <a:off x="2850432" y="5026716"/>
              <a:ext cx="2693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3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1E88180E-EAD0-3F95-BE14-99A7370C7712}"/>
                </a:ext>
              </a:extLst>
            </p:cNvPr>
            <p:cNvSpPr txBox="1"/>
            <p:nvPr/>
          </p:nvSpPr>
          <p:spPr>
            <a:xfrm>
              <a:off x="3698209" y="4641063"/>
              <a:ext cx="2693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4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584C524-8866-40BC-0C76-9CFF987F1016}"/>
                    </a:ext>
                  </a:extLst>
                </p:cNvPr>
                <p:cNvSpPr txBox="1"/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 xmlns="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584C524-8866-40BC-0C76-9CFF987F1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725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ctr"/>
              <a:lstStyle/>
              <a:p>
                <a:r>
                  <a:rPr lang="he-IL" dirty="0"/>
                  <a:t>פתרון אפשרי הינו הפתרון החמדני הבא:</a:t>
                </a:r>
              </a:p>
              <a:p>
                <a:r>
                  <a:rPr lang="he-IL" dirty="0"/>
                  <a:t>ניקח כל פעם את המטבע הכי גדול שהוספתו אינה חורגת מהסכום</a:t>
                </a:r>
              </a:p>
              <a:p>
                <a:r>
                  <a:rPr lang="he-IL" dirty="0"/>
                  <a:t>האם הפתרון יעבוד? כיצד נוכל לדעת אם לא ניתן להרכיב את הסכום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?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210417B1-E545-B369-997C-1E7934C5F19C}"/>
              </a:ext>
            </a:extLst>
          </p:cNvPr>
          <p:cNvGrpSpPr/>
          <p:nvPr/>
        </p:nvGrpSpPr>
        <p:grpSpPr>
          <a:xfrm>
            <a:off x="1616826" y="2246994"/>
            <a:ext cx="2350733" cy="3054026"/>
            <a:chOff x="1616826" y="2686001"/>
            <a:chExt cx="2350733" cy="3054026"/>
          </a:xfrm>
        </p:grpSpPr>
        <p:grpSp>
          <p:nvGrpSpPr>
            <p:cNvPr id="70" name="קבוצה 69">
              <a:extLst>
                <a:ext uri="{FF2B5EF4-FFF2-40B4-BE49-F238E27FC236}">
                  <a16:creationId xmlns:a16="http://schemas.microsoft.com/office/drawing/2014/main" id="{A59FE6AF-F293-D9F5-2D7B-CB86662BC966}"/>
                </a:ext>
              </a:extLst>
            </p:cNvPr>
            <p:cNvGrpSpPr/>
            <p:nvPr/>
          </p:nvGrpSpPr>
          <p:grpSpPr>
            <a:xfrm>
              <a:off x="1934048" y="2686001"/>
              <a:ext cx="385110" cy="2202335"/>
              <a:chOff x="1889684" y="3298030"/>
              <a:chExt cx="385110" cy="2202335"/>
            </a:xfrm>
          </p:grpSpPr>
          <p:sp>
            <p:nvSpPr>
              <p:cNvPr id="98" name="אליפסה 97">
                <a:extLst>
                  <a:ext uri="{FF2B5EF4-FFF2-40B4-BE49-F238E27FC236}">
                    <a16:creationId xmlns:a16="http://schemas.microsoft.com/office/drawing/2014/main" id="{E5D1DF56-DA51-2F31-A1B7-8483BE28B603}"/>
                  </a:ext>
                </a:extLst>
              </p:cNvPr>
              <p:cNvSpPr/>
              <p:nvPr/>
            </p:nvSpPr>
            <p:spPr>
              <a:xfrm>
                <a:off x="1889684" y="5314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9" name="אליפסה 98">
                <a:extLst>
                  <a:ext uri="{FF2B5EF4-FFF2-40B4-BE49-F238E27FC236}">
                    <a16:creationId xmlns:a16="http://schemas.microsoft.com/office/drawing/2014/main" id="{37250D17-1587-D031-A401-2D1D476C58A9}"/>
                  </a:ext>
                </a:extLst>
              </p:cNvPr>
              <p:cNvSpPr/>
              <p:nvPr/>
            </p:nvSpPr>
            <p:spPr>
              <a:xfrm>
                <a:off x="1889684" y="525309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0" name="אליפסה 99">
                <a:extLst>
                  <a:ext uri="{FF2B5EF4-FFF2-40B4-BE49-F238E27FC236}">
                    <a16:creationId xmlns:a16="http://schemas.microsoft.com/office/drawing/2014/main" id="{EC5340E4-EB26-A3C7-EC06-A9F5D6DEB417}"/>
                  </a:ext>
                </a:extLst>
              </p:cNvPr>
              <p:cNvSpPr/>
              <p:nvPr/>
            </p:nvSpPr>
            <p:spPr>
              <a:xfrm>
                <a:off x="1889684" y="519159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אליפסה 100">
                <a:extLst>
                  <a:ext uri="{FF2B5EF4-FFF2-40B4-BE49-F238E27FC236}">
                    <a16:creationId xmlns:a16="http://schemas.microsoft.com/office/drawing/2014/main" id="{239D1789-A9D4-66AF-04D8-4565393CC947}"/>
                  </a:ext>
                </a:extLst>
              </p:cNvPr>
              <p:cNvSpPr/>
              <p:nvPr/>
            </p:nvSpPr>
            <p:spPr>
              <a:xfrm>
                <a:off x="1889684" y="512008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2" name="אליפסה 101">
                <a:extLst>
                  <a:ext uri="{FF2B5EF4-FFF2-40B4-BE49-F238E27FC236}">
                    <a16:creationId xmlns:a16="http://schemas.microsoft.com/office/drawing/2014/main" id="{E7C1D9A4-FB28-2711-FEC6-DD229BBB616F}"/>
                  </a:ext>
                </a:extLst>
              </p:cNvPr>
              <p:cNvSpPr/>
              <p:nvPr/>
            </p:nvSpPr>
            <p:spPr>
              <a:xfrm>
                <a:off x="1889684" y="505858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3" name="אליפסה 102">
                <a:extLst>
                  <a:ext uri="{FF2B5EF4-FFF2-40B4-BE49-F238E27FC236}">
                    <a16:creationId xmlns:a16="http://schemas.microsoft.com/office/drawing/2014/main" id="{7CE5D03C-D5FE-DBDD-026C-78C7EDC0830B}"/>
                  </a:ext>
                </a:extLst>
              </p:cNvPr>
              <p:cNvSpPr/>
              <p:nvPr/>
            </p:nvSpPr>
            <p:spPr>
              <a:xfrm>
                <a:off x="1889684" y="499709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4" name="אליפסה 103">
                <a:extLst>
                  <a:ext uri="{FF2B5EF4-FFF2-40B4-BE49-F238E27FC236}">
                    <a16:creationId xmlns:a16="http://schemas.microsoft.com/office/drawing/2014/main" id="{E98299BA-D61D-8E70-2ECB-1BA643164D94}"/>
                  </a:ext>
                </a:extLst>
              </p:cNvPr>
              <p:cNvSpPr/>
              <p:nvPr/>
            </p:nvSpPr>
            <p:spPr>
              <a:xfrm>
                <a:off x="1889684" y="492557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5" name="אליפסה 104">
                <a:extLst>
                  <a:ext uri="{FF2B5EF4-FFF2-40B4-BE49-F238E27FC236}">
                    <a16:creationId xmlns:a16="http://schemas.microsoft.com/office/drawing/2014/main" id="{F336B64D-1E6C-CE2F-BA12-2F997EE2F695}"/>
                  </a:ext>
                </a:extLst>
              </p:cNvPr>
              <p:cNvSpPr/>
              <p:nvPr/>
            </p:nvSpPr>
            <p:spPr>
              <a:xfrm>
                <a:off x="1889684" y="486408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6" name="אליפסה 105">
                <a:extLst>
                  <a:ext uri="{FF2B5EF4-FFF2-40B4-BE49-F238E27FC236}">
                    <a16:creationId xmlns:a16="http://schemas.microsoft.com/office/drawing/2014/main" id="{30A629D3-1355-A883-7A1A-E8939D06361E}"/>
                  </a:ext>
                </a:extLst>
              </p:cNvPr>
              <p:cNvSpPr/>
              <p:nvPr/>
            </p:nvSpPr>
            <p:spPr>
              <a:xfrm>
                <a:off x="1889684" y="479256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7" name="אליפסה 106">
                <a:extLst>
                  <a:ext uri="{FF2B5EF4-FFF2-40B4-BE49-F238E27FC236}">
                    <a16:creationId xmlns:a16="http://schemas.microsoft.com/office/drawing/2014/main" id="{23D53680-B828-84C0-94A2-270663798B88}"/>
                  </a:ext>
                </a:extLst>
              </p:cNvPr>
              <p:cNvSpPr/>
              <p:nvPr/>
            </p:nvSpPr>
            <p:spPr>
              <a:xfrm>
                <a:off x="1889684" y="473107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8" name="אליפסה 107">
                <a:extLst>
                  <a:ext uri="{FF2B5EF4-FFF2-40B4-BE49-F238E27FC236}">
                    <a16:creationId xmlns:a16="http://schemas.microsoft.com/office/drawing/2014/main" id="{5862BC9D-89C7-E383-71AA-9B7245482CA4}"/>
                  </a:ext>
                </a:extLst>
              </p:cNvPr>
              <p:cNvSpPr/>
              <p:nvPr/>
            </p:nvSpPr>
            <p:spPr>
              <a:xfrm>
                <a:off x="1889684" y="466958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9" name="אליפסה 108">
                <a:extLst>
                  <a:ext uri="{FF2B5EF4-FFF2-40B4-BE49-F238E27FC236}">
                    <a16:creationId xmlns:a16="http://schemas.microsoft.com/office/drawing/2014/main" id="{3313E43E-FD4E-DAE4-E977-1569A78F5981}"/>
                  </a:ext>
                </a:extLst>
              </p:cNvPr>
              <p:cNvSpPr/>
              <p:nvPr/>
            </p:nvSpPr>
            <p:spPr>
              <a:xfrm>
                <a:off x="1889684" y="459806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0" name="אליפסה 109">
                <a:extLst>
                  <a:ext uri="{FF2B5EF4-FFF2-40B4-BE49-F238E27FC236}">
                    <a16:creationId xmlns:a16="http://schemas.microsoft.com/office/drawing/2014/main" id="{F9F59133-9637-E15F-8713-E3AADD94D836}"/>
                  </a:ext>
                </a:extLst>
              </p:cNvPr>
              <p:cNvSpPr/>
              <p:nvPr/>
            </p:nvSpPr>
            <p:spPr>
              <a:xfrm>
                <a:off x="1889684" y="453657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1" name="אליפסה 110">
                <a:extLst>
                  <a:ext uri="{FF2B5EF4-FFF2-40B4-BE49-F238E27FC236}">
                    <a16:creationId xmlns:a16="http://schemas.microsoft.com/office/drawing/2014/main" id="{88C04E00-79AA-D761-E093-8EE36B8E3F24}"/>
                  </a:ext>
                </a:extLst>
              </p:cNvPr>
              <p:cNvSpPr/>
              <p:nvPr/>
            </p:nvSpPr>
            <p:spPr>
              <a:xfrm>
                <a:off x="1889684" y="447507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2" name="אליפסה 111">
                <a:extLst>
                  <a:ext uri="{FF2B5EF4-FFF2-40B4-BE49-F238E27FC236}">
                    <a16:creationId xmlns:a16="http://schemas.microsoft.com/office/drawing/2014/main" id="{6834A1C3-B265-DB8C-C151-BA5370D65D86}"/>
                  </a:ext>
                </a:extLst>
              </p:cNvPr>
              <p:cNvSpPr/>
              <p:nvPr/>
            </p:nvSpPr>
            <p:spPr>
              <a:xfrm>
                <a:off x="1889684" y="440356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3" name="אליפסה 112">
                <a:extLst>
                  <a:ext uri="{FF2B5EF4-FFF2-40B4-BE49-F238E27FC236}">
                    <a16:creationId xmlns:a16="http://schemas.microsoft.com/office/drawing/2014/main" id="{50B853CC-6995-8600-4340-5346FB0DC25C}"/>
                  </a:ext>
                </a:extLst>
              </p:cNvPr>
              <p:cNvSpPr/>
              <p:nvPr/>
            </p:nvSpPr>
            <p:spPr>
              <a:xfrm>
                <a:off x="1889684" y="434206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4" name="אליפסה 113">
                <a:extLst>
                  <a:ext uri="{FF2B5EF4-FFF2-40B4-BE49-F238E27FC236}">
                    <a16:creationId xmlns:a16="http://schemas.microsoft.com/office/drawing/2014/main" id="{DF951C6D-5E48-E097-E292-D1DA6D1F162B}"/>
                  </a:ext>
                </a:extLst>
              </p:cNvPr>
              <p:cNvSpPr/>
              <p:nvPr/>
            </p:nvSpPr>
            <p:spPr>
              <a:xfrm>
                <a:off x="1889684" y="4270550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5" name="אליפסה 114">
                <a:extLst>
                  <a:ext uri="{FF2B5EF4-FFF2-40B4-BE49-F238E27FC236}">
                    <a16:creationId xmlns:a16="http://schemas.microsoft.com/office/drawing/2014/main" id="{E08068FF-5F14-9A84-7F4A-955440D73534}"/>
                  </a:ext>
                </a:extLst>
              </p:cNvPr>
              <p:cNvSpPr/>
              <p:nvPr/>
            </p:nvSpPr>
            <p:spPr>
              <a:xfrm>
                <a:off x="1889684" y="4209056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6" name="אליפסה 115">
                <a:extLst>
                  <a:ext uri="{FF2B5EF4-FFF2-40B4-BE49-F238E27FC236}">
                    <a16:creationId xmlns:a16="http://schemas.microsoft.com/office/drawing/2014/main" id="{2D3E7070-E75B-B1DA-A26F-01CF58B5E7AF}"/>
                  </a:ext>
                </a:extLst>
              </p:cNvPr>
              <p:cNvSpPr/>
              <p:nvPr/>
            </p:nvSpPr>
            <p:spPr>
              <a:xfrm>
                <a:off x="1889684" y="414756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7" name="אליפסה 116">
                <a:extLst>
                  <a:ext uri="{FF2B5EF4-FFF2-40B4-BE49-F238E27FC236}">
                    <a16:creationId xmlns:a16="http://schemas.microsoft.com/office/drawing/2014/main" id="{F3E45352-C8E8-43EF-85B5-3368E76E6AA6}"/>
                  </a:ext>
                </a:extLst>
              </p:cNvPr>
              <p:cNvSpPr/>
              <p:nvPr/>
            </p:nvSpPr>
            <p:spPr>
              <a:xfrm>
                <a:off x="1889684" y="4076046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8" name="אליפסה 117">
                <a:extLst>
                  <a:ext uri="{FF2B5EF4-FFF2-40B4-BE49-F238E27FC236}">
                    <a16:creationId xmlns:a16="http://schemas.microsoft.com/office/drawing/2014/main" id="{E467542C-0DB7-5844-39ED-BDFD4236A161}"/>
                  </a:ext>
                </a:extLst>
              </p:cNvPr>
              <p:cNvSpPr/>
              <p:nvPr/>
            </p:nvSpPr>
            <p:spPr>
              <a:xfrm>
                <a:off x="1889684" y="4014552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9" name="אליפסה 118">
                <a:extLst>
                  <a:ext uri="{FF2B5EF4-FFF2-40B4-BE49-F238E27FC236}">
                    <a16:creationId xmlns:a16="http://schemas.microsoft.com/office/drawing/2014/main" id="{460B2680-3A09-7043-359A-7CE8CD71796B}"/>
                  </a:ext>
                </a:extLst>
              </p:cNvPr>
              <p:cNvSpPr/>
              <p:nvPr/>
            </p:nvSpPr>
            <p:spPr>
              <a:xfrm>
                <a:off x="1889684" y="395305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0" name="אליפסה 119">
                <a:extLst>
                  <a:ext uri="{FF2B5EF4-FFF2-40B4-BE49-F238E27FC236}">
                    <a16:creationId xmlns:a16="http://schemas.microsoft.com/office/drawing/2014/main" id="{EC761389-B2C2-7FB0-585C-37C57321C4BF}"/>
                  </a:ext>
                </a:extLst>
              </p:cNvPr>
              <p:cNvSpPr/>
              <p:nvPr/>
            </p:nvSpPr>
            <p:spPr>
              <a:xfrm>
                <a:off x="1889684" y="388154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1" name="אליפסה 120">
                <a:extLst>
                  <a:ext uri="{FF2B5EF4-FFF2-40B4-BE49-F238E27FC236}">
                    <a16:creationId xmlns:a16="http://schemas.microsoft.com/office/drawing/2014/main" id="{DEE64F03-1094-982E-A777-DD7B0754F66F}"/>
                  </a:ext>
                </a:extLst>
              </p:cNvPr>
              <p:cNvSpPr/>
              <p:nvPr/>
            </p:nvSpPr>
            <p:spPr>
              <a:xfrm>
                <a:off x="1889684" y="382004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2" name="אליפסה 121">
                <a:extLst>
                  <a:ext uri="{FF2B5EF4-FFF2-40B4-BE49-F238E27FC236}">
                    <a16:creationId xmlns:a16="http://schemas.microsoft.com/office/drawing/2014/main" id="{405B0F4C-129B-33D8-77FA-150EF56A4F35}"/>
                  </a:ext>
                </a:extLst>
              </p:cNvPr>
              <p:cNvSpPr/>
              <p:nvPr/>
            </p:nvSpPr>
            <p:spPr>
              <a:xfrm>
                <a:off x="1889684" y="3748532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3" name="אליפסה 122">
                <a:extLst>
                  <a:ext uri="{FF2B5EF4-FFF2-40B4-BE49-F238E27FC236}">
                    <a16:creationId xmlns:a16="http://schemas.microsoft.com/office/drawing/2014/main" id="{F3489192-F0C6-BF3B-CB07-0C4F6D39D683}"/>
                  </a:ext>
                </a:extLst>
              </p:cNvPr>
              <p:cNvSpPr/>
              <p:nvPr/>
            </p:nvSpPr>
            <p:spPr>
              <a:xfrm>
                <a:off x="1889684" y="3687038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4" name="אליפסה 123">
                <a:extLst>
                  <a:ext uri="{FF2B5EF4-FFF2-40B4-BE49-F238E27FC236}">
                    <a16:creationId xmlns:a16="http://schemas.microsoft.com/office/drawing/2014/main" id="{57A1335E-A0EB-8914-A082-6C5217DDB710}"/>
                  </a:ext>
                </a:extLst>
              </p:cNvPr>
              <p:cNvSpPr/>
              <p:nvPr/>
            </p:nvSpPr>
            <p:spPr>
              <a:xfrm>
                <a:off x="1889684" y="362554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5" name="אליפסה 124">
                <a:extLst>
                  <a:ext uri="{FF2B5EF4-FFF2-40B4-BE49-F238E27FC236}">
                    <a16:creationId xmlns:a16="http://schemas.microsoft.com/office/drawing/2014/main" id="{D0C59136-8096-3EDB-67D7-C7F01290513E}"/>
                  </a:ext>
                </a:extLst>
              </p:cNvPr>
              <p:cNvSpPr/>
              <p:nvPr/>
            </p:nvSpPr>
            <p:spPr>
              <a:xfrm>
                <a:off x="1889684" y="3554028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6" name="אליפסה 125">
                <a:extLst>
                  <a:ext uri="{FF2B5EF4-FFF2-40B4-BE49-F238E27FC236}">
                    <a16:creationId xmlns:a16="http://schemas.microsoft.com/office/drawing/2014/main" id="{702CD5F0-17BE-1BF5-65FF-7E68E259C7A9}"/>
                  </a:ext>
                </a:extLst>
              </p:cNvPr>
              <p:cNvSpPr/>
              <p:nvPr/>
            </p:nvSpPr>
            <p:spPr>
              <a:xfrm>
                <a:off x="1889684" y="3492534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7" name="אליפסה 126">
                <a:extLst>
                  <a:ext uri="{FF2B5EF4-FFF2-40B4-BE49-F238E27FC236}">
                    <a16:creationId xmlns:a16="http://schemas.microsoft.com/office/drawing/2014/main" id="{1E755BF5-5E13-E30D-717E-596003DDE700}"/>
                  </a:ext>
                </a:extLst>
              </p:cNvPr>
              <p:cNvSpPr/>
              <p:nvPr/>
            </p:nvSpPr>
            <p:spPr>
              <a:xfrm>
                <a:off x="1889684" y="343104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8" name="אליפסה 127">
                <a:extLst>
                  <a:ext uri="{FF2B5EF4-FFF2-40B4-BE49-F238E27FC236}">
                    <a16:creationId xmlns:a16="http://schemas.microsoft.com/office/drawing/2014/main" id="{6A83C24B-6918-0BD0-8900-FA81E65FDECC}"/>
                  </a:ext>
                </a:extLst>
              </p:cNvPr>
              <p:cNvSpPr/>
              <p:nvPr/>
            </p:nvSpPr>
            <p:spPr>
              <a:xfrm>
                <a:off x="1889684" y="3359524"/>
                <a:ext cx="385110" cy="1857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9" name="אליפסה 128">
                <a:extLst>
                  <a:ext uri="{FF2B5EF4-FFF2-40B4-BE49-F238E27FC236}">
                    <a16:creationId xmlns:a16="http://schemas.microsoft.com/office/drawing/2014/main" id="{D8560DDF-B0D2-5145-E5AD-C51EFEB3E7A9}"/>
                  </a:ext>
                </a:extLst>
              </p:cNvPr>
              <p:cNvSpPr/>
              <p:nvPr/>
            </p:nvSpPr>
            <p:spPr>
              <a:xfrm>
                <a:off x="1889684" y="3298030"/>
                <a:ext cx="385110" cy="17576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95B325A8-9990-30D8-34D6-09BA5152CE9D}"/>
                </a:ext>
              </a:extLst>
            </p:cNvPr>
            <p:cNvGrpSpPr/>
            <p:nvPr/>
          </p:nvGrpSpPr>
          <p:grpSpPr>
            <a:xfrm>
              <a:off x="2796643" y="3525902"/>
              <a:ext cx="922757" cy="1222366"/>
              <a:chOff x="3146612" y="4393161"/>
              <a:chExt cx="922757" cy="1222366"/>
            </a:xfrm>
            <a:solidFill>
              <a:srgbClr val="7030A0"/>
            </a:solidFill>
          </p:grpSpPr>
          <p:sp>
            <p:nvSpPr>
              <p:cNvPr id="89" name="אליפסה 88">
                <a:extLst>
                  <a:ext uri="{FF2B5EF4-FFF2-40B4-BE49-F238E27FC236}">
                    <a16:creationId xmlns:a16="http://schemas.microsoft.com/office/drawing/2014/main" id="{2ED56526-A39E-68A6-9D5A-5CD193E43DE3}"/>
                  </a:ext>
                </a:extLst>
              </p:cNvPr>
              <p:cNvSpPr/>
              <p:nvPr/>
            </p:nvSpPr>
            <p:spPr>
              <a:xfrm>
                <a:off x="3146612" y="517036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0" name="אליפסה 89">
                <a:extLst>
                  <a:ext uri="{FF2B5EF4-FFF2-40B4-BE49-F238E27FC236}">
                    <a16:creationId xmlns:a16="http://schemas.microsoft.com/office/drawing/2014/main" id="{A39DE4C5-A8D8-B700-C35A-9287E80B058E}"/>
                  </a:ext>
                </a:extLst>
              </p:cNvPr>
              <p:cNvSpPr/>
              <p:nvPr/>
            </p:nvSpPr>
            <p:spPr>
              <a:xfrm>
                <a:off x="3146612" y="5079216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1" name="אליפסה 90">
                <a:extLst>
                  <a:ext uri="{FF2B5EF4-FFF2-40B4-BE49-F238E27FC236}">
                    <a16:creationId xmlns:a16="http://schemas.microsoft.com/office/drawing/2014/main" id="{6F609F1A-1FE5-1583-5E19-FA4350829ACB}"/>
                  </a:ext>
                </a:extLst>
              </p:cNvPr>
              <p:cNvSpPr/>
              <p:nvPr/>
            </p:nvSpPr>
            <p:spPr>
              <a:xfrm>
                <a:off x="3146612" y="4988069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2" name="אליפסה 91">
                <a:extLst>
                  <a:ext uri="{FF2B5EF4-FFF2-40B4-BE49-F238E27FC236}">
                    <a16:creationId xmlns:a16="http://schemas.microsoft.com/office/drawing/2014/main" id="{21C4B9D7-F65B-AB16-3A4E-9126EF9F2866}"/>
                  </a:ext>
                </a:extLst>
              </p:cNvPr>
              <p:cNvSpPr/>
              <p:nvPr/>
            </p:nvSpPr>
            <p:spPr>
              <a:xfrm>
                <a:off x="3146612" y="4872909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3" name="אליפסה 92">
                <a:extLst>
                  <a:ext uri="{FF2B5EF4-FFF2-40B4-BE49-F238E27FC236}">
                    <a16:creationId xmlns:a16="http://schemas.microsoft.com/office/drawing/2014/main" id="{D0BD1D49-7CDF-74BC-4CCE-FAA54E3A7B44}"/>
                  </a:ext>
                </a:extLst>
              </p:cNvPr>
              <p:cNvSpPr/>
              <p:nvPr/>
            </p:nvSpPr>
            <p:spPr>
              <a:xfrm>
                <a:off x="3146612" y="4781762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4" name="אליפסה 93">
                <a:extLst>
                  <a:ext uri="{FF2B5EF4-FFF2-40B4-BE49-F238E27FC236}">
                    <a16:creationId xmlns:a16="http://schemas.microsoft.com/office/drawing/2014/main" id="{63FA18E8-739B-9773-1CD4-1CDC74842C98}"/>
                  </a:ext>
                </a:extLst>
              </p:cNvPr>
              <p:cNvSpPr/>
              <p:nvPr/>
            </p:nvSpPr>
            <p:spPr>
              <a:xfrm>
                <a:off x="3146612" y="4690615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5" name="אליפסה 94">
                <a:extLst>
                  <a:ext uri="{FF2B5EF4-FFF2-40B4-BE49-F238E27FC236}">
                    <a16:creationId xmlns:a16="http://schemas.microsoft.com/office/drawing/2014/main" id="{CD22B22D-919C-77B6-17EF-B6DD793773F5}"/>
                  </a:ext>
                </a:extLst>
              </p:cNvPr>
              <p:cNvSpPr/>
              <p:nvPr/>
            </p:nvSpPr>
            <p:spPr>
              <a:xfrm>
                <a:off x="3146612" y="4575455"/>
                <a:ext cx="922757" cy="445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אליפסה 95">
                <a:extLst>
                  <a:ext uri="{FF2B5EF4-FFF2-40B4-BE49-F238E27FC236}">
                    <a16:creationId xmlns:a16="http://schemas.microsoft.com/office/drawing/2014/main" id="{15FE92AD-0718-089F-540D-BDFBC9D162AA}"/>
                  </a:ext>
                </a:extLst>
              </p:cNvPr>
              <p:cNvSpPr/>
              <p:nvPr/>
            </p:nvSpPr>
            <p:spPr>
              <a:xfrm>
                <a:off x="3146612" y="4484308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721346B2-1D1D-8AF3-916E-311DCC060C5D}"/>
                  </a:ext>
                </a:extLst>
              </p:cNvPr>
              <p:cNvSpPr/>
              <p:nvPr/>
            </p:nvSpPr>
            <p:spPr>
              <a:xfrm>
                <a:off x="3146612" y="4393161"/>
                <a:ext cx="922757" cy="4211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72" name="קבוצה 71">
              <a:extLst>
                <a:ext uri="{FF2B5EF4-FFF2-40B4-BE49-F238E27FC236}">
                  <a16:creationId xmlns:a16="http://schemas.microsoft.com/office/drawing/2014/main" id="{6AD482B4-1013-0321-D3D9-809D4447B9CE}"/>
                </a:ext>
              </a:extLst>
            </p:cNvPr>
            <p:cNvGrpSpPr/>
            <p:nvPr/>
          </p:nvGrpSpPr>
          <p:grpSpPr>
            <a:xfrm>
              <a:off x="2185808" y="3740951"/>
              <a:ext cx="708212" cy="1432673"/>
              <a:chOff x="2539063" y="4425537"/>
              <a:chExt cx="708212" cy="1432673"/>
            </a:xfrm>
          </p:grpSpPr>
          <p:sp>
            <p:nvSpPr>
              <p:cNvPr id="77" name="אליפסה 76">
                <a:extLst>
                  <a:ext uri="{FF2B5EF4-FFF2-40B4-BE49-F238E27FC236}">
                    <a16:creationId xmlns:a16="http://schemas.microsoft.com/office/drawing/2014/main" id="{0EF46889-EE0A-855B-3CD6-58B309A786E5}"/>
                  </a:ext>
                </a:extLst>
              </p:cNvPr>
              <p:cNvSpPr/>
              <p:nvPr/>
            </p:nvSpPr>
            <p:spPr>
              <a:xfrm>
                <a:off x="2539063" y="5516550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אליפסה 77">
                <a:extLst>
                  <a:ext uri="{FF2B5EF4-FFF2-40B4-BE49-F238E27FC236}">
                    <a16:creationId xmlns:a16="http://schemas.microsoft.com/office/drawing/2014/main" id="{C3995368-FB89-9E07-5F4F-C3AC8E93CFBB}"/>
                  </a:ext>
                </a:extLst>
              </p:cNvPr>
              <p:cNvSpPr/>
              <p:nvPr/>
            </p:nvSpPr>
            <p:spPr>
              <a:xfrm>
                <a:off x="2539063" y="542239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9" name="אליפסה 78">
                <a:extLst>
                  <a:ext uri="{FF2B5EF4-FFF2-40B4-BE49-F238E27FC236}">
                    <a16:creationId xmlns:a16="http://schemas.microsoft.com/office/drawing/2014/main" id="{D44D641F-D8CF-3406-42BB-30A5D74A88D7}"/>
                  </a:ext>
                </a:extLst>
              </p:cNvPr>
              <p:cNvSpPr/>
              <p:nvPr/>
            </p:nvSpPr>
            <p:spPr>
              <a:xfrm>
                <a:off x="2539063" y="5328240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0" name="אליפסה 79">
                <a:extLst>
                  <a:ext uri="{FF2B5EF4-FFF2-40B4-BE49-F238E27FC236}">
                    <a16:creationId xmlns:a16="http://schemas.microsoft.com/office/drawing/2014/main" id="{65388A6E-B01A-3DE9-60A5-F534A21D045D}"/>
                  </a:ext>
                </a:extLst>
              </p:cNvPr>
              <p:cNvSpPr/>
              <p:nvPr/>
            </p:nvSpPr>
            <p:spPr>
              <a:xfrm>
                <a:off x="2539063" y="5215653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1" name="אליפסה 80">
                <a:extLst>
                  <a:ext uri="{FF2B5EF4-FFF2-40B4-BE49-F238E27FC236}">
                    <a16:creationId xmlns:a16="http://schemas.microsoft.com/office/drawing/2014/main" id="{5D11830B-F1E7-65F7-FB87-4525AB99CA08}"/>
                  </a:ext>
                </a:extLst>
              </p:cNvPr>
              <p:cNvSpPr/>
              <p:nvPr/>
            </p:nvSpPr>
            <p:spPr>
              <a:xfrm>
                <a:off x="2539063" y="5121496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2" name="אליפסה 81">
                <a:extLst>
                  <a:ext uri="{FF2B5EF4-FFF2-40B4-BE49-F238E27FC236}">
                    <a16:creationId xmlns:a16="http://schemas.microsoft.com/office/drawing/2014/main" id="{4C9E8936-D013-73CE-FB70-79E023D272E2}"/>
                  </a:ext>
                </a:extLst>
              </p:cNvPr>
              <p:cNvSpPr/>
              <p:nvPr/>
            </p:nvSpPr>
            <p:spPr>
              <a:xfrm>
                <a:off x="2539063" y="5027339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אליפסה 82">
                <a:extLst>
                  <a:ext uri="{FF2B5EF4-FFF2-40B4-BE49-F238E27FC236}">
                    <a16:creationId xmlns:a16="http://schemas.microsoft.com/office/drawing/2014/main" id="{1D66F60C-018A-BE3F-88F6-4433ACB0D216}"/>
                  </a:ext>
                </a:extLst>
              </p:cNvPr>
              <p:cNvSpPr/>
              <p:nvPr/>
            </p:nvSpPr>
            <p:spPr>
              <a:xfrm>
                <a:off x="2539063" y="4914752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4" name="אליפסה 83">
                <a:extLst>
                  <a:ext uri="{FF2B5EF4-FFF2-40B4-BE49-F238E27FC236}">
                    <a16:creationId xmlns:a16="http://schemas.microsoft.com/office/drawing/2014/main" id="{0ED60EB9-BDD8-B2F8-9991-C6405414D6F0}"/>
                  </a:ext>
                </a:extLst>
              </p:cNvPr>
              <p:cNvSpPr/>
              <p:nvPr/>
            </p:nvSpPr>
            <p:spPr>
              <a:xfrm>
                <a:off x="2539063" y="4820595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5" name="אליפסה 84">
                <a:extLst>
                  <a:ext uri="{FF2B5EF4-FFF2-40B4-BE49-F238E27FC236}">
                    <a16:creationId xmlns:a16="http://schemas.microsoft.com/office/drawing/2014/main" id="{5E94F9FF-63A3-26A3-776C-F392EB7BC2E3}"/>
                  </a:ext>
                </a:extLst>
              </p:cNvPr>
              <p:cNvSpPr/>
              <p:nvPr/>
            </p:nvSpPr>
            <p:spPr>
              <a:xfrm>
                <a:off x="2539063" y="4726438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6" name="אליפסה 85">
                <a:extLst>
                  <a:ext uri="{FF2B5EF4-FFF2-40B4-BE49-F238E27FC236}">
                    <a16:creationId xmlns:a16="http://schemas.microsoft.com/office/drawing/2014/main" id="{10EE09E8-CE7F-FA91-F171-A7BCF0C05084}"/>
                  </a:ext>
                </a:extLst>
              </p:cNvPr>
              <p:cNvSpPr/>
              <p:nvPr/>
            </p:nvSpPr>
            <p:spPr>
              <a:xfrm>
                <a:off x="2539063" y="4613851"/>
                <a:ext cx="708212" cy="3416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אליפסה 86">
                <a:extLst>
                  <a:ext uri="{FF2B5EF4-FFF2-40B4-BE49-F238E27FC236}">
                    <a16:creationId xmlns:a16="http://schemas.microsoft.com/office/drawing/2014/main" id="{EF069FE9-0439-BDEF-6767-95A83C8F91E9}"/>
                  </a:ext>
                </a:extLst>
              </p:cNvPr>
              <p:cNvSpPr/>
              <p:nvPr/>
            </p:nvSpPr>
            <p:spPr>
              <a:xfrm>
                <a:off x="2539063" y="4519694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i="1" spc="-15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אליפסה 87">
                <a:extLst>
                  <a:ext uri="{FF2B5EF4-FFF2-40B4-BE49-F238E27FC236}">
                    <a16:creationId xmlns:a16="http://schemas.microsoft.com/office/drawing/2014/main" id="{5BF4ADF2-91BF-09E5-41BA-AA4C38B6C020}"/>
                  </a:ext>
                </a:extLst>
              </p:cNvPr>
              <p:cNvSpPr/>
              <p:nvPr/>
            </p:nvSpPr>
            <p:spPr>
              <a:xfrm>
                <a:off x="2539063" y="4425537"/>
                <a:ext cx="708212" cy="32323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600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73" name="תיבת טקסט 72">
              <a:extLst>
                <a:ext uri="{FF2B5EF4-FFF2-40B4-BE49-F238E27FC236}">
                  <a16:creationId xmlns:a16="http://schemas.microsoft.com/office/drawing/2014/main" id="{95B67EB8-D3B4-7114-D335-5901AB36E0AB}"/>
                </a:ext>
              </a:extLst>
            </p:cNvPr>
            <p:cNvSpPr txBox="1"/>
            <p:nvPr/>
          </p:nvSpPr>
          <p:spPr>
            <a:xfrm>
              <a:off x="1616826" y="2792895"/>
              <a:ext cx="63444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1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74" name="תיבת טקסט 73">
              <a:extLst>
                <a:ext uri="{FF2B5EF4-FFF2-40B4-BE49-F238E27FC236}">
                  <a16:creationId xmlns:a16="http://schemas.microsoft.com/office/drawing/2014/main" id="{66F54EFF-A8DC-26A3-77E7-6EF913CEDFC6}"/>
                </a:ext>
              </a:extLst>
            </p:cNvPr>
            <p:cNvSpPr txBox="1"/>
            <p:nvPr/>
          </p:nvSpPr>
          <p:spPr>
            <a:xfrm>
              <a:off x="2850432" y="5026716"/>
              <a:ext cx="2693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3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CC165E48-BF27-BE28-2BBE-DB8E6B4E57DD}"/>
                </a:ext>
              </a:extLst>
            </p:cNvPr>
            <p:cNvSpPr txBox="1"/>
            <p:nvPr/>
          </p:nvSpPr>
          <p:spPr>
            <a:xfrm>
              <a:off x="3698209" y="4641063"/>
              <a:ext cx="2693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4</a:t>
              </a:r>
              <a:endParaRPr lang="he-IL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תיבת טקסט 75">
                  <a:extLst>
                    <a:ext uri="{FF2B5EF4-FFF2-40B4-BE49-F238E27FC236}">
                      <a16:creationId xmlns:a16="http://schemas.microsoft.com/office/drawing/2014/main" id="{D160A16E-39B3-A6CB-2431-15E64BF61097}"/>
                    </a:ext>
                  </a:extLst>
                </p:cNvPr>
                <p:cNvSpPr txBox="1"/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 xmlns="">
            <p:sp>
              <p:nvSpPr>
                <p:cNvPr id="76" name="תיבת טקסט 75">
                  <a:extLst>
                    <a:ext uri="{FF2B5EF4-FFF2-40B4-BE49-F238E27FC236}">
                      <a16:creationId xmlns:a16="http://schemas.microsoft.com/office/drawing/2014/main" id="{D160A16E-39B3-A6CB-2431-15E64BF6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06" y="5339917"/>
                  <a:ext cx="158107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732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t"/>
              <a:lstStyle/>
              <a:p>
                <a:r>
                  <a:rPr lang="he-IL" dirty="0"/>
                  <a:t>נביא דוגמה לפתרון החמדני 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t="-847"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8" name="אליפסה 97">
            <a:extLst>
              <a:ext uri="{FF2B5EF4-FFF2-40B4-BE49-F238E27FC236}">
                <a16:creationId xmlns:a16="http://schemas.microsoft.com/office/drawing/2014/main" id="{E5D1DF56-DA51-2F31-A1B7-8483BE28B603}"/>
              </a:ext>
            </a:extLst>
          </p:cNvPr>
          <p:cNvSpPr/>
          <p:nvPr/>
        </p:nvSpPr>
        <p:spPr>
          <a:xfrm>
            <a:off x="1934048" y="4263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id="{37250D17-1587-D031-A401-2D1D476C58A9}"/>
              </a:ext>
            </a:extLst>
          </p:cNvPr>
          <p:cNvSpPr/>
          <p:nvPr/>
        </p:nvSpPr>
        <p:spPr>
          <a:xfrm>
            <a:off x="1934048" y="420205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id="{EC5340E4-EB26-A3C7-EC06-A9F5D6DEB417}"/>
              </a:ext>
            </a:extLst>
          </p:cNvPr>
          <p:cNvSpPr/>
          <p:nvPr/>
        </p:nvSpPr>
        <p:spPr>
          <a:xfrm>
            <a:off x="1934048" y="414056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id="{239D1789-A9D4-66AF-04D8-4565393CC947}"/>
              </a:ext>
            </a:extLst>
          </p:cNvPr>
          <p:cNvSpPr/>
          <p:nvPr/>
        </p:nvSpPr>
        <p:spPr>
          <a:xfrm>
            <a:off x="1934048" y="406904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id="{E7C1D9A4-FB28-2711-FEC6-DD229BBB616F}"/>
              </a:ext>
            </a:extLst>
          </p:cNvPr>
          <p:cNvSpPr/>
          <p:nvPr/>
        </p:nvSpPr>
        <p:spPr>
          <a:xfrm>
            <a:off x="1934048" y="400755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אליפסה 102">
            <a:extLst>
              <a:ext uri="{FF2B5EF4-FFF2-40B4-BE49-F238E27FC236}">
                <a16:creationId xmlns:a16="http://schemas.microsoft.com/office/drawing/2014/main" id="{7CE5D03C-D5FE-DBDD-026C-78C7EDC0830B}"/>
              </a:ext>
            </a:extLst>
          </p:cNvPr>
          <p:cNvSpPr/>
          <p:nvPr/>
        </p:nvSpPr>
        <p:spPr>
          <a:xfrm>
            <a:off x="1934048" y="394605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E98299BA-D61D-8E70-2ECB-1BA643164D94}"/>
              </a:ext>
            </a:extLst>
          </p:cNvPr>
          <p:cNvSpPr/>
          <p:nvPr/>
        </p:nvSpPr>
        <p:spPr>
          <a:xfrm>
            <a:off x="1934048" y="3874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אליפסה 104">
            <a:extLst>
              <a:ext uri="{FF2B5EF4-FFF2-40B4-BE49-F238E27FC236}">
                <a16:creationId xmlns:a16="http://schemas.microsoft.com/office/drawing/2014/main" id="{F336B64D-1E6C-CE2F-BA12-2F997EE2F695}"/>
              </a:ext>
            </a:extLst>
          </p:cNvPr>
          <p:cNvSpPr/>
          <p:nvPr/>
        </p:nvSpPr>
        <p:spPr>
          <a:xfrm>
            <a:off x="1934048" y="381304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אליפסה 105">
            <a:extLst>
              <a:ext uri="{FF2B5EF4-FFF2-40B4-BE49-F238E27FC236}">
                <a16:creationId xmlns:a16="http://schemas.microsoft.com/office/drawing/2014/main" id="{30A629D3-1355-A883-7A1A-E8939D06361E}"/>
              </a:ext>
            </a:extLst>
          </p:cNvPr>
          <p:cNvSpPr/>
          <p:nvPr/>
        </p:nvSpPr>
        <p:spPr>
          <a:xfrm>
            <a:off x="1934048" y="374153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אליפסה 106">
            <a:extLst>
              <a:ext uri="{FF2B5EF4-FFF2-40B4-BE49-F238E27FC236}">
                <a16:creationId xmlns:a16="http://schemas.microsoft.com/office/drawing/2014/main" id="{23D53680-B828-84C0-94A2-270663798B88}"/>
              </a:ext>
            </a:extLst>
          </p:cNvPr>
          <p:cNvSpPr/>
          <p:nvPr/>
        </p:nvSpPr>
        <p:spPr>
          <a:xfrm>
            <a:off x="1934048" y="368003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אליפסה 107">
            <a:extLst>
              <a:ext uri="{FF2B5EF4-FFF2-40B4-BE49-F238E27FC236}">
                <a16:creationId xmlns:a16="http://schemas.microsoft.com/office/drawing/2014/main" id="{5862BC9D-89C7-E383-71AA-9B7245482CA4}"/>
              </a:ext>
            </a:extLst>
          </p:cNvPr>
          <p:cNvSpPr/>
          <p:nvPr/>
        </p:nvSpPr>
        <p:spPr>
          <a:xfrm>
            <a:off x="1934048" y="361854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אליפסה 108">
            <a:extLst>
              <a:ext uri="{FF2B5EF4-FFF2-40B4-BE49-F238E27FC236}">
                <a16:creationId xmlns:a16="http://schemas.microsoft.com/office/drawing/2014/main" id="{3313E43E-FD4E-DAE4-E977-1569A78F5981}"/>
              </a:ext>
            </a:extLst>
          </p:cNvPr>
          <p:cNvSpPr/>
          <p:nvPr/>
        </p:nvSpPr>
        <p:spPr>
          <a:xfrm>
            <a:off x="1934048" y="354702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אליפסה 109">
            <a:extLst>
              <a:ext uri="{FF2B5EF4-FFF2-40B4-BE49-F238E27FC236}">
                <a16:creationId xmlns:a16="http://schemas.microsoft.com/office/drawing/2014/main" id="{F9F59133-9637-E15F-8713-E3AADD94D836}"/>
              </a:ext>
            </a:extLst>
          </p:cNvPr>
          <p:cNvSpPr/>
          <p:nvPr/>
        </p:nvSpPr>
        <p:spPr>
          <a:xfrm>
            <a:off x="1934048" y="348553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88C04E00-79AA-D761-E093-8EE36B8E3F24}"/>
              </a:ext>
            </a:extLst>
          </p:cNvPr>
          <p:cNvSpPr/>
          <p:nvPr/>
        </p:nvSpPr>
        <p:spPr>
          <a:xfrm>
            <a:off x="1934048" y="342404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אליפסה 111">
            <a:extLst>
              <a:ext uri="{FF2B5EF4-FFF2-40B4-BE49-F238E27FC236}">
                <a16:creationId xmlns:a16="http://schemas.microsoft.com/office/drawing/2014/main" id="{6834A1C3-B265-DB8C-C151-BA5370D65D86}"/>
              </a:ext>
            </a:extLst>
          </p:cNvPr>
          <p:cNvSpPr/>
          <p:nvPr/>
        </p:nvSpPr>
        <p:spPr>
          <a:xfrm>
            <a:off x="1934048" y="335252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50B853CC-6995-8600-4340-5346FB0DC25C}"/>
              </a:ext>
            </a:extLst>
          </p:cNvPr>
          <p:cNvSpPr/>
          <p:nvPr/>
        </p:nvSpPr>
        <p:spPr>
          <a:xfrm>
            <a:off x="1934048" y="329103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DF951C6D-5E48-E097-E292-D1DA6D1F162B}"/>
              </a:ext>
            </a:extLst>
          </p:cNvPr>
          <p:cNvSpPr/>
          <p:nvPr/>
        </p:nvSpPr>
        <p:spPr>
          <a:xfrm>
            <a:off x="1934048" y="321951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E08068FF-5F14-9A84-7F4A-955440D73534}"/>
              </a:ext>
            </a:extLst>
          </p:cNvPr>
          <p:cNvSpPr/>
          <p:nvPr/>
        </p:nvSpPr>
        <p:spPr>
          <a:xfrm>
            <a:off x="1934048" y="315802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אליפסה 115">
            <a:extLst>
              <a:ext uri="{FF2B5EF4-FFF2-40B4-BE49-F238E27FC236}">
                <a16:creationId xmlns:a16="http://schemas.microsoft.com/office/drawing/2014/main" id="{2D3E7070-E75B-B1DA-A26F-01CF58B5E7AF}"/>
              </a:ext>
            </a:extLst>
          </p:cNvPr>
          <p:cNvSpPr/>
          <p:nvPr/>
        </p:nvSpPr>
        <p:spPr>
          <a:xfrm>
            <a:off x="1934048" y="309652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אליפסה 116">
            <a:extLst>
              <a:ext uri="{FF2B5EF4-FFF2-40B4-BE49-F238E27FC236}">
                <a16:creationId xmlns:a16="http://schemas.microsoft.com/office/drawing/2014/main" id="{F3E45352-C8E8-43EF-85B5-3368E76E6AA6}"/>
              </a:ext>
            </a:extLst>
          </p:cNvPr>
          <p:cNvSpPr/>
          <p:nvPr/>
        </p:nvSpPr>
        <p:spPr>
          <a:xfrm>
            <a:off x="1934048" y="3025010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אליפסה 117">
            <a:extLst>
              <a:ext uri="{FF2B5EF4-FFF2-40B4-BE49-F238E27FC236}">
                <a16:creationId xmlns:a16="http://schemas.microsoft.com/office/drawing/2014/main" id="{E467542C-0DB7-5844-39ED-BDFD4236A161}"/>
              </a:ext>
            </a:extLst>
          </p:cNvPr>
          <p:cNvSpPr/>
          <p:nvPr/>
        </p:nvSpPr>
        <p:spPr>
          <a:xfrm>
            <a:off x="1934048" y="296351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אליפסה 118">
            <a:extLst>
              <a:ext uri="{FF2B5EF4-FFF2-40B4-BE49-F238E27FC236}">
                <a16:creationId xmlns:a16="http://schemas.microsoft.com/office/drawing/2014/main" id="{460B2680-3A09-7043-359A-7CE8CD71796B}"/>
              </a:ext>
            </a:extLst>
          </p:cNvPr>
          <p:cNvSpPr/>
          <p:nvPr/>
        </p:nvSpPr>
        <p:spPr>
          <a:xfrm>
            <a:off x="1934048" y="290202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0" name="אליפסה 119">
            <a:extLst>
              <a:ext uri="{FF2B5EF4-FFF2-40B4-BE49-F238E27FC236}">
                <a16:creationId xmlns:a16="http://schemas.microsoft.com/office/drawing/2014/main" id="{EC761389-B2C2-7FB0-585C-37C57321C4BF}"/>
              </a:ext>
            </a:extLst>
          </p:cNvPr>
          <p:cNvSpPr/>
          <p:nvPr/>
        </p:nvSpPr>
        <p:spPr>
          <a:xfrm>
            <a:off x="1934048" y="283050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1" name="אליפסה 120">
            <a:extLst>
              <a:ext uri="{FF2B5EF4-FFF2-40B4-BE49-F238E27FC236}">
                <a16:creationId xmlns:a16="http://schemas.microsoft.com/office/drawing/2014/main" id="{DEE64F03-1094-982E-A777-DD7B0754F66F}"/>
              </a:ext>
            </a:extLst>
          </p:cNvPr>
          <p:cNvSpPr/>
          <p:nvPr/>
        </p:nvSpPr>
        <p:spPr>
          <a:xfrm>
            <a:off x="1934048" y="276901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אליפסה 121">
            <a:extLst>
              <a:ext uri="{FF2B5EF4-FFF2-40B4-BE49-F238E27FC236}">
                <a16:creationId xmlns:a16="http://schemas.microsoft.com/office/drawing/2014/main" id="{405B0F4C-129B-33D8-77FA-150EF56A4F35}"/>
              </a:ext>
            </a:extLst>
          </p:cNvPr>
          <p:cNvSpPr/>
          <p:nvPr/>
        </p:nvSpPr>
        <p:spPr>
          <a:xfrm>
            <a:off x="1934048" y="269749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F3489192-F0C6-BF3B-CB07-0C4F6D39D683}"/>
              </a:ext>
            </a:extLst>
          </p:cNvPr>
          <p:cNvSpPr/>
          <p:nvPr/>
        </p:nvSpPr>
        <p:spPr>
          <a:xfrm>
            <a:off x="1934048" y="263600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אליפסה 123">
            <a:extLst>
              <a:ext uri="{FF2B5EF4-FFF2-40B4-BE49-F238E27FC236}">
                <a16:creationId xmlns:a16="http://schemas.microsoft.com/office/drawing/2014/main" id="{57A1335E-A0EB-8914-A082-6C5217DDB710}"/>
              </a:ext>
            </a:extLst>
          </p:cNvPr>
          <p:cNvSpPr/>
          <p:nvPr/>
        </p:nvSpPr>
        <p:spPr>
          <a:xfrm>
            <a:off x="1934048" y="257450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אליפסה 124">
            <a:extLst>
              <a:ext uri="{FF2B5EF4-FFF2-40B4-BE49-F238E27FC236}">
                <a16:creationId xmlns:a16="http://schemas.microsoft.com/office/drawing/2014/main" id="{D0C59136-8096-3EDB-67D7-C7F01290513E}"/>
              </a:ext>
            </a:extLst>
          </p:cNvPr>
          <p:cNvSpPr/>
          <p:nvPr/>
        </p:nvSpPr>
        <p:spPr>
          <a:xfrm>
            <a:off x="1934048" y="250299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6" name="אליפסה 125">
            <a:extLst>
              <a:ext uri="{FF2B5EF4-FFF2-40B4-BE49-F238E27FC236}">
                <a16:creationId xmlns:a16="http://schemas.microsoft.com/office/drawing/2014/main" id="{702CD5F0-17BE-1BF5-65FF-7E68E259C7A9}"/>
              </a:ext>
            </a:extLst>
          </p:cNvPr>
          <p:cNvSpPr/>
          <p:nvPr/>
        </p:nvSpPr>
        <p:spPr>
          <a:xfrm>
            <a:off x="1934048" y="244149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1E755BF5-5E13-E30D-717E-596003DDE700}"/>
              </a:ext>
            </a:extLst>
          </p:cNvPr>
          <p:cNvSpPr/>
          <p:nvPr/>
        </p:nvSpPr>
        <p:spPr>
          <a:xfrm>
            <a:off x="1934048" y="238000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אליפסה 127">
            <a:extLst>
              <a:ext uri="{FF2B5EF4-FFF2-40B4-BE49-F238E27FC236}">
                <a16:creationId xmlns:a16="http://schemas.microsoft.com/office/drawing/2014/main" id="{6A83C24B-6918-0BD0-8900-FA81E65FDECC}"/>
              </a:ext>
            </a:extLst>
          </p:cNvPr>
          <p:cNvSpPr/>
          <p:nvPr/>
        </p:nvSpPr>
        <p:spPr>
          <a:xfrm>
            <a:off x="1934048" y="230848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9" name="אליפסה 128">
            <a:extLst>
              <a:ext uri="{FF2B5EF4-FFF2-40B4-BE49-F238E27FC236}">
                <a16:creationId xmlns:a16="http://schemas.microsoft.com/office/drawing/2014/main" id="{D8560DDF-B0D2-5145-E5AD-C51EFEB3E7A9}"/>
              </a:ext>
            </a:extLst>
          </p:cNvPr>
          <p:cNvSpPr/>
          <p:nvPr/>
        </p:nvSpPr>
        <p:spPr>
          <a:xfrm>
            <a:off x="1934048" y="224699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2ED56526-A39E-68A6-9D5A-5CD193E43DE3}"/>
              </a:ext>
            </a:extLst>
          </p:cNvPr>
          <p:cNvSpPr/>
          <p:nvPr/>
        </p:nvSpPr>
        <p:spPr>
          <a:xfrm>
            <a:off x="2796643" y="386409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אליפסה 89">
            <a:extLst>
              <a:ext uri="{FF2B5EF4-FFF2-40B4-BE49-F238E27FC236}">
                <a16:creationId xmlns:a16="http://schemas.microsoft.com/office/drawing/2014/main" id="{A39DE4C5-A8D8-B700-C35A-9287E80B058E}"/>
              </a:ext>
            </a:extLst>
          </p:cNvPr>
          <p:cNvSpPr/>
          <p:nvPr/>
        </p:nvSpPr>
        <p:spPr>
          <a:xfrm>
            <a:off x="2796643" y="3772950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F609F1A-1FE5-1583-5E19-FA4350829ACB}"/>
              </a:ext>
            </a:extLst>
          </p:cNvPr>
          <p:cNvSpPr/>
          <p:nvPr/>
        </p:nvSpPr>
        <p:spPr>
          <a:xfrm>
            <a:off x="2796643" y="3681803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21C4B9D7-F65B-AB16-3A4E-9126EF9F2866}"/>
              </a:ext>
            </a:extLst>
          </p:cNvPr>
          <p:cNvSpPr/>
          <p:nvPr/>
        </p:nvSpPr>
        <p:spPr>
          <a:xfrm>
            <a:off x="2796643" y="3566643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D0BD1D49-7CDF-74BC-4CCE-FAA54E3A7B44}"/>
              </a:ext>
            </a:extLst>
          </p:cNvPr>
          <p:cNvSpPr/>
          <p:nvPr/>
        </p:nvSpPr>
        <p:spPr>
          <a:xfrm>
            <a:off x="2796643" y="3475496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63FA18E8-739B-9773-1CD4-1CDC74842C98}"/>
              </a:ext>
            </a:extLst>
          </p:cNvPr>
          <p:cNvSpPr/>
          <p:nvPr/>
        </p:nvSpPr>
        <p:spPr>
          <a:xfrm>
            <a:off x="2796643" y="3384349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CD22B22D-919C-77B6-17EF-B6DD793773F5}"/>
              </a:ext>
            </a:extLst>
          </p:cNvPr>
          <p:cNvSpPr/>
          <p:nvPr/>
        </p:nvSpPr>
        <p:spPr>
          <a:xfrm>
            <a:off x="2796643" y="326918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אליפסה 95">
            <a:extLst>
              <a:ext uri="{FF2B5EF4-FFF2-40B4-BE49-F238E27FC236}">
                <a16:creationId xmlns:a16="http://schemas.microsoft.com/office/drawing/2014/main" id="{15FE92AD-0718-089F-540D-BDFBC9D162AA}"/>
              </a:ext>
            </a:extLst>
          </p:cNvPr>
          <p:cNvSpPr/>
          <p:nvPr/>
        </p:nvSpPr>
        <p:spPr>
          <a:xfrm>
            <a:off x="2796643" y="3178042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אליפסה 96">
            <a:extLst>
              <a:ext uri="{FF2B5EF4-FFF2-40B4-BE49-F238E27FC236}">
                <a16:creationId xmlns:a16="http://schemas.microsoft.com/office/drawing/2014/main" id="{721346B2-1D1D-8AF3-916E-311DCC060C5D}"/>
              </a:ext>
            </a:extLst>
          </p:cNvPr>
          <p:cNvSpPr/>
          <p:nvPr/>
        </p:nvSpPr>
        <p:spPr>
          <a:xfrm>
            <a:off x="2796643" y="3086895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אליפסה 76">
            <a:extLst>
              <a:ext uri="{FF2B5EF4-FFF2-40B4-BE49-F238E27FC236}">
                <a16:creationId xmlns:a16="http://schemas.microsoft.com/office/drawing/2014/main" id="{0EF46889-EE0A-855B-3CD6-58B309A786E5}"/>
              </a:ext>
            </a:extLst>
          </p:cNvPr>
          <p:cNvSpPr/>
          <p:nvPr/>
        </p:nvSpPr>
        <p:spPr>
          <a:xfrm>
            <a:off x="2185808" y="4392957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אליפסה 77">
            <a:extLst>
              <a:ext uri="{FF2B5EF4-FFF2-40B4-BE49-F238E27FC236}">
                <a16:creationId xmlns:a16="http://schemas.microsoft.com/office/drawing/2014/main" id="{C3995368-FB89-9E07-5F4F-C3AC8E93CFBB}"/>
              </a:ext>
            </a:extLst>
          </p:cNvPr>
          <p:cNvSpPr/>
          <p:nvPr/>
        </p:nvSpPr>
        <p:spPr>
          <a:xfrm>
            <a:off x="2185808" y="429880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אליפסה 78">
            <a:extLst>
              <a:ext uri="{FF2B5EF4-FFF2-40B4-BE49-F238E27FC236}">
                <a16:creationId xmlns:a16="http://schemas.microsoft.com/office/drawing/2014/main" id="{D44D641F-D8CF-3406-42BB-30A5D74A88D7}"/>
              </a:ext>
            </a:extLst>
          </p:cNvPr>
          <p:cNvSpPr/>
          <p:nvPr/>
        </p:nvSpPr>
        <p:spPr>
          <a:xfrm>
            <a:off x="2185808" y="4204647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אליפסה 79">
            <a:extLst>
              <a:ext uri="{FF2B5EF4-FFF2-40B4-BE49-F238E27FC236}">
                <a16:creationId xmlns:a16="http://schemas.microsoft.com/office/drawing/2014/main" id="{65388A6E-B01A-3DE9-60A5-F534A21D045D}"/>
              </a:ext>
            </a:extLst>
          </p:cNvPr>
          <p:cNvSpPr/>
          <p:nvPr/>
        </p:nvSpPr>
        <p:spPr>
          <a:xfrm>
            <a:off x="2185808" y="4092060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אליפסה 80">
            <a:extLst>
              <a:ext uri="{FF2B5EF4-FFF2-40B4-BE49-F238E27FC236}">
                <a16:creationId xmlns:a16="http://schemas.microsoft.com/office/drawing/2014/main" id="{5D11830B-F1E7-65F7-FB87-4525AB99CA08}"/>
              </a:ext>
            </a:extLst>
          </p:cNvPr>
          <p:cNvSpPr/>
          <p:nvPr/>
        </p:nvSpPr>
        <p:spPr>
          <a:xfrm>
            <a:off x="2185808" y="3997903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4C9E8936-D013-73CE-FB70-79E023D272E2}"/>
              </a:ext>
            </a:extLst>
          </p:cNvPr>
          <p:cNvSpPr/>
          <p:nvPr/>
        </p:nvSpPr>
        <p:spPr>
          <a:xfrm>
            <a:off x="2185808" y="3903746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אליפסה 82">
            <a:extLst>
              <a:ext uri="{FF2B5EF4-FFF2-40B4-BE49-F238E27FC236}">
                <a16:creationId xmlns:a16="http://schemas.microsoft.com/office/drawing/2014/main" id="{1D66F60C-018A-BE3F-88F6-4433ACB0D216}"/>
              </a:ext>
            </a:extLst>
          </p:cNvPr>
          <p:cNvSpPr/>
          <p:nvPr/>
        </p:nvSpPr>
        <p:spPr>
          <a:xfrm>
            <a:off x="2185808" y="3791159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אליפסה 83">
            <a:extLst>
              <a:ext uri="{FF2B5EF4-FFF2-40B4-BE49-F238E27FC236}">
                <a16:creationId xmlns:a16="http://schemas.microsoft.com/office/drawing/2014/main" id="{0ED60EB9-BDD8-B2F8-9991-C6405414D6F0}"/>
              </a:ext>
            </a:extLst>
          </p:cNvPr>
          <p:cNvSpPr/>
          <p:nvPr/>
        </p:nvSpPr>
        <p:spPr>
          <a:xfrm>
            <a:off x="2185808" y="3697002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5E94F9FF-63A3-26A3-776C-F392EB7BC2E3}"/>
              </a:ext>
            </a:extLst>
          </p:cNvPr>
          <p:cNvSpPr/>
          <p:nvPr/>
        </p:nvSpPr>
        <p:spPr>
          <a:xfrm>
            <a:off x="2185808" y="3602845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:a16="http://schemas.microsoft.com/office/drawing/2014/main" id="{10EE09E8-CE7F-FA91-F171-A7BCF0C05084}"/>
              </a:ext>
            </a:extLst>
          </p:cNvPr>
          <p:cNvSpPr/>
          <p:nvPr/>
        </p:nvSpPr>
        <p:spPr>
          <a:xfrm>
            <a:off x="2185808" y="3490258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אליפסה 86">
            <a:extLst>
              <a:ext uri="{FF2B5EF4-FFF2-40B4-BE49-F238E27FC236}">
                <a16:creationId xmlns:a16="http://schemas.microsoft.com/office/drawing/2014/main" id="{EF069FE9-0439-BDEF-6767-95A83C8F91E9}"/>
              </a:ext>
            </a:extLst>
          </p:cNvPr>
          <p:cNvSpPr/>
          <p:nvPr/>
        </p:nvSpPr>
        <p:spPr>
          <a:xfrm>
            <a:off x="2185808" y="3396101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אליפסה 87">
            <a:extLst>
              <a:ext uri="{FF2B5EF4-FFF2-40B4-BE49-F238E27FC236}">
                <a16:creationId xmlns:a16="http://schemas.microsoft.com/office/drawing/2014/main" id="{5BF4ADF2-91BF-09E5-41BA-AA4C38B6C020}"/>
              </a:ext>
            </a:extLst>
          </p:cNvPr>
          <p:cNvSpPr/>
          <p:nvPr/>
        </p:nvSpPr>
        <p:spPr>
          <a:xfrm>
            <a:off x="2185808" y="330194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5B67EB8-D3B4-7114-D335-5901AB36E0AB}"/>
              </a:ext>
            </a:extLst>
          </p:cNvPr>
          <p:cNvSpPr txBox="1"/>
          <p:nvPr/>
        </p:nvSpPr>
        <p:spPr>
          <a:xfrm>
            <a:off x="1616826" y="2353888"/>
            <a:ext cx="634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6F54EFF-A8DC-26A3-77E7-6EF913CEDFC6}"/>
              </a:ext>
            </a:extLst>
          </p:cNvPr>
          <p:cNvSpPr txBox="1"/>
          <p:nvPr/>
        </p:nvSpPr>
        <p:spPr>
          <a:xfrm>
            <a:off x="2850432" y="4587709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C165E48-BF27-BE28-2BBE-DB8E6B4E57DD}"/>
              </a:ext>
            </a:extLst>
          </p:cNvPr>
          <p:cNvSpPr txBox="1"/>
          <p:nvPr/>
        </p:nvSpPr>
        <p:spPr>
          <a:xfrm>
            <a:off x="3698209" y="4202056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/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8739D-A375-A34E-CBEF-71906FAD5BE7}"/>
              </a:ext>
            </a:extLst>
          </p:cNvPr>
          <p:cNvSpPr txBox="1"/>
          <p:nvPr/>
        </p:nvSpPr>
        <p:spPr>
          <a:xfrm>
            <a:off x="6352593" y="2467886"/>
            <a:ext cx="2393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נותר לסכום: 6</a:t>
            </a:r>
          </a:p>
        </p:txBody>
      </p:sp>
    </p:spTree>
    <p:extLst>
      <p:ext uri="{BB962C8B-B14F-4D97-AF65-F5344CB8AC3E}">
        <p14:creationId xmlns:p14="http://schemas.microsoft.com/office/powerpoint/2010/main" val="182408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t"/>
              <a:lstStyle/>
              <a:p>
                <a:r>
                  <a:rPr lang="he-IL" dirty="0"/>
                  <a:t>נביא דוגמה לפתרון החמדני 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t="-847"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8" name="אליפסה 97">
            <a:extLst>
              <a:ext uri="{FF2B5EF4-FFF2-40B4-BE49-F238E27FC236}">
                <a16:creationId xmlns:a16="http://schemas.microsoft.com/office/drawing/2014/main" id="{E5D1DF56-DA51-2F31-A1B7-8483BE28B603}"/>
              </a:ext>
            </a:extLst>
          </p:cNvPr>
          <p:cNvSpPr/>
          <p:nvPr/>
        </p:nvSpPr>
        <p:spPr>
          <a:xfrm>
            <a:off x="1934048" y="4263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id="{37250D17-1587-D031-A401-2D1D476C58A9}"/>
              </a:ext>
            </a:extLst>
          </p:cNvPr>
          <p:cNvSpPr/>
          <p:nvPr/>
        </p:nvSpPr>
        <p:spPr>
          <a:xfrm>
            <a:off x="1934048" y="420205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id="{EC5340E4-EB26-A3C7-EC06-A9F5D6DEB417}"/>
              </a:ext>
            </a:extLst>
          </p:cNvPr>
          <p:cNvSpPr/>
          <p:nvPr/>
        </p:nvSpPr>
        <p:spPr>
          <a:xfrm>
            <a:off x="1934048" y="414056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id="{239D1789-A9D4-66AF-04D8-4565393CC947}"/>
              </a:ext>
            </a:extLst>
          </p:cNvPr>
          <p:cNvSpPr/>
          <p:nvPr/>
        </p:nvSpPr>
        <p:spPr>
          <a:xfrm>
            <a:off x="1934048" y="406904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id="{E7C1D9A4-FB28-2711-FEC6-DD229BBB616F}"/>
              </a:ext>
            </a:extLst>
          </p:cNvPr>
          <p:cNvSpPr/>
          <p:nvPr/>
        </p:nvSpPr>
        <p:spPr>
          <a:xfrm>
            <a:off x="1934048" y="400755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אליפסה 102">
            <a:extLst>
              <a:ext uri="{FF2B5EF4-FFF2-40B4-BE49-F238E27FC236}">
                <a16:creationId xmlns:a16="http://schemas.microsoft.com/office/drawing/2014/main" id="{7CE5D03C-D5FE-DBDD-026C-78C7EDC0830B}"/>
              </a:ext>
            </a:extLst>
          </p:cNvPr>
          <p:cNvSpPr/>
          <p:nvPr/>
        </p:nvSpPr>
        <p:spPr>
          <a:xfrm>
            <a:off x="1934048" y="394605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E98299BA-D61D-8E70-2ECB-1BA643164D94}"/>
              </a:ext>
            </a:extLst>
          </p:cNvPr>
          <p:cNvSpPr/>
          <p:nvPr/>
        </p:nvSpPr>
        <p:spPr>
          <a:xfrm>
            <a:off x="1934048" y="3874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אליפסה 104">
            <a:extLst>
              <a:ext uri="{FF2B5EF4-FFF2-40B4-BE49-F238E27FC236}">
                <a16:creationId xmlns:a16="http://schemas.microsoft.com/office/drawing/2014/main" id="{F336B64D-1E6C-CE2F-BA12-2F997EE2F695}"/>
              </a:ext>
            </a:extLst>
          </p:cNvPr>
          <p:cNvSpPr/>
          <p:nvPr/>
        </p:nvSpPr>
        <p:spPr>
          <a:xfrm>
            <a:off x="1934048" y="381304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אליפסה 105">
            <a:extLst>
              <a:ext uri="{FF2B5EF4-FFF2-40B4-BE49-F238E27FC236}">
                <a16:creationId xmlns:a16="http://schemas.microsoft.com/office/drawing/2014/main" id="{30A629D3-1355-A883-7A1A-E8939D06361E}"/>
              </a:ext>
            </a:extLst>
          </p:cNvPr>
          <p:cNvSpPr/>
          <p:nvPr/>
        </p:nvSpPr>
        <p:spPr>
          <a:xfrm>
            <a:off x="1934048" y="374153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אליפסה 106">
            <a:extLst>
              <a:ext uri="{FF2B5EF4-FFF2-40B4-BE49-F238E27FC236}">
                <a16:creationId xmlns:a16="http://schemas.microsoft.com/office/drawing/2014/main" id="{23D53680-B828-84C0-94A2-270663798B88}"/>
              </a:ext>
            </a:extLst>
          </p:cNvPr>
          <p:cNvSpPr/>
          <p:nvPr/>
        </p:nvSpPr>
        <p:spPr>
          <a:xfrm>
            <a:off x="1934048" y="368003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אליפסה 107">
            <a:extLst>
              <a:ext uri="{FF2B5EF4-FFF2-40B4-BE49-F238E27FC236}">
                <a16:creationId xmlns:a16="http://schemas.microsoft.com/office/drawing/2014/main" id="{5862BC9D-89C7-E383-71AA-9B7245482CA4}"/>
              </a:ext>
            </a:extLst>
          </p:cNvPr>
          <p:cNvSpPr/>
          <p:nvPr/>
        </p:nvSpPr>
        <p:spPr>
          <a:xfrm>
            <a:off x="1934048" y="361854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אליפסה 108">
            <a:extLst>
              <a:ext uri="{FF2B5EF4-FFF2-40B4-BE49-F238E27FC236}">
                <a16:creationId xmlns:a16="http://schemas.microsoft.com/office/drawing/2014/main" id="{3313E43E-FD4E-DAE4-E977-1569A78F5981}"/>
              </a:ext>
            </a:extLst>
          </p:cNvPr>
          <p:cNvSpPr/>
          <p:nvPr/>
        </p:nvSpPr>
        <p:spPr>
          <a:xfrm>
            <a:off x="1934048" y="354702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אליפסה 109">
            <a:extLst>
              <a:ext uri="{FF2B5EF4-FFF2-40B4-BE49-F238E27FC236}">
                <a16:creationId xmlns:a16="http://schemas.microsoft.com/office/drawing/2014/main" id="{F9F59133-9637-E15F-8713-E3AADD94D836}"/>
              </a:ext>
            </a:extLst>
          </p:cNvPr>
          <p:cNvSpPr/>
          <p:nvPr/>
        </p:nvSpPr>
        <p:spPr>
          <a:xfrm>
            <a:off x="1934048" y="348553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88C04E00-79AA-D761-E093-8EE36B8E3F24}"/>
              </a:ext>
            </a:extLst>
          </p:cNvPr>
          <p:cNvSpPr/>
          <p:nvPr/>
        </p:nvSpPr>
        <p:spPr>
          <a:xfrm>
            <a:off x="1934048" y="342404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אליפסה 111">
            <a:extLst>
              <a:ext uri="{FF2B5EF4-FFF2-40B4-BE49-F238E27FC236}">
                <a16:creationId xmlns:a16="http://schemas.microsoft.com/office/drawing/2014/main" id="{6834A1C3-B265-DB8C-C151-BA5370D65D86}"/>
              </a:ext>
            </a:extLst>
          </p:cNvPr>
          <p:cNvSpPr/>
          <p:nvPr/>
        </p:nvSpPr>
        <p:spPr>
          <a:xfrm>
            <a:off x="1934048" y="335252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50B853CC-6995-8600-4340-5346FB0DC25C}"/>
              </a:ext>
            </a:extLst>
          </p:cNvPr>
          <p:cNvSpPr/>
          <p:nvPr/>
        </p:nvSpPr>
        <p:spPr>
          <a:xfrm>
            <a:off x="1934048" y="329103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DF951C6D-5E48-E097-E292-D1DA6D1F162B}"/>
              </a:ext>
            </a:extLst>
          </p:cNvPr>
          <p:cNvSpPr/>
          <p:nvPr/>
        </p:nvSpPr>
        <p:spPr>
          <a:xfrm>
            <a:off x="1934048" y="321951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E08068FF-5F14-9A84-7F4A-955440D73534}"/>
              </a:ext>
            </a:extLst>
          </p:cNvPr>
          <p:cNvSpPr/>
          <p:nvPr/>
        </p:nvSpPr>
        <p:spPr>
          <a:xfrm>
            <a:off x="1934048" y="315802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אליפסה 115">
            <a:extLst>
              <a:ext uri="{FF2B5EF4-FFF2-40B4-BE49-F238E27FC236}">
                <a16:creationId xmlns:a16="http://schemas.microsoft.com/office/drawing/2014/main" id="{2D3E7070-E75B-B1DA-A26F-01CF58B5E7AF}"/>
              </a:ext>
            </a:extLst>
          </p:cNvPr>
          <p:cNvSpPr/>
          <p:nvPr/>
        </p:nvSpPr>
        <p:spPr>
          <a:xfrm>
            <a:off x="1934048" y="309652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אליפסה 116">
            <a:extLst>
              <a:ext uri="{FF2B5EF4-FFF2-40B4-BE49-F238E27FC236}">
                <a16:creationId xmlns:a16="http://schemas.microsoft.com/office/drawing/2014/main" id="{F3E45352-C8E8-43EF-85B5-3368E76E6AA6}"/>
              </a:ext>
            </a:extLst>
          </p:cNvPr>
          <p:cNvSpPr/>
          <p:nvPr/>
        </p:nvSpPr>
        <p:spPr>
          <a:xfrm>
            <a:off x="1934048" y="3025010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אליפסה 117">
            <a:extLst>
              <a:ext uri="{FF2B5EF4-FFF2-40B4-BE49-F238E27FC236}">
                <a16:creationId xmlns:a16="http://schemas.microsoft.com/office/drawing/2014/main" id="{E467542C-0DB7-5844-39ED-BDFD4236A161}"/>
              </a:ext>
            </a:extLst>
          </p:cNvPr>
          <p:cNvSpPr/>
          <p:nvPr/>
        </p:nvSpPr>
        <p:spPr>
          <a:xfrm>
            <a:off x="1934048" y="296351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אליפסה 118">
            <a:extLst>
              <a:ext uri="{FF2B5EF4-FFF2-40B4-BE49-F238E27FC236}">
                <a16:creationId xmlns:a16="http://schemas.microsoft.com/office/drawing/2014/main" id="{460B2680-3A09-7043-359A-7CE8CD71796B}"/>
              </a:ext>
            </a:extLst>
          </p:cNvPr>
          <p:cNvSpPr/>
          <p:nvPr/>
        </p:nvSpPr>
        <p:spPr>
          <a:xfrm>
            <a:off x="1934048" y="290202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0" name="אליפסה 119">
            <a:extLst>
              <a:ext uri="{FF2B5EF4-FFF2-40B4-BE49-F238E27FC236}">
                <a16:creationId xmlns:a16="http://schemas.microsoft.com/office/drawing/2014/main" id="{EC761389-B2C2-7FB0-585C-37C57321C4BF}"/>
              </a:ext>
            </a:extLst>
          </p:cNvPr>
          <p:cNvSpPr/>
          <p:nvPr/>
        </p:nvSpPr>
        <p:spPr>
          <a:xfrm>
            <a:off x="1934048" y="283050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1" name="אליפסה 120">
            <a:extLst>
              <a:ext uri="{FF2B5EF4-FFF2-40B4-BE49-F238E27FC236}">
                <a16:creationId xmlns:a16="http://schemas.microsoft.com/office/drawing/2014/main" id="{DEE64F03-1094-982E-A777-DD7B0754F66F}"/>
              </a:ext>
            </a:extLst>
          </p:cNvPr>
          <p:cNvSpPr/>
          <p:nvPr/>
        </p:nvSpPr>
        <p:spPr>
          <a:xfrm>
            <a:off x="1934048" y="276901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אליפסה 121">
            <a:extLst>
              <a:ext uri="{FF2B5EF4-FFF2-40B4-BE49-F238E27FC236}">
                <a16:creationId xmlns:a16="http://schemas.microsoft.com/office/drawing/2014/main" id="{405B0F4C-129B-33D8-77FA-150EF56A4F35}"/>
              </a:ext>
            </a:extLst>
          </p:cNvPr>
          <p:cNvSpPr/>
          <p:nvPr/>
        </p:nvSpPr>
        <p:spPr>
          <a:xfrm>
            <a:off x="1934048" y="269749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F3489192-F0C6-BF3B-CB07-0C4F6D39D683}"/>
              </a:ext>
            </a:extLst>
          </p:cNvPr>
          <p:cNvSpPr/>
          <p:nvPr/>
        </p:nvSpPr>
        <p:spPr>
          <a:xfrm>
            <a:off x="1934048" y="263600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אליפסה 123">
            <a:extLst>
              <a:ext uri="{FF2B5EF4-FFF2-40B4-BE49-F238E27FC236}">
                <a16:creationId xmlns:a16="http://schemas.microsoft.com/office/drawing/2014/main" id="{57A1335E-A0EB-8914-A082-6C5217DDB710}"/>
              </a:ext>
            </a:extLst>
          </p:cNvPr>
          <p:cNvSpPr/>
          <p:nvPr/>
        </p:nvSpPr>
        <p:spPr>
          <a:xfrm>
            <a:off x="1934048" y="257450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אליפסה 124">
            <a:extLst>
              <a:ext uri="{FF2B5EF4-FFF2-40B4-BE49-F238E27FC236}">
                <a16:creationId xmlns:a16="http://schemas.microsoft.com/office/drawing/2014/main" id="{D0C59136-8096-3EDB-67D7-C7F01290513E}"/>
              </a:ext>
            </a:extLst>
          </p:cNvPr>
          <p:cNvSpPr/>
          <p:nvPr/>
        </p:nvSpPr>
        <p:spPr>
          <a:xfrm>
            <a:off x="1934048" y="250299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6" name="אליפסה 125">
            <a:extLst>
              <a:ext uri="{FF2B5EF4-FFF2-40B4-BE49-F238E27FC236}">
                <a16:creationId xmlns:a16="http://schemas.microsoft.com/office/drawing/2014/main" id="{702CD5F0-17BE-1BF5-65FF-7E68E259C7A9}"/>
              </a:ext>
            </a:extLst>
          </p:cNvPr>
          <p:cNvSpPr/>
          <p:nvPr/>
        </p:nvSpPr>
        <p:spPr>
          <a:xfrm>
            <a:off x="1934048" y="244149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1E755BF5-5E13-E30D-717E-596003DDE700}"/>
              </a:ext>
            </a:extLst>
          </p:cNvPr>
          <p:cNvSpPr/>
          <p:nvPr/>
        </p:nvSpPr>
        <p:spPr>
          <a:xfrm>
            <a:off x="1934048" y="238000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אליפסה 127">
            <a:extLst>
              <a:ext uri="{FF2B5EF4-FFF2-40B4-BE49-F238E27FC236}">
                <a16:creationId xmlns:a16="http://schemas.microsoft.com/office/drawing/2014/main" id="{6A83C24B-6918-0BD0-8900-FA81E65FDECC}"/>
              </a:ext>
            </a:extLst>
          </p:cNvPr>
          <p:cNvSpPr/>
          <p:nvPr/>
        </p:nvSpPr>
        <p:spPr>
          <a:xfrm>
            <a:off x="1934048" y="230848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9" name="אליפסה 128">
            <a:extLst>
              <a:ext uri="{FF2B5EF4-FFF2-40B4-BE49-F238E27FC236}">
                <a16:creationId xmlns:a16="http://schemas.microsoft.com/office/drawing/2014/main" id="{D8560DDF-B0D2-5145-E5AD-C51EFEB3E7A9}"/>
              </a:ext>
            </a:extLst>
          </p:cNvPr>
          <p:cNvSpPr/>
          <p:nvPr/>
        </p:nvSpPr>
        <p:spPr>
          <a:xfrm>
            <a:off x="1934048" y="224699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2ED56526-A39E-68A6-9D5A-5CD193E43DE3}"/>
              </a:ext>
            </a:extLst>
          </p:cNvPr>
          <p:cNvSpPr/>
          <p:nvPr/>
        </p:nvSpPr>
        <p:spPr>
          <a:xfrm>
            <a:off x="2796643" y="386409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אליפסה 89">
            <a:extLst>
              <a:ext uri="{FF2B5EF4-FFF2-40B4-BE49-F238E27FC236}">
                <a16:creationId xmlns:a16="http://schemas.microsoft.com/office/drawing/2014/main" id="{A39DE4C5-A8D8-B700-C35A-9287E80B058E}"/>
              </a:ext>
            </a:extLst>
          </p:cNvPr>
          <p:cNvSpPr/>
          <p:nvPr/>
        </p:nvSpPr>
        <p:spPr>
          <a:xfrm>
            <a:off x="2796643" y="3772950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F609F1A-1FE5-1583-5E19-FA4350829ACB}"/>
              </a:ext>
            </a:extLst>
          </p:cNvPr>
          <p:cNvSpPr/>
          <p:nvPr/>
        </p:nvSpPr>
        <p:spPr>
          <a:xfrm>
            <a:off x="2796643" y="3681803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21C4B9D7-F65B-AB16-3A4E-9126EF9F2866}"/>
              </a:ext>
            </a:extLst>
          </p:cNvPr>
          <p:cNvSpPr/>
          <p:nvPr/>
        </p:nvSpPr>
        <p:spPr>
          <a:xfrm>
            <a:off x="2796643" y="3566643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D0BD1D49-7CDF-74BC-4CCE-FAA54E3A7B44}"/>
              </a:ext>
            </a:extLst>
          </p:cNvPr>
          <p:cNvSpPr/>
          <p:nvPr/>
        </p:nvSpPr>
        <p:spPr>
          <a:xfrm>
            <a:off x="2796643" y="3475496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63FA18E8-739B-9773-1CD4-1CDC74842C98}"/>
              </a:ext>
            </a:extLst>
          </p:cNvPr>
          <p:cNvSpPr/>
          <p:nvPr/>
        </p:nvSpPr>
        <p:spPr>
          <a:xfrm>
            <a:off x="2796643" y="3384349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CD22B22D-919C-77B6-17EF-B6DD793773F5}"/>
              </a:ext>
            </a:extLst>
          </p:cNvPr>
          <p:cNvSpPr/>
          <p:nvPr/>
        </p:nvSpPr>
        <p:spPr>
          <a:xfrm>
            <a:off x="2796643" y="326918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אליפסה 95">
            <a:extLst>
              <a:ext uri="{FF2B5EF4-FFF2-40B4-BE49-F238E27FC236}">
                <a16:creationId xmlns:a16="http://schemas.microsoft.com/office/drawing/2014/main" id="{15FE92AD-0718-089F-540D-BDFBC9D162AA}"/>
              </a:ext>
            </a:extLst>
          </p:cNvPr>
          <p:cNvSpPr/>
          <p:nvPr/>
        </p:nvSpPr>
        <p:spPr>
          <a:xfrm>
            <a:off x="2796643" y="3178042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אליפסה 96">
            <a:extLst>
              <a:ext uri="{FF2B5EF4-FFF2-40B4-BE49-F238E27FC236}">
                <a16:creationId xmlns:a16="http://schemas.microsoft.com/office/drawing/2014/main" id="{721346B2-1D1D-8AF3-916E-311DCC060C5D}"/>
              </a:ext>
            </a:extLst>
          </p:cNvPr>
          <p:cNvSpPr/>
          <p:nvPr/>
        </p:nvSpPr>
        <p:spPr>
          <a:xfrm>
            <a:off x="7088002" y="3463765"/>
            <a:ext cx="922757" cy="878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77" name="אליפסה 76">
            <a:extLst>
              <a:ext uri="{FF2B5EF4-FFF2-40B4-BE49-F238E27FC236}">
                <a16:creationId xmlns:a16="http://schemas.microsoft.com/office/drawing/2014/main" id="{0EF46889-EE0A-855B-3CD6-58B309A786E5}"/>
              </a:ext>
            </a:extLst>
          </p:cNvPr>
          <p:cNvSpPr/>
          <p:nvPr/>
        </p:nvSpPr>
        <p:spPr>
          <a:xfrm>
            <a:off x="2185808" y="4392957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אליפסה 77">
            <a:extLst>
              <a:ext uri="{FF2B5EF4-FFF2-40B4-BE49-F238E27FC236}">
                <a16:creationId xmlns:a16="http://schemas.microsoft.com/office/drawing/2014/main" id="{C3995368-FB89-9E07-5F4F-C3AC8E93CFBB}"/>
              </a:ext>
            </a:extLst>
          </p:cNvPr>
          <p:cNvSpPr/>
          <p:nvPr/>
        </p:nvSpPr>
        <p:spPr>
          <a:xfrm>
            <a:off x="2185808" y="429880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אליפסה 78">
            <a:extLst>
              <a:ext uri="{FF2B5EF4-FFF2-40B4-BE49-F238E27FC236}">
                <a16:creationId xmlns:a16="http://schemas.microsoft.com/office/drawing/2014/main" id="{D44D641F-D8CF-3406-42BB-30A5D74A88D7}"/>
              </a:ext>
            </a:extLst>
          </p:cNvPr>
          <p:cNvSpPr/>
          <p:nvPr/>
        </p:nvSpPr>
        <p:spPr>
          <a:xfrm>
            <a:off x="2185808" y="4204647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אליפסה 79">
            <a:extLst>
              <a:ext uri="{FF2B5EF4-FFF2-40B4-BE49-F238E27FC236}">
                <a16:creationId xmlns:a16="http://schemas.microsoft.com/office/drawing/2014/main" id="{65388A6E-B01A-3DE9-60A5-F534A21D045D}"/>
              </a:ext>
            </a:extLst>
          </p:cNvPr>
          <p:cNvSpPr/>
          <p:nvPr/>
        </p:nvSpPr>
        <p:spPr>
          <a:xfrm>
            <a:off x="2185808" y="4092060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אליפסה 80">
            <a:extLst>
              <a:ext uri="{FF2B5EF4-FFF2-40B4-BE49-F238E27FC236}">
                <a16:creationId xmlns:a16="http://schemas.microsoft.com/office/drawing/2014/main" id="{5D11830B-F1E7-65F7-FB87-4525AB99CA08}"/>
              </a:ext>
            </a:extLst>
          </p:cNvPr>
          <p:cNvSpPr/>
          <p:nvPr/>
        </p:nvSpPr>
        <p:spPr>
          <a:xfrm>
            <a:off x="2185808" y="3997903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4C9E8936-D013-73CE-FB70-79E023D272E2}"/>
              </a:ext>
            </a:extLst>
          </p:cNvPr>
          <p:cNvSpPr/>
          <p:nvPr/>
        </p:nvSpPr>
        <p:spPr>
          <a:xfrm>
            <a:off x="2185808" y="3903746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אליפסה 82">
            <a:extLst>
              <a:ext uri="{FF2B5EF4-FFF2-40B4-BE49-F238E27FC236}">
                <a16:creationId xmlns:a16="http://schemas.microsoft.com/office/drawing/2014/main" id="{1D66F60C-018A-BE3F-88F6-4433ACB0D216}"/>
              </a:ext>
            </a:extLst>
          </p:cNvPr>
          <p:cNvSpPr/>
          <p:nvPr/>
        </p:nvSpPr>
        <p:spPr>
          <a:xfrm>
            <a:off x="2185808" y="3791159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אליפסה 83">
            <a:extLst>
              <a:ext uri="{FF2B5EF4-FFF2-40B4-BE49-F238E27FC236}">
                <a16:creationId xmlns:a16="http://schemas.microsoft.com/office/drawing/2014/main" id="{0ED60EB9-BDD8-B2F8-9991-C6405414D6F0}"/>
              </a:ext>
            </a:extLst>
          </p:cNvPr>
          <p:cNvSpPr/>
          <p:nvPr/>
        </p:nvSpPr>
        <p:spPr>
          <a:xfrm>
            <a:off x="2185808" y="3697002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5E94F9FF-63A3-26A3-776C-F392EB7BC2E3}"/>
              </a:ext>
            </a:extLst>
          </p:cNvPr>
          <p:cNvSpPr/>
          <p:nvPr/>
        </p:nvSpPr>
        <p:spPr>
          <a:xfrm>
            <a:off x="2185808" y="3602845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:a16="http://schemas.microsoft.com/office/drawing/2014/main" id="{10EE09E8-CE7F-FA91-F171-A7BCF0C05084}"/>
              </a:ext>
            </a:extLst>
          </p:cNvPr>
          <p:cNvSpPr/>
          <p:nvPr/>
        </p:nvSpPr>
        <p:spPr>
          <a:xfrm>
            <a:off x="2185808" y="3490258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אליפסה 86">
            <a:extLst>
              <a:ext uri="{FF2B5EF4-FFF2-40B4-BE49-F238E27FC236}">
                <a16:creationId xmlns:a16="http://schemas.microsoft.com/office/drawing/2014/main" id="{EF069FE9-0439-BDEF-6767-95A83C8F91E9}"/>
              </a:ext>
            </a:extLst>
          </p:cNvPr>
          <p:cNvSpPr/>
          <p:nvPr/>
        </p:nvSpPr>
        <p:spPr>
          <a:xfrm>
            <a:off x="2185808" y="3396101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אליפסה 87">
            <a:extLst>
              <a:ext uri="{FF2B5EF4-FFF2-40B4-BE49-F238E27FC236}">
                <a16:creationId xmlns:a16="http://schemas.microsoft.com/office/drawing/2014/main" id="{5BF4ADF2-91BF-09E5-41BA-AA4C38B6C020}"/>
              </a:ext>
            </a:extLst>
          </p:cNvPr>
          <p:cNvSpPr/>
          <p:nvPr/>
        </p:nvSpPr>
        <p:spPr>
          <a:xfrm>
            <a:off x="2185808" y="330194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5B67EB8-D3B4-7114-D335-5901AB36E0AB}"/>
              </a:ext>
            </a:extLst>
          </p:cNvPr>
          <p:cNvSpPr txBox="1"/>
          <p:nvPr/>
        </p:nvSpPr>
        <p:spPr>
          <a:xfrm>
            <a:off x="1616826" y="2353888"/>
            <a:ext cx="634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6F54EFF-A8DC-26A3-77E7-6EF913CEDFC6}"/>
              </a:ext>
            </a:extLst>
          </p:cNvPr>
          <p:cNvSpPr txBox="1"/>
          <p:nvPr/>
        </p:nvSpPr>
        <p:spPr>
          <a:xfrm>
            <a:off x="2850432" y="4587709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C165E48-BF27-BE28-2BBE-DB8E6B4E57DD}"/>
              </a:ext>
            </a:extLst>
          </p:cNvPr>
          <p:cNvSpPr txBox="1"/>
          <p:nvPr/>
        </p:nvSpPr>
        <p:spPr>
          <a:xfrm>
            <a:off x="3698209" y="4202056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/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8739D-A375-A34E-CBEF-71906FAD5BE7}"/>
              </a:ext>
            </a:extLst>
          </p:cNvPr>
          <p:cNvSpPr txBox="1"/>
          <p:nvPr/>
        </p:nvSpPr>
        <p:spPr>
          <a:xfrm>
            <a:off x="6352593" y="2467886"/>
            <a:ext cx="2393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נותר לסכום: 2</a:t>
            </a:r>
          </a:p>
        </p:txBody>
      </p:sp>
    </p:spTree>
    <p:extLst>
      <p:ext uri="{BB962C8B-B14F-4D97-AF65-F5344CB8AC3E}">
        <p14:creationId xmlns:p14="http://schemas.microsoft.com/office/powerpoint/2010/main" val="27882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t"/>
              <a:lstStyle/>
              <a:p>
                <a:r>
                  <a:rPr lang="he-IL" dirty="0"/>
                  <a:t>נביא דוגמה לפתרון החמדני 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t="-847"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8" name="אליפסה 97">
            <a:extLst>
              <a:ext uri="{FF2B5EF4-FFF2-40B4-BE49-F238E27FC236}">
                <a16:creationId xmlns:a16="http://schemas.microsoft.com/office/drawing/2014/main" id="{E5D1DF56-DA51-2F31-A1B7-8483BE28B603}"/>
              </a:ext>
            </a:extLst>
          </p:cNvPr>
          <p:cNvSpPr/>
          <p:nvPr/>
        </p:nvSpPr>
        <p:spPr>
          <a:xfrm>
            <a:off x="1934048" y="4263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id="{37250D17-1587-D031-A401-2D1D476C58A9}"/>
              </a:ext>
            </a:extLst>
          </p:cNvPr>
          <p:cNvSpPr/>
          <p:nvPr/>
        </p:nvSpPr>
        <p:spPr>
          <a:xfrm>
            <a:off x="1934048" y="420205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id="{EC5340E4-EB26-A3C7-EC06-A9F5D6DEB417}"/>
              </a:ext>
            </a:extLst>
          </p:cNvPr>
          <p:cNvSpPr/>
          <p:nvPr/>
        </p:nvSpPr>
        <p:spPr>
          <a:xfrm>
            <a:off x="1934048" y="414056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id="{239D1789-A9D4-66AF-04D8-4565393CC947}"/>
              </a:ext>
            </a:extLst>
          </p:cNvPr>
          <p:cNvSpPr/>
          <p:nvPr/>
        </p:nvSpPr>
        <p:spPr>
          <a:xfrm>
            <a:off x="1934048" y="406904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id="{E7C1D9A4-FB28-2711-FEC6-DD229BBB616F}"/>
              </a:ext>
            </a:extLst>
          </p:cNvPr>
          <p:cNvSpPr/>
          <p:nvPr/>
        </p:nvSpPr>
        <p:spPr>
          <a:xfrm>
            <a:off x="1934048" y="400755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אליפסה 102">
            <a:extLst>
              <a:ext uri="{FF2B5EF4-FFF2-40B4-BE49-F238E27FC236}">
                <a16:creationId xmlns:a16="http://schemas.microsoft.com/office/drawing/2014/main" id="{7CE5D03C-D5FE-DBDD-026C-78C7EDC0830B}"/>
              </a:ext>
            </a:extLst>
          </p:cNvPr>
          <p:cNvSpPr/>
          <p:nvPr/>
        </p:nvSpPr>
        <p:spPr>
          <a:xfrm>
            <a:off x="1934048" y="394605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E98299BA-D61D-8E70-2ECB-1BA643164D94}"/>
              </a:ext>
            </a:extLst>
          </p:cNvPr>
          <p:cNvSpPr/>
          <p:nvPr/>
        </p:nvSpPr>
        <p:spPr>
          <a:xfrm>
            <a:off x="1934048" y="3874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אליפסה 104">
            <a:extLst>
              <a:ext uri="{FF2B5EF4-FFF2-40B4-BE49-F238E27FC236}">
                <a16:creationId xmlns:a16="http://schemas.microsoft.com/office/drawing/2014/main" id="{F336B64D-1E6C-CE2F-BA12-2F997EE2F695}"/>
              </a:ext>
            </a:extLst>
          </p:cNvPr>
          <p:cNvSpPr/>
          <p:nvPr/>
        </p:nvSpPr>
        <p:spPr>
          <a:xfrm>
            <a:off x="1934048" y="381304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אליפסה 105">
            <a:extLst>
              <a:ext uri="{FF2B5EF4-FFF2-40B4-BE49-F238E27FC236}">
                <a16:creationId xmlns:a16="http://schemas.microsoft.com/office/drawing/2014/main" id="{30A629D3-1355-A883-7A1A-E8939D06361E}"/>
              </a:ext>
            </a:extLst>
          </p:cNvPr>
          <p:cNvSpPr/>
          <p:nvPr/>
        </p:nvSpPr>
        <p:spPr>
          <a:xfrm>
            <a:off x="1934048" y="374153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אליפסה 106">
            <a:extLst>
              <a:ext uri="{FF2B5EF4-FFF2-40B4-BE49-F238E27FC236}">
                <a16:creationId xmlns:a16="http://schemas.microsoft.com/office/drawing/2014/main" id="{23D53680-B828-84C0-94A2-270663798B88}"/>
              </a:ext>
            </a:extLst>
          </p:cNvPr>
          <p:cNvSpPr/>
          <p:nvPr/>
        </p:nvSpPr>
        <p:spPr>
          <a:xfrm>
            <a:off x="1934048" y="368003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אליפסה 107">
            <a:extLst>
              <a:ext uri="{FF2B5EF4-FFF2-40B4-BE49-F238E27FC236}">
                <a16:creationId xmlns:a16="http://schemas.microsoft.com/office/drawing/2014/main" id="{5862BC9D-89C7-E383-71AA-9B7245482CA4}"/>
              </a:ext>
            </a:extLst>
          </p:cNvPr>
          <p:cNvSpPr/>
          <p:nvPr/>
        </p:nvSpPr>
        <p:spPr>
          <a:xfrm>
            <a:off x="1934048" y="361854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אליפסה 108">
            <a:extLst>
              <a:ext uri="{FF2B5EF4-FFF2-40B4-BE49-F238E27FC236}">
                <a16:creationId xmlns:a16="http://schemas.microsoft.com/office/drawing/2014/main" id="{3313E43E-FD4E-DAE4-E977-1569A78F5981}"/>
              </a:ext>
            </a:extLst>
          </p:cNvPr>
          <p:cNvSpPr/>
          <p:nvPr/>
        </p:nvSpPr>
        <p:spPr>
          <a:xfrm>
            <a:off x="1934048" y="354702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אליפסה 109">
            <a:extLst>
              <a:ext uri="{FF2B5EF4-FFF2-40B4-BE49-F238E27FC236}">
                <a16:creationId xmlns:a16="http://schemas.microsoft.com/office/drawing/2014/main" id="{F9F59133-9637-E15F-8713-E3AADD94D836}"/>
              </a:ext>
            </a:extLst>
          </p:cNvPr>
          <p:cNvSpPr/>
          <p:nvPr/>
        </p:nvSpPr>
        <p:spPr>
          <a:xfrm>
            <a:off x="1934048" y="348553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88C04E00-79AA-D761-E093-8EE36B8E3F24}"/>
              </a:ext>
            </a:extLst>
          </p:cNvPr>
          <p:cNvSpPr/>
          <p:nvPr/>
        </p:nvSpPr>
        <p:spPr>
          <a:xfrm>
            <a:off x="1934048" y="342404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אליפסה 111">
            <a:extLst>
              <a:ext uri="{FF2B5EF4-FFF2-40B4-BE49-F238E27FC236}">
                <a16:creationId xmlns:a16="http://schemas.microsoft.com/office/drawing/2014/main" id="{6834A1C3-B265-DB8C-C151-BA5370D65D86}"/>
              </a:ext>
            </a:extLst>
          </p:cNvPr>
          <p:cNvSpPr/>
          <p:nvPr/>
        </p:nvSpPr>
        <p:spPr>
          <a:xfrm>
            <a:off x="1934048" y="335252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50B853CC-6995-8600-4340-5346FB0DC25C}"/>
              </a:ext>
            </a:extLst>
          </p:cNvPr>
          <p:cNvSpPr/>
          <p:nvPr/>
        </p:nvSpPr>
        <p:spPr>
          <a:xfrm>
            <a:off x="1934048" y="329103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DF951C6D-5E48-E097-E292-D1DA6D1F162B}"/>
              </a:ext>
            </a:extLst>
          </p:cNvPr>
          <p:cNvSpPr/>
          <p:nvPr/>
        </p:nvSpPr>
        <p:spPr>
          <a:xfrm>
            <a:off x="1934048" y="321951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E08068FF-5F14-9A84-7F4A-955440D73534}"/>
              </a:ext>
            </a:extLst>
          </p:cNvPr>
          <p:cNvSpPr/>
          <p:nvPr/>
        </p:nvSpPr>
        <p:spPr>
          <a:xfrm>
            <a:off x="1934048" y="315802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אליפסה 115">
            <a:extLst>
              <a:ext uri="{FF2B5EF4-FFF2-40B4-BE49-F238E27FC236}">
                <a16:creationId xmlns:a16="http://schemas.microsoft.com/office/drawing/2014/main" id="{2D3E7070-E75B-B1DA-A26F-01CF58B5E7AF}"/>
              </a:ext>
            </a:extLst>
          </p:cNvPr>
          <p:cNvSpPr/>
          <p:nvPr/>
        </p:nvSpPr>
        <p:spPr>
          <a:xfrm>
            <a:off x="1934048" y="309652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אליפסה 116">
            <a:extLst>
              <a:ext uri="{FF2B5EF4-FFF2-40B4-BE49-F238E27FC236}">
                <a16:creationId xmlns:a16="http://schemas.microsoft.com/office/drawing/2014/main" id="{F3E45352-C8E8-43EF-85B5-3368E76E6AA6}"/>
              </a:ext>
            </a:extLst>
          </p:cNvPr>
          <p:cNvSpPr/>
          <p:nvPr/>
        </p:nvSpPr>
        <p:spPr>
          <a:xfrm>
            <a:off x="1934048" y="3025010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אליפסה 117">
            <a:extLst>
              <a:ext uri="{FF2B5EF4-FFF2-40B4-BE49-F238E27FC236}">
                <a16:creationId xmlns:a16="http://schemas.microsoft.com/office/drawing/2014/main" id="{E467542C-0DB7-5844-39ED-BDFD4236A161}"/>
              </a:ext>
            </a:extLst>
          </p:cNvPr>
          <p:cNvSpPr/>
          <p:nvPr/>
        </p:nvSpPr>
        <p:spPr>
          <a:xfrm>
            <a:off x="1934048" y="296351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אליפסה 118">
            <a:extLst>
              <a:ext uri="{FF2B5EF4-FFF2-40B4-BE49-F238E27FC236}">
                <a16:creationId xmlns:a16="http://schemas.microsoft.com/office/drawing/2014/main" id="{460B2680-3A09-7043-359A-7CE8CD71796B}"/>
              </a:ext>
            </a:extLst>
          </p:cNvPr>
          <p:cNvSpPr/>
          <p:nvPr/>
        </p:nvSpPr>
        <p:spPr>
          <a:xfrm>
            <a:off x="1934048" y="290202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0" name="אליפסה 119">
            <a:extLst>
              <a:ext uri="{FF2B5EF4-FFF2-40B4-BE49-F238E27FC236}">
                <a16:creationId xmlns:a16="http://schemas.microsoft.com/office/drawing/2014/main" id="{EC761389-B2C2-7FB0-585C-37C57321C4BF}"/>
              </a:ext>
            </a:extLst>
          </p:cNvPr>
          <p:cNvSpPr/>
          <p:nvPr/>
        </p:nvSpPr>
        <p:spPr>
          <a:xfrm>
            <a:off x="1934048" y="283050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1" name="אליפסה 120">
            <a:extLst>
              <a:ext uri="{FF2B5EF4-FFF2-40B4-BE49-F238E27FC236}">
                <a16:creationId xmlns:a16="http://schemas.microsoft.com/office/drawing/2014/main" id="{DEE64F03-1094-982E-A777-DD7B0754F66F}"/>
              </a:ext>
            </a:extLst>
          </p:cNvPr>
          <p:cNvSpPr/>
          <p:nvPr/>
        </p:nvSpPr>
        <p:spPr>
          <a:xfrm>
            <a:off x="1934048" y="276901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אליפסה 121">
            <a:extLst>
              <a:ext uri="{FF2B5EF4-FFF2-40B4-BE49-F238E27FC236}">
                <a16:creationId xmlns:a16="http://schemas.microsoft.com/office/drawing/2014/main" id="{405B0F4C-129B-33D8-77FA-150EF56A4F35}"/>
              </a:ext>
            </a:extLst>
          </p:cNvPr>
          <p:cNvSpPr/>
          <p:nvPr/>
        </p:nvSpPr>
        <p:spPr>
          <a:xfrm>
            <a:off x="1934048" y="269749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F3489192-F0C6-BF3B-CB07-0C4F6D39D683}"/>
              </a:ext>
            </a:extLst>
          </p:cNvPr>
          <p:cNvSpPr/>
          <p:nvPr/>
        </p:nvSpPr>
        <p:spPr>
          <a:xfrm>
            <a:off x="1934048" y="263600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אליפסה 123">
            <a:extLst>
              <a:ext uri="{FF2B5EF4-FFF2-40B4-BE49-F238E27FC236}">
                <a16:creationId xmlns:a16="http://schemas.microsoft.com/office/drawing/2014/main" id="{57A1335E-A0EB-8914-A082-6C5217DDB710}"/>
              </a:ext>
            </a:extLst>
          </p:cNvPr>
          <p:cNvSpPr/>
          <p:nvPr/>
        </p:nvSpPr>
        <p:spPr>
          <a:xfrm>
            <a:off x="1934048" y="257450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אליפסה 124">
            <a:extLst>
              <a:ext uri="{FF2B5EF4-FFF2-40B4-BE49-F238E27FC236}">
                <a16:creationId xmlns:a16="http://schemas.microsoft.com/office/drawing/2014/main" id="{D0C59136-8096-3EDB-67D7-C7F01290513E}"/>
              </a:ext>
            </a:extLst>
          </p:cNvPr>
          <p:cNvSpPr/>
          <p:nvPr/>
        </p:nvSpPr>
        <p:spPr>
          <a:xfrm>
            <a:off x="1934048" y="250299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6" name="אליפסה 125">
            <a:extLst>
              <a:ext uri="{FF2B5EF4-FFF2-40B4-BE49-F238E27FC236}">
                <a16:creationId xmlns:a16="http://schemas.microsoft.com/office/drawing/2014/main" id="{702CD5F0-17BE-1BF5-65FF-7E68E259C7A9}"/>
              </a:ext>
            </a:extLst>
          </p:cNvPr>
          <p:cNvSpPr/>
          <p:nvPr/>
        </p:nvSpPr>
        <p:spPr>
          <a:xfrm>
            <a:off x="1934048" y="244149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1E755BF5-5E13-E30D-717E-596003DDE700}"/>
              </a:ext>
            </a:extLst>
          </p:cNvPr>
          <p:cNvSpPr/>
          <p:nvPr/>
        </p:nvSpPr>
        <p:spPr>
          <a:xfrm>
            <a:off x="1934048" y="238000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אליפסה 127">
            <a:extLst>
              <a:ext uri="{FF2B5EF4-FFF2-40B4-BE49-F238E27FC236}">
                <a16:creationId xmlns:a16="http://schemas.microsoft.com/office/drawing/2014/main" id="{6A83C24B-6918-0BD0-8900-FA81E65FDECC}"/>
              </a:ext>
            </a:extLst>
          </p:cNvPr>
          <p:cNvSpPr/>
          <p:nvPr/>
        </p:nvSpPr>
        <p:spPr>
          <a:xfrm>
            <a:off x="1934048" y="230848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9" name="אליפסה 128">
            <a:extLst>
              <a:ext uri="{FF2B5EF4-FFF2-40B4-BE49-F238E27FC236}">
                <a16:creationId xmlns:a16="http://schemas.microsoft.com/office/drawing/2014/main" id="{D8560DDF-B0D2-5145-E5AD-C51EFEB3E7A9}"/>
              </a:ext>
            </a:extLst>
          </p:cNvPr>
          <p:cNvSpPr/>
          <p:nvPr/>
        </p:nvSpPr>
        <p:spPr>
          <a:xfrm>
            <a:off x="7943828" y="3728289"/>
            <a:ext cx="385110" cy="37350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2ED56526-A39E-68A6-9D5A-5CD193E43DE3}"/>
              </a:ext>
            </a:extLst>
          </p:cNvPr>
          <p:cNvSpPr/>
          <p:nvPr/>
        </p:nvSpPr>
        <p:spPr>
          <a:xfrm>
            <a:off x="2796643" y="386409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אליפסה 89">
            <a:extLst>
              <a:ext uri="{FF2B5EF4-FFF2-40B4-BE49-F238E27FC236}">
                <a16:creationId xmlns:a16="http://schemas.microsoft.com/office/drawing/2014/main" id="{A39DE4C5-A8D8-B700-C35A-9287E80B058E}"/>
              </a:ext>
            </a:extLst>
          </p:cNvPr>
          <p:cNvSpPr/>
          <p:nvPr/>
        </p:nvSpPr>
        <p:spPr>
          <a:xfrm>
            <a:off x="2796643" y="3772950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F609F1A-1FE5-1583-5E19-FA4350829ACB}"/>
              </a:ext>
            </a:extLst>
          </p:cNvPr>
          <p:cNvSpPr/>
          <p:nvPr/>
        </p:nvSpPr>
        <p:spPr>
          <a:xfrm>
            <a:off x="2796643" y="3681803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21C4B9D7-F65B-AB16-3A4E-9126EF9F2866}"/>
              </a:ext>
            </a:extLst>
          </p:cNvPr>
          <p:cNvSpPr/>
          <p:nvPr/>
        </p:nvSpPr>
        <p:spPr>
          <a:xfrm>
            <a:off x="2796643" y="3566643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D0BD1D49-7CDF-74BC-4CCE-FAA54E3A7B44}"/>
              </a:ext>
            </a:extLst>
          </p:cNvPr>
          <p:cNvSpPr/>
          <p:nvPr/>
        </p:nvSpPr>
        <p:spPr>
          <a:xfrm>
            <a:off x="2796643" y="3475496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63FA18E8-739B-9773-1CD4-1CDC74842C98}"/>
              </a:ext>
            </a:extLst>
          </p:cNvPr>
          <p:cNvSpPr/>
          <p:nvPr/>
        </p:nvSpPr>
        <p:spPr>
          <a:xfrm>
            <a:off x="2796643" y="3384349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CD22B22D-919C-77B6-17EF-B6DD793773F5}"/>
              </a:ext>
            </a:extLst>
          </p:cNvPr>
          <p:cNvSpPr/>
          <p:nvPr/>
        </p:nvSpPr>
        <p:spPr>
          <a:xfrm>
            <a:off x="2796643" y="326918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אליפסה 95">
            <a:extLst>
              <a:ext uri="{FF2B5EF4-FFF2-40B4-BE49-F238E27FC236}">
                <a16:creationId xmlns:a16="http://schemas.microsoft.com/office/drawing/2014/main" id="{15FE92AD-0718-089F-540D-BDFBC9D162AA}"/>
              </a:ext>
            </a:extLst>
          </p:cNvPr>
          <p:cNvSpPr/>
          <p:nvPr/>
        </p:nvSpPr>
        <p:spPr>
          <a:xfrm>
            <a:off x="2796643" y="3178042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אליפסה 96">
            <a:extLst>
              <a:ext uri="{FF2B5EF4-FFF2-40B4-BE49-F238E27FC236}">
                <a16:creationId xmlns:a16="http://schemas.microsoft.com/office/drawing/2014/main" id="{721346B2-1D1D-8AF3-916E-311DCC060C5D}"/>
              </a:ext>
            </a:extLst>
          </p:cNvPr>
          <p:cNvSpPr/>
          <p:nvPr/>
        </p:nvSpPr>
        <p:spPr>
          <a:xfrm>
            <a:off x="6756261" y="3475639"/>
            <a:ext cx="922757" cy="878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77" name="אליפסה 76">
            <a:extLst>
              <a:ext uri="{FF2B5EF4-FFF2-40B4-BE49-F238E27FC236}">
                <a16:creationId xmlns:a16="http://schemas.microsoft.com/office/drawing/2014/main" id="{0EF46889-EE0A-855B-3CD6-58B309A786E5}"/>
              </a:ext>
            </a:extLst>
          </p:cNvPr>
          <p:cNvSpPr/>
          <p:nvPr/>
        </p:nvSpPr>
        <p:spPr>
          <a:xfrm>
            <a:off x="2185808" y="4392957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אליפסה 77">
            <a:extLst>
              <a:ext uri="{FF2B5EF4-FFF2-40B4-BE49-F238E27FC236}">
                <a16:creationId xmlns:a16="http://schemas.microsoft.com/office/drawing/2014/main" id="{C3995368-FB89-9E07-5F4F-C3AC8E93CFBB}"/>
              </a:ext>
            </a:extLst>
          </p:cNvPr>
          <p:cNvSpPr/>
          <p:nvPr/>
        </p:nvSpPr>
        <p:spPr>
          <a:xfrm>
            <a:off x="2185808" y="429880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אליפסה 78">
            <a:extLst>
              <a:ext uri="{FF2B5EF4-FFF2-40B4-BE49-F238E27FC236}">
                <a16:creationId xmlns:a16="http://schemas.microsoft.com/office/drawing/2014/main" id="{D44D641F-D8CF-3406-42BB-30A5D74A88D7}"/>
              </a:ext>
            </a:extLst>
          </p:cNvPr>
          <p:cNvSpPr/>
          <p:nvPr/>
        </p:nvSpPr>
        <p:spPr>
          <a:xfrm>
            <a:off x="2185808" y="4204647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אליפסה 79">
            <a:extLst>
              <a:ext uri="{FF2B5EF4-FFF2-40B4-BE49-F238E27FC236}">
                <a16:creationId xmlns:a16="http://schemas.microsoft.com/office/drawing/2014/main" id="{65388A6E-B01A-3DE9-60A5-F534A21D045D}"/>
              </a:ext>
            </a:extLst>
          </p:cNvPr>
          <p:cNvSpPr/>
          <p:nvPr/>
        </p:nvSpPr>
        <p:spPr>
          <a:xfrm>
            <a:off x="2185808" y="4092060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אליפסה 80">
            <a:extLst>
              <a:ext uri="{FF2B5EF4-FFF2-40B4-BE49-F238E27FC236}">
                <a16:creationId xmlns:a16="http://schemas.microsoft.com/office/drawing/2014/main" id="{5D11830B-F1E7-65F7-FB87-4525AB99CA08}"/>
              </a:ext>
            </a:extLst>
          </p:cNvPr>
          <p:cNvSpPr/>
          <p:nvPr/>
        </p:nvSpPr>
        <p:spPr>
          <a:xfrm>
            <a:off x="2185808" y="3997903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4C9E8936-D013-73CE-FB70-79E023D272E2}"/>
              </a:ext>
            </a:extLst>
          </p:cNvPr>
          <p:cNvSpPr/>
          <p:nvPr/>
        </p:nvSpPr>
        <p:spPr>
          <a:xfrm>
            <a:off x="2185808" y="3903746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אליפסה 82">
            <a:extLst>
              <a:ext uri="{FF2B5EF4-FFF2-40B4-BE49-F238E27FC236}">
                <a16:creationId xmlns:a16="http://schemas.microsoft.com/office/drawing/2014/main" id="{1D66F60C-018A-BE3F-88F6-4433ACB0D216}"/>
              </a:ext>
            </a:extLst>
          </p:cNvPr>
          <p:cNvSpPr/>
          <p:nvPr/>
        </p:nvSpPr>
        <p:spPr>
          <a:xfrm>
            <a:off x="2185808" y="3791159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אליפסה 83">
            <a:extLst>
              <a:ext uri="{FF2B5EF4-FFF2-40B4-BE49-F238E27FC236}">
                <a16:creationId xmlns:a16="http://schemas.microsoft.com/office/drawing/2014/main" id="{0ED60EB9-BDD8-B2F8-9991-C6405414D6F0}"/>
              </a:ext>
            </a:extLst>
          </p:cNvPr>
          <p:cNvSpPr/>
          <p:nvPr/>
        </p:nvSpPr>
        <p:spPr>
          <a:xfrm>
            <a:off x="2185808" y="3697002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5E94F9FF-63A3-26A3-776C-F392EB7BC2E3}"/>
              </a:ext>
            </a:extLst>
          </p:cNvPr>
          <p:cNvSpPr/>
          <p:nvPr/>
        </p:nvSpPr>
        <p:spPr>
          <a:xfrm>
            <a:off x="2185808" y="3602845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:a16="http://schemas.microsoft.com/office/drawing/2014/main" id="{10EE09E8-CE7F-FA91-F171-A7BCF0C05084}"/>
              </a:ext>
            </a:extLst>
          </p:cNvPr>
          <p:cNvSpPr/>
          <p:nvPr/>
        </p:nvSpPr>
        <p:spPr>
          <a:xfrm>
            <a:off x="2185808" y="3490258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אליפסה 86">
            <a:extLst>
              <a:ext uri="{FF2B5EF4-FFF2-40B4-BE49-F238E27FC236}">
                <a16:creationId xmlns:a16="http://schemas.microsoft.com/office/drawing/2014/main" id="{EF069FE9-0439-BDEF-6767-95A83C8F91E9}"/>
              </a:ext>
            </a:extLst>
          </p:cNvPr>
          <p:cNvSpPr/>
          <p:nvPr/>
        </p:nvSpPr>
        <p:spPr>
          <a:xfrm>
            <a:off x="2185808" y="3396101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אליפסה 87">
            <a:extLst>
              <a:ext uri="{FF2B5EF4-FFF2-40B4-BE49-F238E27FC236}">
                <a16:creationId xmlns:a16="http://schemas.microsoft.com/office/drawing/2014/main" id="{5BF4ADF2-91BF-09E5-41BA-AA4C38B6C020}"/>
              </a:ext>
            </a:extLst>
          </p:cNvPr>
          <p:cNvSpPr/>
          <p:nvPr/>
        </p:nvSpPr>
        <p:spPr>
          <a:xfrm>
            <a:off x="2185808" y="330194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5B67EB8-D3B4-7114-D335-5901AB36E0AB}"/>
              </a:ext>
            </a:extLst>
          </p:cNvPr>
          <p:cNvSpPr txBox="1"/>
          <p:nvPr/>
        </p:nvSpPr>
        <p:spPr>
          <a:xfrm>
            <a:off x="1616826" y="2353888"/>
            <a:ext cx="634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6F54EFF-A8DC-26A3-77E7-6EF913CEDFC6}"/>
              </a:ext>
            </a:extLst>
          </p:cNvPr>
          <p:cNvSpPr txBox="1"/>
          <p:nvPr/>
        </p:nvSpPr>
        <p:spPr>
          <a:xfrm>
            <a:off x="2850432" y="4587709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C165E48-BF27-BE28-2BBE-DB8E6B4E57DD}"/>
              </a:ext>
            </a:extLst>
          </p:cNvPr>
          <p:cNvSpPr txBox="1"/>
          <p:nvPr/>
        </p:nvSpPr>
        <p:spPr>
          <a:xfrm>
            <a:off x="3698209" y="4202056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/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8739D-A375-A34E-CBEF-71906FAD5BE7}"/>
              </a:ext>
            </a:extLst>
          </p:cNvPr>
          <p:cNvSpPr txBox="1"/>
          <p:nvPr/>
        </p:nvSpPr>
        <p:spPr>
          <a:xfrm>
            <a:off x="6352593" y="2467886"/>
            <a:ext cx="2393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נותר לסכום: 1</a:t>
            </a:r>
          </a:p>
        </p:txBody>
      </p:sp>
    </p:spTree>
    <p:extLst>
      <p:ext uri="{BB962C8B-B14F-4D97-AF65-F5344CB8AC3E}">
        <p14:creationId xmlns:p14="http://schemas.microsoft.com/office/powerpoint/2010/main" val="6177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DF6B9-6626-4238-8844-3A1A633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סדרת פיבונאצ'י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028BB0-93E5-C28A-45E0-96B47934F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A1E868-33D2-4C4F-ABD6-3A5F4B51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51E-B6AD-4B58-B785-564CBBFBE742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01C638-975B-D13C-B4B0-550B678F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A923AD-01C6-CA61-B4A7-45C48858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t"/>
              <a:lstStyle/>
              <a:p>
                <a:r>
                  <a:rPr lang="he-IL" dirty="0"/>
                  <a:t>נביא דוגמה לפתרון החמדני 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t="-847"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8" name="אליפסה 97">
            <a:extLst>
              <a:ext uri="{FF2B5EF4-FFF2-40B4-BE49-F238E27FC236}">
                <a16:creationId xmlns:a16="http://schemas.microsoft.com/office/drawing/2014/main" id="{E5D1DF56-DA51-2F31-A1B7-8483BE28B603}"/>
              </a:ext>
            </a:extLst>
          </p:cNvPr>
          <p:cNvSpPr/>
          <p:nvPr/>
        </p:nvSpPr>
        <p:spPr>
          <a:xfrm>
            <a:off x="1934048" y="4263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id="{37250D17-1587-D031-A401-2D1D476C58A9}"/>
              </a:ext>
            </a:extLst>
          </p:cNvPr>
          <p:cNvSpPr/>
          <p:nvPr/>
        </p:nvSpPr>
        <p:spPr>
          <a:xfrm>
            <a:off x="1934048" y="420205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id="{EC5340E4-EB26-A3C7-EC06-A9F5D6DEB417}"/>
              </a:ext>
            </a:extLst>
          </p:cNvPr>
          <p:cNvSpPr/>
          <p:nvPr/>
        </p:nvSpPr>
        <p:spPr>
          <a:xfrm>
            <a:off x="1934048" y="414056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id="{239D1789-A9D4-66AF-04D8-4565393CC947}"/>
              </a:ext>
            </a:extLst>
          </p:cNvPr>
          <p:cNvSpPr/>
          <p:nvPr/>
        </p:nvSpPr>
        <p:spPr>
          <a:xfrm>
            <a:off x="1934048" y="406904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id="{E7C1D9A4-FB28-2711-FEC6-DD229BBB616F}"/>
              </a:ext>
            </a:extLst>
          </p:cNvPr>
          <p:cNvSpPr/>
          <p:nvPr/>
        </p:nvSpPr>
        <p:spPr>
          <a:xfrm>
            <a:off x="1934048" y="400755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אליפסה 102">
            <a:extLst>
              <a:ext uri="{FF2B5EF4-FFF2-40B4-BE49-F238E27FC236}">
                <a16:creationId xmlns:a16="http://schemas.microsoft.com/office/drawing/2014/main" id="{7CE5D03C-D5FE-DBDD-026C-78C7EDC0830B}"/>
              </a:ext>
            </a:extLst>
          </p:cNvPr>
          <p:cNvSpPr/>
          <p:nvPr/>
        </p:nvSpPr>
        <p:spPr>
          <a:xfrm>
            <a:off x="1934048" y="394605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E98299BA-D61D-8E70-2ECB-1BA643164D94}"/>
              </a:ext>
            </a:extLst>
          </p:cNvPr>
          <p:cNvSpPr/>
          <p:nvPr/>
        </p:nvSpPr>
        <p:spPr>
          <a:xfrm>
            <a:off x="1934048" y="3874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אליפסה 104">
            <a:extLst>
              <a:ext uri="{FF2B5EF4-FFF2-40B4-BE49-F238E27FC236}">
                <a16:creationId xmlns:a16="http://schemas.microsoft.com/office/drawing/2014/main" id="{F336B64D-1E6C-CE2F-BA12-2F997EE2F695}"/>
              </a:ext>
            </a:extLst>
          </p:cNvPr>
          <p:cNvSpPr/>
          <p:nvPr/>
        </p:nvSpPr>
        <p:spPr>
          <a:xfrm>
            <a:off x="1934048" y="381304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אליפסה 105">
            <a:extLst>
              <a:ext uri="{FF2B5EF4-FFF2-40B4-BE49-F238E27FC236}">
                <a16:creationId xmlns:a16="http://schemas.microsoft.com/office/drawing/2014/main" id="{30A629D3-1355-A883-7A1A-E8939D06361E}"/>
              </a:ext>
            </a:extLst>
          </p:cNvPr>
          <p:cNvSpPr/>
          <p:nvPr/>
        </p:nvSpPr>
        <p:spPr>
          <a:xfrm>
            <a:off x="1934048" y="374153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אליפסה 106">
            <a:extLst>
              <a:ext uri="{FF2B5EF4-FFF2-40B4-BE49-F238E27FC236}">
                <a16:creationId xmlns:a16="http://schemas.microsoft.com/office/drawing/2014/main" id="{23D53680-B828-84C0-94A2-270663798B88}"/>
              </a:ext>
            </a:extLst>
          </p:cNvPr>
          <p:cNvSpPr/>
          <p:nvPr/>
        </p:nvSpPr>
        <p:spPr>
          <a:xfrm>
            <a:off x="1934048" y="368003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אליפסה 107">
            <a:extLst>
              <a:ext uri="{FF2B5EF4-FFF2-40B4-BE49-F238E27FC236}">
                <a16:creationId xmlns:a16="http://schemas.microsoft.com/office/drawing/2014/main" id="{5862BC9D-89C7-E383-71AA-9B7245482CA4}"/>
              </a:ext>
            </a:extLst>
          </p:cNvPr>
          <p:cNvSpPr/>
          <p:nvPr/>
        </p:nvSpPr>
        <p:spPr>
          <a:xfrm>
            <a:off x="1934048" y="361854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אליפסה 108">
            <a:extLst>
              <a:ext uri="{FF2B5EF4-FFF2-40B4-BE49-F238E27FC236}">
                <a16:creationId xmlns:a16="http://schemas.microsoft.com/office/drawing/2014/main" id="{3313E43E-FD4E-DAE4-E977-1569A78F5981}"/>
              </a:ext>
            </a:extLst>
          </p:cNvPr>
          <p:cNvSpPr/>
          <p:nvPr/>
        </p:nvSpPr>
        <p:spPr>
          <a:xfrm>
            <a:off x="1934048" y="354702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אליפסה 109">
            <a:extLst>
              <a:ext uri="{FF2B5EF4-FFF2-40B4-BE49-F238E27FC236}">
                <a16:creationId xmlns:a16="http://schemas.microsoft.com/office/drawing/2014/main" id="{F9F59133-9637-E15F-8713-E3AADD94D836}"/>
              </a:ext>
            </a:extLst>
          </p:cNvPr>
          <p:cNvSpPr/>
          <p:nvPr/>
        </p:nvSpPr>
        <p:spPr>
          <a:xfrm>
            <a:off x="1934048" y="348553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88C04E00-79AA-D761-E093-8EE36B8E3F24}"/>
              </a:ext>
            </a:extLst>
          </p:cNvPr>
          <p:cNvSpPr/>
          <p:nvPr/>
        </p:nvSpPr>
        <p:spPr>
          <a:xfrm>
            <a:off x="1934048" y="342404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אליפסה 111">
            <a:extLst>
              <a:ext uri="{FF2B5EF4-FFF2-40B4-BE49-F238E27FC236}">
                <a16:creationId xmlns:a16="http://schemas.microsoft.com/office/drawing/2014/main" id="{6834A1C3-B265-DB8C-C151-BA5370D65D86}"/>
              </a:ext>
            </a:extLst>
          </p:cNvPr>
          <p:cNvSpPr/>
          <p:nvPr/>
        </p:nvSpPr>
        <p:spPr>
          <a:xfrm>
            <a:off x="1934048" y="335252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50B853CC-6995-8600-4340-5346FB0DC25C}"/>
              </a:ext>
            </a:extLst>
          </p:cNvPr>
          <p:cNvSpPr/>
          <p:nvPr/>
        </p:nvSpPr>
        <p:spPr>
          <a:xfrm>
            <a:off x="1934048" y="329103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DF951C6D-5E48-E097-E292-D1DA6D1F162B}"/>
              </a:ext>
            </a:extLst>
          </p:cNvPr>
          <p:cNvSpPr/>
          <p:nvPr/>
        </p:nvSpPr>
        <p:spPr>
          <a:xfrm>
            <a:off x="1934048" y="321951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E08068FF-5F14-9A84-7F4A-955440D73534}"/>
              </a:ext>
            </a:extLst>
          </p:cNvPr>
          <p:cNvSpPr/>
          <p:nvPr/>
        </p:nvSpPr>
        <p:spPr>
          <a:xfrm>
            <a:off x="1934048" y="315802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אליפסה 115">
            <a:extLst>
              <a:ext uri="{FF2B5EF4-FFF2-40B4-BE49-F238E27FC236}">
                <a16:creationId xmlns:a16="http://schemas.microsoft.com/office/drawing/2014/main" id="{2D3E7070-E75B-B1DA-A26F-01CF58B5E7AF}"/>
              </a:ext>
            </a:extLst>
          </p:cNvPr>
          <p:cNvSpPr/>
          <p:nvPr/>
        </p:nvSpPr>
        <p:spPr>
          <a:xfrm>
            <a:off x="1934048" y="309652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אליפסה 116">
            <a:extLst>
              <a:ext uri="{FF2B5EF4-FFF2-40B4-BE49-F238E27FC236}">
                <a16:creationId xmlns:a16="http://schemas.microsoft.com/office/drawing/2014/main" id="{F3E45352-C8E8-43EF-85B5-3368E76E6AA6}"/>
              </a:ext>
            </a:extLst>
          </p:cNvPr>
          <p:cNvSpPr/>
          <p:nvPr/>
        </p:nvSpPr>
        <p:spPr>
          <a:xfrm>
            <a:off x="1934048" y="3025010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אליפסה 117">
            <a:extLst>
              <a:ext uri="{FF2B5EF4-FFF2-40B4-BE49-F238E27FC236}">
                <a16:creationId xmlns:a16="http://schemas.microsoft.com/office/drawing/2014/main" id="{E467542C-0DB7-5844-39ED-BDFD4236A161}"/>
              </a:ext>
            </a:extLst>
          </p:cNvPr>
          <p:cNvSpPr/>
          <p:nvPr/>
        </p:nvSpPr>
        <p:spPr>
          <a:xfrm>
            <a:off x="1934048" y="296351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אליפסה 118">
            <a:extLst>
              <a:ext uri="{FF2B5EF4-FFF2-40B4-BE49-F238E27FC236}">
                <a16:creationId xmlns:a16="http://schemas.microsoft.com/office/drawing/2014/main" id="{460B2680-3A09-7043-359A-7CE8CD71796B}"/>
              </a:ext>
            </a:extLst>
          </p:cNvPr>
          <p:cNvSpPr/>
          <p:nvPr/>
        </p:nvSpPr>
        <p:spPr>
          <a:xfrm>
            <a:off x="1934048" y="290202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0" name="אליפסה 119">
            <a:extLst>
              <a:ext uri="{FF2B5EF4-FFF2-40B4-BE49-F238E27FC236}">
                <a16:creationId xmlns:a16="http://schemas.microsoft.com/office/drawing/2014/main" id="{EC761389-B2C2-7FB0-585C-37C57321C4BF}"/>
              </a:ext>
            </a:extLst>
          </p:cNvPr>
          <p:cNvSpPr/>
          <p:nvPr/>
        </p:nvSpPr>
        <p:spPr>
          <a:xfrm>
            <a:off x="1934048" y="283050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1" name="אליפסה 120">
            <a:extLst>
              <a:ext uri="{FF2B5EF4-FFF2-40B4-BE49-F238E27FC236}">
                <a16:creationId xmlns:a16="http://schemas.microsoft.com/office/drawing/2014/main" id="{DEE64F03-1094-982E-A777-DD7B0754F66F}"/>
              </a:ext>
            </a:extLst>
          </p:cNvPr>
          <p:cNvSpPr/>
          <p:nvPr/>
        </p:nvSpPr>
        <p:spPr>
          <a:xfrm>
            <a:off x="1934048" y="276901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אליפסה 121">
            <a:extLst>
              <a:ext uri="{FF2B5EF4-FFF2-40B4-BE49-F238E27FC236}">
                <a16:creationId xmlns:a16="http://schemas.microsoft.com/office/drawing/2014/main" id="{405B0F4C-129B-33D8-77FA-150EF56A4F35}"/>
              </a:ext>
            </a:extLst>
          </p:cNvPr>
          <p:cNvSpPr/>
          <p:nvPr/>
        </p:nvSpPr>
        <p:spPr>
          <a:xfrm>
            <a:off x="1934048" y="269749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F3489192-F0C6-BF3B-CB07-0C4F6D39D683}"/>
              </a:ext>
            </a:extLst>
          </p:cNvPr>
          <p:cNvSpPr/>
          <p:nvPr/>
        </p:nvSpPr>
        <p:spPr>
          <a:xfrm>
            <a:off x="1934048" y="263600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אליפסה 123">
            <a:extLst>
              <a:ext uri="{FF2B5EF4-FFF2-40B4-BE49-F238E27FC236}">
                <a16:creationId xmlns:a16="http://schemas.microsoft.com/office/drawing/2014/main" id="{57A1335E-A0EB-8914-A082-6C5217DDB710}"/>
              </a:ext>
            </a:extLst>
          </p:cNvPr>
          <p:cNvSpPr/>
          <p:nvPr/>
        </p:nvSpPr>
        <p:spPr>
          <a:xfrm>
            <a:off x="1934048" y="257450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אליפסה 124">
            <a:extLst>
              <a:ext uri="{FF2B5EF4-FFF2-40B4-BE49-F238E27FC236}">
                <a16:creationId xmlns:a16="http://schemas.microsoft.com/office/drawing/2014/main" id="{D0C59136-8096-3EDB-67D7-C7F01290513E}"/>
              </a:ext>
            </a:extLst>
          </p:cNvPr>
          <p:cNvSpPr/>
          <p:nvPr/>
        </p:nvSpPr>
        <p:spPr>
          <a:xfrm>
            <a:off x="1934048" y="250299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6" name="אליפסה 125">
            <a:extLst>
              <a:ext uri="{FF2B5EF4-FFF2-40B4-BE49-F238E27FC236}">
                <a16:creationId xmlns:a16="http://schemas.microsoft.com/office/drawing/2014/main" id="{702CD5F0-17BE-1BF5-65FF-7E68E259C7A9}"/>
              </a:ext>
            </a:extLst>
          </p:cNvPr>
          <p:cNvSpPr/>
          <p:nvPr/>
        </p:nvSpPr>
        <p:spPr>
          <a:xfrm>
            <a:off x="1934048" y="244149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1E755BF5-5E13-E30D-717E-596003DDE700}"/>
              </a:ext>
            </a:extLst>
          </p:cNvPr>
          <p:cNvSpPr/>
          <p:nvPr/>
        </p:nvSpPr>
        <p:spPr>
          <a:xfrm>
            <a:off x="1934048" y="238000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אליפסה 127">
            <a:extLst>
              <a:ext uri="{FF2B5EF4-FFF2-40B4-BE49-F238E27FC236}">
                <a16:creationId xmlns:a16="http://schemas.microsoft.com/office/drawing/2014/main" id="{6A83C24B-6918-0BD0-8900-FA81E65FDECC}"/>
              </a:ext>
            </a:extLst>
          </p:cNvPr>
          <p:cNvSpPr/>
          <p:nvPr/>
        </p:nvSpPr>
        <p:spPr>
          <a:xfrm>
            <a:off x="7594174" y="3737773"/>
            <a:ext cx="385110" cy="37350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129" name="אליפסה 128">
            <a:extLst>
              <a:ext uri="{FF2B5EF4-FFF2-40B4-BE49-F238E27FC236}">
                <a16:creationId xmlns:a16="http://schemas.microsoft.com/office/drawing/2014/main" id="{D8560DDF-B0D2-5145-E5AD-C51EFEB3E7A9}"/>
              </a:ext>
            </a:extLst>
          </p:cNvPr>
          <p:cNvSpPr/>
          <p:nvPr/>
        </p:nvSpPr>
        <p:spPr>
          <a:xfrm>
            <a:off x="8288887" y="3737773"/>
            <a:ext cx="385110" cy="37350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2ED56526-A39E-68A6-9D5A-5CD193E43DE3}"/>
              </a:ext>
            </a:extLst>
          </p:cNvPr>
          <p:cNvSpPr/>
          <p:nvPr/>
        </p:nvSpPr>
        <p:spPr>
          <a:xfrm>
            <a:off x="2796643" y="386409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אליפסה 89">
            <a:extLst>
              <a:ext uri="{FF2B5EF4-FFF2-40B4-BE49-F238E27FC236}">
                <a16:creationId xmlns:a16="http://schemas.microsoft.com/office/drawing/2014/main" id="{A39DE4C5-A8D8-B700-C35A-9287E80B058E}"/>
              </a:ext>
            </a:extLst>
          </p:cNvPr>
          <p:cNvSpPr/>
          <p:nvPr/>
        </p:nvSpPr>
        <p:spPr>
          <a:xfrm>
            <a:off x="2796643" y="3772950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F609F1A-1FE5-1583-5E19-FA4350829ACB}"/>
              </a:ext>
            </a:extLst>
          </p:cNvPr>
          <p:cNvSpPr/>
          <p:nvPr/>
        </p:nvSpPr>
        <p:spPr>
          <a:xfrm>
            <a:off x="2796643" y="3681803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21C4B9D7-F65B-AB16-3A4E-9126EF9F2866}"/>
              </a:ext>
            </a:extLst>
          </p:cNvPr>
          <p:cNvSpPr/>
          <p:nvPr/>
        </p:nvSpPr>
        <p:spPr>
          <a:xfrm>
            <a:off x="2796643" y="3566643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D0BD1D49-7CDF-74BC-4CCE-FAA54E3A7B44}"/>
              </a:ext>
            </a:extLst>
          </p:cNvPr>
          <p:cNvSpPr/>
          <p:nvPr/>
        </p:nvSpPr>
        <p:spPr>
          <a:xfrm>
            <a:off x="2796643" y="3475496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63FA18E8-739B-9773-1CD4-1CDC74842C98}"/>
              </a:ext>
            </a:extLst>
          </p:cNvPr>
          <p:cNvSpPr/>
          <p:nvPr/>
        </p:nvSpPr>
        <p:spPr>
          <a:xfrm>
            <a:off x="2796643" y="3384349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CD22B22D-919C-77B6-17EF-B6DD793773F5}"/>
              </a:ext>
            </a:extLst>
          </p:cNvPr>
          <p:cNvSpPr/>
          <p:nvPr/>
        </p:nvSpPr>
        <p:spPr>
          <a:xfrm>
            <a:off x="2796643" y="326918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אליפסה 95">
            <a:extLst>
              <a:ext uri="{FF2B5EF4-FFF2-40B4-BE49-F238E27FC236}">
                <a16:creationId xmlns:a16="http://schemas.microsoft.com/office/drawing/2014/main" id="{15FE92AD-0718-089F-540D-BDFBC9D162AA}"/>
              </a:ext>
            </a:extLst>
          </p:cNvPr>
          <p:cNvSpPr/>
          <p:nvPr/>
        </p:nvSpPr>
        <p:spPr>
          <a:xfrm>
            <a:off x="2796643" y="3178042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אליפסה 96">
            <a:extLst>
              <a:ext uri="{FF2B5EF4-FFF2-40B4-BE49-F238E27FC236}">
                <a16:creationId xmlns:a16="http://schemas.microsoft.com/office/drawing/2014/main" id="{721346B2-1D1D-8AF3-916E-311DCC060C5D}"/>
              </a:ext>
            </a:extLst>
          </p:cNvPr>
          <p:cNvSpPr/>
          <p:nvPr/>
        </p:nvSpPr>
        <p:spPr>
          <a:xfrm>
            <a:off x="6361814" y="3485123"/>
            <a:ext cx="922757" cy="878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77" name="אליפסה 76">
            <a:extLst>
              <a:ext uri="{FF2B5EF4-FFF2-40B4-BE49-F238E27FC236}">
                <a16:creationId xmlns:a16="http://schemas.microsoft.com/office/drawing/2014/main" id="{0EF46889-EE0A-855B-3CD6-58B309A786E5}"/>
              </a:ext>
            </a:extLst>
          </p:cNvPr>
          <p:cNvSpPr/>
          <p:nvPr/>
        </p:nvSpPr>
        <p:spPr>
          <a:xfrm>
            <a:off x="2185808" y="4392957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אליפסה 77">
            <a:extLst>
              <a:ext uri="{FF2B5EF4-FFF2-40B4-BE49-F238E27FC236}">
                <a16:creationId xmlns:a16="http://schemas.microsoft.com/office/drawing/2014/main" id="{C3995368-FB89-9E07-5F4F-C3AC8E93CFBB}"/>
              </a:ext>
            </a:extLst>
          </p:cNvPr>
          <p:cNvSpPr/>
          <p:nvPr/>
        </p:nvSpPr>
        <p:spPr>
          <a:xfrm>
            <a:off x="2185808" y="429880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אליפסה 78">
            <a:extLst>
              <a:ext uri="{FF2B5EF4-FFF2-40B4-BE49-F238E27FC236}">
                <a16:creationId xmlns:a16="http://schemas.microsoft.com/office/drawing/2014/main" id="{D44D641F-D8CF-3406-42BB-30A5D74A88D7}"/>
              </a:ext>
            </a:extLst>
          </p:cNvPr>
          <p:cNvSpPr/>
          <p:nvPr/>
        </p:nvSpPr>
        <p:spPr>
          <a:xfrm>
            <a:off x="2185808" y="4204647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אליפסה 79">
            <a:extLst>
              <a:ext uri="{FF2B5EF4-FFF2-40B4-BE49-F238E27FC236}">
                <a16:creationId xmlns:a16="http://schemas.microsoft.com/office/drawing/2014/main" id="{65388A6E-B01A-3DE9-60A5-F534A21D045D}"/>
              </a:ext>
            </a:extLst>
          </p:cNvPr>
          <p:cNvSpPr/>
          <p:nvPr/>
        </p:nvSpPr>
        <p:spPr>
          <a:xfrm>
            <a:off x="2185808" y="4092060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אליפסה 80">
            <a:extLst>
              <a:ext uri="{FF2B5EF4-FFF2-40B4-BE49-F238E27FC236}">
                <a16:creationId xmlns:a16="http://schemas.microsoft.com/office/drawing/2014/main" id="{5D11830B-F1E7-65F7-FB87-4525AB99CA08}"/>
              </a:ext>
            </a:extLst>
          </p:cNvPr>
          <p:cNvSpPr/>
          <p:nvPr/>
        </p:nvSpPr>
        <p:spPr>
          <a:xfrm>
            <a:off x="2185808" y="3997903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4C9E8936-D013-73CE-FB70-79E023D272E2}"/>
              </a:ext>
            </a:extLst>
          </p:cNvPr>
          <p:cNvSpPr/>
          <p:nvPr/>
        </p:nvSpPr>
        <p:spPr>
          <a:xfrm>
            <a:off x="2185808" y="3903746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אליפסה 82">
            <a:extLst>
              <a:ext uri="{FF2B5EF4-FFF2-40B4-BE49-F238E27FC236}">
                <a16:creationId xmlns:a16="http://schemas.microsoft.com/office/drawing/2014/main" id="{1D66F60C-018A-BE3F-88F6-4433ACB0D216}"/>
              </a:ext>
            </a:extLst>
          </p:cNvPr>
          <p:cNvSpPr/>
          <p:nvPr/>
        </p:nvSpPr>
        <p:spPr>
          <a:xfrm>
            <a:off x="2185808" y="3791159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אליפסה 83">
            <a:extLst>
              <a:ext uri="{FF2B5EF4-FFF2-40B4-BE49-F238E27FC236}">
                <a16:creationId xmlns:a16="http://schemas.microsoft.com/office/drawing/2014/main" id="{0ED60EB9-BDD8-B2F8-9991-C6405414D6F0}"/>
              </a:ext>
            </a:extLst>
          </p:cNvPr>
          <p:cNvSpPr/>
          <p:nvPr/>
        </p:nvSpPr>
        <p:spPr>
          <a:xfrm>
            <a:off x="2185808" y="3697002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5E94F9FF-63A3-26A3-776C-F392EB7BC2E3}"/>
              </a:ext>
            </a:extLst>
          </p:cNvPr>
          <p:cNvSpPr/>
          <p:nvPr/>
        </p:nvSpPr>
        <p:spPr>
          <a:xfrm>
            <a:off x="2185808" y="3602845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:a16="http://schemas.microsoft.com/office/drawing/2014/main" id="{10EE09E8-CE7F-FA91-F171-A7BCF0C05084}"/>
              </a:ext>
            </a:extLst>
          </p:cNvPr>
          <p:cNvSpPr/>
          <p:nvPr/>
        </p:nvSpPr>
        <p:spPr>
          <a:xfrm>
            <a:off x="2185808" y="3490258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אליפסה 86">
            <a:extLst>
              <a:ext uri="{FF2B5EF4-FFF2-40B4-BE49-F238E27FC236}">
                <a16:creationId xmlns:a16="http://schemas.microsoft.com/office/drawing/2014/main" id="{EF069FE9-0439-BDEF-6767-95A83C8F91E9}"/>
              </a:ext>
            </a:extLst>
          </p:cNvPr>
          <p:cNvSpPr/>
          <p:nvPr/>
        </p:nvSpPr>
        <p:spPr>
          <a:xfrm>
            <a:off x="2185808" y="3396101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אליפסה 87">
            <a:extLst>
              <a:ext uri="{FF2B5EF4-FFF2-40B4-BE49-F238E27FC236}">
                <a16:creationId xmlns:a16="http://schemas.microsoft.com/office/drawing/2014/main" id="{5BF4ADF2-91BF-09E5-41BA-AA4C38B6C020}"/>
              </a:ext>
            </a:extLst>
          </p:cNvPr>
          <p:cNvSpPr/>
          <p:nvPr/>
        </p:nvSpPr>
        <p:spPr>
          <a:xfrm>
            <a:off x="2185808" y="330194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5B67EB8-D3B4-7114-D335-5901AB36E0AB}"/>
              </a:ext>
            </a:extLst>
          </p:cNvPr>
          <p:cNvSpPr txBox="1"/>
          <p:nvPr/>
        </p:nvSpPr>
        <p:spPr>
          <a:xfrm>
            <a:off x="1616826" y="2353888"/>
            <a:ext cx="634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6F54EFF-A8DC-26A3-77E7-6EF913CEDFC6}"/>
              </a:ext>
            </a:extLst>
          </p:cNvPr>
          <p:cNvSpPr txBox="1"/>
          <p:nvPr/>
        </p:nvSpPr>
        <p:spPr>
          <a:xfrm>
            <a:off x="2850432" y="4587709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C165E48-BF27-BE28-2BBE-DB8E6B4E57DD}"/>
              </a:ext>
            </a:extLst>
          </p:cNvPr>
          <p:cNvSpPr txBox="1"/>
          <p:nvPr/>
        </p:nvSpPr>
        <p:spPr>
          <a:xfrm>
            <a:off x="3698209" y="4202056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/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8739D-A375-A34E-CBEF-71906FAD5BE7}"/>
              </a:ext>
            </a:extLst>
          </p:cNvPr>
          <p:cNvSpPr txBox="1"/>
          <p:nvPr/>
        </p:nvSpPr>
        <p:spPr>
          <a:xfrm>
            <a:off x="6352593" y="2467886"/>
            <a:ext cx="2393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נותר לסכום: 0</a:t>
            </a:r>
          </a:p>
        </p:txBody>
      </p:sp>
      <p:sp>
        <p:nvSpPr>
          <p:cNvPr id="8" name="סוגר מסולסל ימני 7">
            <a:extLst>
              <a:ext uri="{FF2B5EF4-FFF2-40B4-BE49-F238E27FC236}">
                <a16:creationId xmlns:a16="http://schemas.microsoft.com/office/drawing/2014/main" id="{1A6D8308-5867-C8BE-4354-785F84FFF4BC}"/>
              </a:ext>
            </a:extLst>
          </p:cNvPr>
          <p:cNvSpPr/>
          <p:nvPr/>
        </p:nvSpPr>
        <p:spPr>
          <a:xfrm rot="5400000">
            <a:off x="7330414" y="3660054"/>
            <a:ext cx="365760" cy="232140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F7F1810-063C-EE22-183D-6BA8DD84D11B}"/>
              </a:ext>
            </a:extLst>
          </p:cNvPr>
          <p:cNvSpPr txBox="1"/>
          <p:nvPr/>
        </p:nvSpPr>
        <p:spPr>
          <a:xfrm>
            <a:off x="6316506" y="5094832"/>
            <a:ext cx="239357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he-IL" dirty="0"/>
              <a:t>הפתרון החמדני נתן סכום בעזרת 3 מטבעות</a:t>
            </a:r>
          </a:p>
        </p:txBody>
      </p:sp>
    </p:spTree>
    <p:extLst>
      <p:ext uri="{BB962C8B-B14F-4D97-AF65-F5344CB8AC3E}">
        <p14:creationId xmlns:p14="http://schemas.microsoft.com/office/powerpoint/2010/main" val="402906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</p:spPr>
            <p:txBody>
              <a:bodyPr anchor="t"/>
              <a:lstStyle/>
              <a:p>
                <a:r>
                  <a:rPr lang="he-IL" dirty="0"/>
                  <a:t>נביא דוגמה לפתרון החמדני 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2781203-9C17-CD86-2DB2-AAB97E942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589" y="1425146"/>
                <a:ext cx="6051585" cy="4314881"/>
              </a:xfrm>
              <a:blipFill>
                <a:blip r:embed="rId2"/>
                <a:stretch>
                  <a:fillRect t="-847" r="-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38B81189-56B5-5778-31DB-2B3F5F3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החמדני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96DD1-B5F4-C410-EA72-5189341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B48E8-F01B-100A-7951-D809DC3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59F39-C3A6-B6B4-665C-90D73FB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8" name="אליפסה 97">
            <a:extLst>
              <a:ext uri="{FF2B5EF4-FFF2-40B4-BE49-F238E27FC236}">
                <a16:creationId xmlns:a16="http://schemas.microsoft.com/office/drawing/2014/main" id="{E5D1DF56-DA51-2F31-A1B7-8483BE28B603}"/>
              </a:ext>
            </a:extLst>
          </p:cNvPr>
          <p:cNvSpPr/>
          <p:nvPr/>
        </p:nvSpPr>
        <p:spPr>
          <a:xfrm>
            <a:off x="1934048" y="4263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id="{37250D17-1587-D031-A401-2D1D476C58A9}"/>
              </a:ext>
            </a:extLst>
          </p:cNvPr>
          <p:cNvSpPr/>
          <p:nvPr/>
        </p:nvSpPr>
        <p:spPr>
          <a:xfrm>
            <a:off x="1934048" y="420205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id="{EC5340E4-EB26-A3C7-EC06-A9F5D6DEB417}"/>
              </a:ext>
            </a:extLst>
          </p:cNvPr>
          <p:cNvSpPr/>
          <p:nvPr/>
        </p:nvSpPr>
        <p:spPr>
          <a:xfrm>
            <a:off x="1934048" y="414056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id="{239D1789-A9D4-66AF-04D8-4565393CC947}"/>
              </a:ext>
            </a:extLst>
          </p:cNvPr>
          <p:cNvSpPr/>
          <p:nvPr/>
        </p:nvSpPr>
        <p:spPr>
          <a:xfrm>
            <a:off x="1934048" y="406904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id="{E7C1D9A4-FB28-2711-FEC6-DD229BBB616F}"/>
              </a:ext>
            </a:extLst>
          </p:cNvPr>
          <p:cNvSpPr/>
          <p:nvPr/>
        </p:nvSpPr>
        <p:spPr>
          <a:xfrm>
            <a:off x="1934048" y="400755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אליפסה 102">
            <a:extLst>
              <a:ext uri="{FF2B5EF4-FFF2-40B4-BE49-F238E27FC236}">
                <a16:creationId xmlns:a16="http://schemas.microsoft.com/office/drawing/2014/main" id="{7CE5D03C-D5FE-DBDD-026C-78C7EDC0830B}"/>
              </a:ext>
            </a:extLst>
          </p:cNvPr>
          <p:cNvSpPr/>
          <p:nvPr/>
        </p:nvSpPr>
        <p:spPr>
          <a:xfrm>
            <a:off x="1934048" y="394605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E98299BA-D61D-8E70-2ECB-1BA643164D94}"/>
              </a:ext>
            </a:extLst>
          </p:cNvPr>
          <p:cNvSpPr/>
          <p:nvPr/>
        </p:nvSpPr>
        <p:spPr>
          <a:xfrm>
            <a:off x="1934048" y="387454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אליפסה 104">
            <a:extLst>
              <a:ext uri="{FF2B5EF4-FFF2-40B4-BE49-F238E27FC236}">
                <a16:creationId xmlns:a16="http://schemas.microsoft.com/office/drawing/2014/main" id="{F336B64D-1E6C-CE2F-BA12-2F997EE2F695}"/>
              </a:ext>
            </a:extLst>
          </p:cNvPr>
          <p:cNvSpPr/>
          <p:nvPr/>
        </p:nvSpPr>
        <p:spPr>
          <a:xfrm>
            <a:off x="1934048" y="381304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אליפסה 105">
            <a:extLst>
              <a:ext uri="{FF2B5EF4-FFF2-40B4-BE49-F238E27FC236}">
                <a16:creationId xmlns:a16="http://schemas.microsoft.com/office/drawing/2014/main" id="{30A629D3-1355-A883-7A1A-E8939D06361E}"/>
              </a:ext>
            </a:extLst>
          </p:cNvPr>
          <p:cNvSpPr/>
          <p:nvPr/>
        </p:nvSpPr>
        <p:spPr>
          <a:xfrm>
            <a:off x="1934048" y="374153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אליפסה 106">
            <a:extLst>
              <a:ext uri="{FF2B5EF4-FFF2-40B4-BE49-F238E27FC236}">
                <a16:creationId xmlns:a16="http://schemas.microsoft.com/office/drawing/2014/main" id="{23D53680-B828-84C0-94A2-270663798B88}"/>
              </a:ext>
            </a:extLst>
          </p:cNvPr>
          <p:cNvSpPr/>
          <p:nvPr/>
        </p:nvSpPr>
        <p:spPr>
          <a:xfrm>
            <a:off x="1934048" y="368003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אליפסה 107">
            <a:extLst>
              <a:ext uri="{FF2B5EF4-FFF2-40B4-BE49-F238E27FC236}">
                <a16:creationId xmlns:a16="http://schemas.microsoft.com/office/drawing/2014/main" id="{5862BC9D-89C7-E383-71AA-9B7245482CA4}"/>
              </a:ext>
            </a:extLst>
          </p:cNvPr>
          <p:cNvSpPr/>
          <p:nvPr/>
        </p:nvSpPr>
        <p:spPr>
          <a:xfrm>
            <a:off x="1934048" y="361854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אליפסה 108">
            <a:extLst>
              <a:ext uri="{FF2B5EF4-FFF2-40B4-BE49-F238E27FC236}">
                <a16:creationId xmlns:a16="http://schemas.microsoft.com/office/drawing/2014/main" id="{3313E43E-FD4E-DAE4-E977-1569A78F5981}"/>
              </a:ext>
            </a:extLst>
          </p:cNvPr>
          <p:cNvSpPr/>
          <p:nvPr/>
        </p:nvSpPr>
        <p:spPr>
          <a:xfrm>
            <a:off x="1934048" y="3547028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אליפסה 109">
            <a:extLst>
              <a:ext uri="{FF2B5EF4-FFF2-40B4-BE49-F238E27FC236}">
                <a16:creationId xmlns:a16="http://schemas.microsoft.com/office/drawing/2014/main" id="{F9F59133-9637-E15F-8713-E3AADD94D836}"/>
              </a:ext>
            </a:extLst>
          </p:cNvPr>
          <p:cNvSpPr/>
          <p:nvPr/>
        </p:nvSpPr>
        <p:spPr>
          <a:xfrm>
            <a:off x="1934048" y="348553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88C04E00-79AA-D761-E093-8EE36B8E3F24}"/>
              </a:ext>
            </a:extLst>
          </p:cNvPr>
          <p:cNvSpPr/>
          <p:nvPr/>
        </p:nvSpPr>
        <p:spPr>
          <a:xfrm>
            <a:off x="1934048" y="342404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אליפסה 111">
            <a:extLst>
              <a:ext uri="{FF2B5EF4-FFF2-40B4-BE49-F238E27FC236}">
                <a16:creationId xmlns:a16="http://schemas.microsoft.com/office/drawing/2014/main" id="{6834A1C3-B265-DB8C-C151-BA5370D65D86}"/>
              </a:ext>
            </a:extLst>
          </p:cNvPr>
          <p:cNvSpPr/>
          <p:nvPr/>
        </p:nvSpPr>
        <p:spPr>
          <a:xfrm>
            <a:off x="1934048" y="335252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50B853CC-6995-8600-4340-5346FB0DC25C}"/>
              </a:ext>
            </a:extLst>
          </p:cNvPr>
          <p:cNvSpPr/>
          <p:nvPr/>
        </p:nvSpPr>
        <p:spPr>
          <a:xfrm>
            <a:off x="1934048" y="329103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spc="-15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DF951C6D-5E48-E097-E292-D1DA6D1F162B}"/>
              </a:ext>
            </a:extLst>
          </p:cNvPr>
          <p:cNvSpPr/>
          <p:nvPr/>
        </p:nvSpPr>
        <p:spPr>
          <a:xfrm>
            <a:off x="1934048" y="3219514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E08068FF-5F14-9A84-7F4A-955440D73534}"/>
              </a:ext>
            </a:extLst>
          </p:cNvPr>
          <p:cNvSpPr/>
          <p:nvPr/>
        </p:nvSpPr>
        <p:spPr>
          <a:xfrm>
            <a:off x="1934048" y="3158020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אליפסה 115">
            <a:extLst>
              <a:ext uri="{FF2B5EF4-FFF2-40B4-BE49-F238E27FC236}">
                <a16:creationId xmlns:a16="http://schemas.microsoft.com/office/drawing/2014/main" id="{2D3E7070-E75B-B1DA-A26F-01CF58B5E7AF}"/>
              </a:ext>
            </a:extLst>
          </p:cNvPr>
          <p:cNvSpPr/>
          <p:nvPr/>
        </p:nvSpPr>
        <p:spPr>
          <a:xfrm>
            <a:off x="1934048" y="309652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אליפסה 116">
            <a:extLst>
              <a:ext uri="{FF2B5EF4-FFF2-40B4-BE49-F238E27FC236}">
                <a16:creationId xmlns:a16="http://schemas.microsoft.com/office/drawing/2014/main" id="{F3E45352-C8E8-43EF-85B5-3368E76E6AA6}"/>
              </a:ext>
            </a:extLst>
          </p:cNvPr>
          <p:cNvSpPr/>
          <p:nvPr/>
        </p:nvSpPr>
        <p:spPr>
          <a:xfrm>
            <a:off x="1934048" y="3025010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אליפסה 117">
            <a:extLst>
              <a:ext uri="{FF2B5EF4-FFF2-40B4-BE49-F238E27FC236}">
                <a16:creationId xmlns:a16="http://schemas.microsoft.com/office/drawing/2014/main" id="{E467542C-0DB7-5844-39ED-BDFD4236A161}"/>
              </a:ext>
            </a:extLst>
          </p:cNvPr>
          <p:cNvSpPr/>
          <p:nvPr/>
        </p:nvSpPr>
        <p:spPr>
          <a:xfrm>
            <a:off x="1934048" y="2963516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אליפסה 118">
            <a:extLst>
              <a:ext uri="{FF2B5EF4-FFF2-40B4-BE49-F238E27FC236}">
                <a16:creationId xmlns:a16="http://schemas.microsoft.com/office/drawing/2014/main" id="{460B2680-3A09-7043-359A-7CE8CD71796B}"/>
              </a:ext>
            </a:extLst>
          </p:cNvPr>
          <p:cNvSpPr/>
          <p:nvPr/>
        </p:nvSpPr>
        <p:spPr>
          <a:xfrm>
            <a:off x="1934048" y="290202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0" name="אליפסה 119">
            <a:extLst>
              <a:ext uri="{FF2B5EF4-FFF2-40B4-BE49-F238E27FC236}">
                <a16:creationId xmlns:a16="http://schemas.microsoft.com/office/drawing/2014/main" id="{EC761389-B2C2-7FB0-585C-37C57321C4BF}"/>
              </a:ext>
            </a:extLst>
          </p:cNvPr>
          <p:cNvSpPr/>
          <p:nvPr/>
        </p:nvSpPr>
        <p:spPr>
          <a:xfrm>
            <a:off x="1934048" y="283050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1" name="אליפסה 120">
            <a:extLst>
              <a:ext uri="{FF2B5EF4-FFF2-40B4-BE49-F238E27FC236}">
                <a16:creationId xmlns:a16="http://schemas.microsoft.com/office/drawing/2014/main" id="{DEE64F03-1094-982E-A777-DD7B0754F66F}"/>
              </a:ext>
            </a:extLst>
          </p:cNvPr>
          <p:cNvSpPr/>
          <p:nvPr/>
        </p:nvSpPr>
        <p:spPr>
          <a:xfrm>
            <a:off x="1934048" y="276901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אליפסה 121">
            <a:extLst>
              <a:ext uri="{FF2B5EF4-FFF2-40B4-BE49-F238E27FC236}">
                <a16:creationId xmlns:a16="http://schemas.microsoft.com/office/drawing/2014/main" id="{405B0F4C-129B-33D8-77FA-150EF56A4F35}"/>
              </a:ext>
            </a:extLst>
          </p:cNvPr>
          <p:cNvSpPr/>
          <p:nvPr/>
        </p:nvSpPr>
        <p:spPr>
          <a:xfrm>
            <a:off x="1934048" y="2697496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F3489192-F0C6-BF3B-CB07-0C4F6D39D683}"/>
              </a:ext>
            </a:extLst>
          </p:cNvPr>
          <p:cNvSpPr/>
          <p:nvPr/>
        </p:nvSpPr>
        <p:spPr>
          <a:xfrm>
            <a:off x="1934048" y="2636002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אליפסה 123">
            <a:extLst>
              <a:ext uri="{FF2B5EF4-FFF2-40B4-BE49-F238E27FC236}">
                <a16:creationId xmlns:a16="http://schemas.microsoft.com/office/drawing/2014/main" id="{57A1335E-A0EB-8914-A082-6C5217DDB710}"/>
              </a:ext>
            </a:extLst>
          </p:cNvPr>
          <p:cNvSpPr/>
          <p:nvPr/>
        </p:nvSpPr>
        <p:spPr>
          <a:xfrm>
            <a:off x="1934048" y="257450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אליפסה 124">
            <a:extLst>
              <a:ext uri="{FF2B5EF4-FFF2-40B4-BE49-F238E27FC236}">
                <a16:creationId xmlns:a16="http://schemas.microsoft.com/office/drawing/2014/main" id="{D0C59136-8096-3EDB-67D7-C7F01290513E}"/>
              </a:ext>
            </a:extLst>
          </p:cNvPr>
          <p:cNvSpPr/>
          <p:nvPr/>
        </p:nvSpPr>
        <p:spPr>
          <a:xfrm>
            <a:off x="1934048" y="2502992"/>
            <a:ext cx="385110" cy="1857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6" name="אליפסה 125">
            <a:extLst>
              <a:ext uri="{FF2B5EF4-FFF2-40B4-BE49-F238E27FC236}">
                <a16:creationId xmlns:a16="http://schemas.microsoft.com/office/drawing/2014/main" id="{702CD5F0-17BE-1BF5-65FF-7E68E259C7A9}"/>
              </a:ext>
            </a:extLst>
          </p:cNvPr>
          <p:cNvSpPr/>
          <p:nvPr/>
        </p:nvSpPr>
        <p:spPr>
          <a:xfrm>
            <a:off x="1934048" y="2441498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1E755BF5-5E13-E30D-717E-596003DDE700}"/>
              </a:ext>
            </a:extLst>
          </p:cNvPr>
          <p:cNvSpPr/>
          <p:nvPr/>
        </p:nvSpPr>
        <p:spPr>
          <a:xfrm>
            <a:off x="1934048" y="2380004"/>
            <a:ext cx="385110" cy="1757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2ED56526-A39E-68A6-9D5A-5CD193E43DE3}"/>
              </a:ext>
            </a:extLst>
          </p:cNvPr>
          <p:cNvSpPr/>
          <p:nvPr/>
        </p:nvSpPr>
        <p:spPr>
          <a:xfrm>
            <a:off x="2796643" y="386409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אליפסה 89">
            <a:extLst>
              <a:ext uri="{FF2B5EF4-FFF2-40B4-BE49-F238E27FC236}">
                <a16:creationId xmlns:a16="http://schemas.microsoft.com/office/drawing/2014/main" id="{A39DE4C5-A8D8-B700-C35A-9287E80B058E}"/>
              </a:ext>
            </a:extLst>
          </p:cNvPr>
          <p:cNvSpPr/>
          <p:nvPr/>
        </p:nvSpPr>
        <p:spPr>
          <a:xfrm>
            <a:off x="2796643" y="3772950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F609F1A-1FE5-1583-5E19-FA4350829ACB}"/>
              </a:ext>
            </a:extLst>
          </p:cNvPr>
          <p:cNvSpPr/>
          <p:nvPr/>
        </p:nvSpPr>
        <p:spPr>
          <a:xfrm>
            <a:off x="2796643" y="3681803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21C4B9D7-F65B-AB16-3A4E-9126EF9F2866}"/>
              </a:ext>
            </a:extLst>
          </p:cNvPr>
          <p:cNvSpPr/>
          <p:nvPr/>
        </p:nvSpPr>
        <p:spPr>
          <a:xfrm>
            <a:off x="2796643" y="3566643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D0BD1D49-7CDF-74BC-4CCE-FAA54E3A7B44}"/>
              </a:ext>
            </a:extLst>
          </p:cNvPr>
          <p:cNvSpPr/>
          <p:nvPr/>
        </p:nvSpPr>
        <p:spPr>
          <a:xfrm>
            <a:off x="2796643" y="3475496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63FA18E8-739B-9773-1CD4-1CDC74842C98}"/>
              </a:ext>
            </a:extLst>
          </p:cNvPr>
          <p:cNvSpPr/>
          <p:nvPr/>
        </p:nvSpPr>
        <p:spPr>
          <a:xfrm>
            <a:off x="2796643" y="3384349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CD22B22D-919C-77B6-17EF-B6DD793773F5}"/>
              </a:ext>
            </a:extLst>
          </p:cNvPr>
          <p:cNvSpPr/>
          <p:nvPr/>
        </p:nvSpPr>
        <p:spPr>
          <a:xfrm>
            <a:off x="2796643" y="3269189"/>
            <a:ext cx="922757" cy="4451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אליפסה 95">
            <a:extLst>
              <a:ext uri="{FF2B5EF4-FFF2-40B4-BE49-F238E27FC236}">
                <a16:creationId xmlns:a16="http://schemas.microsoft.com/office/drawing/2014/main" id="{15FE92AD-0718-089F-540D-BDFBC9D162AA}"/>
              </a:ext>
            </a:extLst>
          </p:cNvPr>
          <p:cNvSpPr/>
          <p:nvPr/>
        </p:nvSpPr>
        <p:spPr>
          <a:xfrm>
            <a:off x="2796643" y="3178042"/>
            <a:ext cx="922757" cy="42114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אליפסה 76">
            <a:extLst>
              <a:ext uri="{FF2B5EF4-FFF2-40B4-BE49-F238E27FC236}">
                <a16:creationId xmlns:a16="http://schemas.microsoft.com/office/drawing/2014/main" id="{0EF46889-EE0A-855B-3CD6-58B309A786E5}"/>
              </a:ext>
            </a:extLst>
          </p:cNvPr>
          <p:cNvSpPr/>
          <p:nvPr/>
        </p:nvSpPr>
        <p:spPr>
          <a:xfrm>
            <a:off x="2185808" y="4392957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אליפסה 77">
            <a:extLst>
              <a:ext uri="{FF2B5EF4-FFF2-40B4-BE49-F238E27FC236}">
                <a16:creationId xmlns:a16="http://schemas.microsoft.com/office/drawing/2014/main" id="{C3995368-FB89-9E07-5F4F-C3AC8E93CFBB}"/>
              </a:ext>
            </a:extLst>
          </p:cNvPr>
          <p:cNvSpPr/>
          <p:nvPr/>
        </p:nvSpPr>
        <p:spPr>
          <a:xfrm>
            <a:off x="2185808" y="4298804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אליפסה 78">
            <a:extLst>
              <a:ext uri="{FF2B5EF4-FFF2-40B4-BE49-F238E27FC236}">
                <a16:creationId xmlns:a16="http://schemas.microsoft.com/office/drawing/2014/main" id="{D44D641F-D8CF-3406-42BB-30A5D74A88D7}"/>
              </a:ext>
            </a:extLst>
          </p:cNvPr>
          <p:cNvSpPr/>
          <p:nvPr/>
        </p:nvSpPr>
        <p:spPr>
          <a:xfrm>
            <a:off x="2185808" y="4204647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אליפסה 79">
            <a:extLst>
              <a:ext uri="{FF2B5EF4-FFF2-40B4-BE49-F238E27FC236}">
                <a16:creationId xmlns:a16="http://schemas.microsoft.com/office/drawing/2014/main" id="{65388A6E-B01A-3DE9-60A5-F534A21D045D}"/>
              </a:ext>
            </a:extLst>
          </p:cNvPr>
          <p:cNvSpPr/>
          <p:nvPr/>
        </p:nvSpPr>
        <p:spPr>
          <a:xfrm>
            <a:off x="2185808" y="4092060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אליפסה 80">
            <a:extLst>
              <a:ext uri="{FF2B5EF4-FFF2-40B4-BE49-F238E27FC236}">
                <a16:creationId xmlns:a16="http://schemas.microsoft.com/office/drawing/2014/main" id="{5D11830B-F1E7-65F7-FB87-4525AB99CA08}"/>
              </a:ext>
            </a:extLst>
          </p:cNvPr>
          <p:cNvSpPr/>
          <p:nvPr/>
        </p:nvSpPr>
        <p:spPr>
          <a:xfrm>
            <a:off x="2185808" y="3997903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4C9E8936-D013-73CE-FB70-79E023D272E2}"/>
              </a:ext>
            </a:extLst>
          </p:cNvPr>
          <p:cNvSpPr/>
          <p:nvPr/>
        </p:nvSpPr>
        <p:spPr>
          <a:xfrm>
            <a:off x="2185808" y="3903746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אליפסה 82">
            <a:extLst>
              <a:ext uri="{FF2B5EF4-FFF2-40B4-BE49-F238E27FC236}">
                <a16:creationId xmlns:a16="http://schemas.microsoft.com/office/drawing/2014/main" id="{1D66F60C-018A-BE3F-88F6-4433ACB0D216}"/>
              </a:ext>
            </a:extLst>
          </p:cNvPr>
          <p:cNvSpPr/>
          <p:nvPr/>
        </p:nvSpPr>
        <p:spPr>
          <a:xfrm>
            <a:off x="2185808" y="3791159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אליפסה 83">
            <a:extLst>
              <a:ext uri="{FF2B5EF4-FFF2-40B4-BE49-F238E27FC236}">
                <a16:creationId xmlns:a16="http://schemas.microsoft.com/office/drawing/2014/main" id="{0ED60EB9-BDD8-B2F8-9991-C6405414D6F0}"/>
              </a:ext>
            </a:extLst>
          </p:cNvPr>
          <p:cNvSpPr/>
          <p:nvPr/>
        </p:nvSpPr>
        <p:spPr>
          <a:xfrm>
            <a:off x="2185808" y="3697002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5E94F9FF-63A3-26A3-776C-F392EB7BC2E3}"/>
              </a:ext>
            </a:extLst>
          </p:cNvPr>
          <p:cNvSpPr/>
          <p:nvPr/>
        </p:nvSpPr>
        <p:spPr>
          <a:xfrm>
            <a:off x="2185808" y="3602845"/>
            <a:ext cx="708212" cy="3232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:a16="http://schemas.microsoft.com/office/drawing/2014/main" id="{10EE09E8-CE7F-FA91-F171-A7BCF0C05084}"/>
              </a:ext>
            </a:extLst>
          </p:cNvPr>
          <p:cNvSpPr/>
          <p:nvPr/>
        </p:nvSpPr>
        <p:spPr>
          <a:xfrm>
            <a:off x="2185808" y="3490258"/>
            <a:ext cx="708212" cy="3416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i="1" spc="-15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אליפסה 87">
            <a:extLst>
              <a:ext uri="{FF2B5EF4-FFF2-40B4-BE49-F238E27FC236}">
                <a16:creationId xmlns:a16="http://schemas.microsoft.com/office/drawing/2014/main" id="{5BF4ADF2-91BF-09E5-41BA-AA4C38B6C020}"/>
              </a:ext>
            </a:extLst>
          </p:cNvPr>
          <p:cNvSpPr/>
          <p:nvPr/>
        </p:nvSpPr>
        <p:spPr>
          <a:xfrm>
            <a:off x="6567033" y="2800518"/>
            <a:ext cx="708212" cy="7058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5B67EB8-D3B4-7114-D335-5901AB36E0AB}"/>
              </a:ext>
            </a:extLst>
          </p:cNvPr>
          <p:cNvSpPr txBox="1"/>
          <p:nvPr/>
        </p:nvSpPr>
        <p:spPr>
          <a:xfrm>
            <a:off x="1616826" y="2353888"/>
            <a:ext cx="634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6F54EFF-A8DC-26A3-77E7-6EF913CEDFC6}"/>
              </a:ext>
            </a:extLst>
          </p:cNvPr>
          <p:cNvSpPr txBox="1"/>
          <p:nvPr/>
        </p:nvSpPr>
        <p:spPr>
          <a:xfrm>
            <a:off x="2850432" y="4587709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C165E48-BF27-BE28-2BBE-DB8E6B4E57DD}"/>
              </a:ext>
            </a:extLst>
          </p:cNvPr>
          <p:cNvSpPr txBox="1"/>
          <p:nvPr/>
        </p:nvSpPr>
        <p:spPr>
          <a:xfrm>
            <a:off x="3698209" y="4202056"/>
            <a:ext cx="269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he-IL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/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D160A16E-39B3-A6CB-2431-15E64BF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6" y="4900910"/>
                <a:ext cx="158107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סוגר מסולסל ימני 7">
            <a:extLst>
              <a:ext uri="{FF2B5EF4-FFF2-40B4-BE49-F238E27FC236}">
                <a16:creationId xmlns:a16="http://schemas.microsoft.com/office/drawing/2014/main" id="{1A6D8308-5867-C8BE-4354-785F84FFF4BC}"/>
              </a:ext>
            </a:extLst>
          </p:cNvPr>
          <p:cNvSpPr/>
          <p:nvPr/>
        </p:nvSpPr>
        <p:spPr>
          <a:xfrm rot="5400000">
            <a:off x="7331715" y="3235719"/>
            <a:ext cx="365760" cy="1859079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F7F1810-063C-EE22-183D-6BA8DD84D11B}"/>
              </a:ext>
            </a:extLst>
          </p:cNvPr>
          <p:cNvSpPr txBox="1"/>
          <p:nvPr/>
        </p:nvSpPr>
        <p:spPr>
          <a:xfrm>
            <a:off x="6317807" y="4543052"/>
            <a:ext cx="239357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he-IL" dirty="0"/>
              <a:t>ישנו פתרון טוב יותר בעזרת 2 מטבעות בלבד!</a:t>
            </a: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7ED90F03-3186-802C-C574-B897329A4977}"/>
              </a:ext>
            </a:extLst>
          </p:cNvPr>
          <p:cNvSpPr/>
          <p:nvPr/>
        </p:nvSpPr>
        <p:spPr>
          <a:xfrm>
            <a:off x="7735923" y="2800518"/>
            <a:ext cx="708212" cy="7058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780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28890540-D4BC-A713-F481-806494934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endParaRPr lang="en-US" b="0" dirty="0">
              <a:solidFill>
                <a:srgbClr val="FFAE57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vector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CCFE6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INF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1e18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CCFE6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   /*  returns the minimum number of required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       coins to construct the sum n, or INF if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       it is impossible. */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INF;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INF;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c :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mi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(mi,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mi;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801B2D-8E02-40D2-F3BB-4AD436A8FB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55341" y="1614156"/>
                <a:ext cx="4853222" cy="4125870"/>
              </a:xfrm>
            </p:spPr>
            <p:txBody>
              <a:bodyPr anchor="t"/>
              <a:lstStyle/>
              <a:p>
                <a:r>
                  <a:rPr lang="he-IL" dirty="0"/>
                  <a:t>ההבחנה לפתרון הינה שכדי להגיע למספר המבוקש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נהיה חייבים להגיע לאחד מהמספרים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נסמן את מספר המטבעות המינימלי שצריך בכדי להרכיב את הסכום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בתור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e-IL" b="0" dirty="0"/>
              </a:p>
              <a:p>
                <a:r>
                  <a:rPr lang="he-IL" dirty="0"/>
                  <a:t>אם כך, בעצם נקבל: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min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𝑂𝑃𝑇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func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801B2D-8E02-40D2-F3BB-4AD436A8F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55341" y="1614156"/>
                <a:ext cx="4853222" cy="4125870"/>
              </a:xfrm>
              <a:blipFill>
                <a:blip r:embed="rId2"/>
                <a:stretch>
                  <a:fillRect t="-886" r="-10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761B63-4EFD-B782-041F-9585AC1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9BD9F8-29F0-B658-AA44-17647FA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C67E0D-CB32-73F5-7878-4B75E52C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177EE14E-4746-0E1A-7317-F4EAED09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הרקורסיבי</a:t>
            </a:r>
          </a:p>
        </p:txBody>
      </p:sp>
    </p:spTree>
    <p:extLst>
      <p:ext uri="{BB962C8B-B14F-4D97-AF65-F5344CB8AC3E}">
        <p14:creationId xmlns:p14="http://schemas.microsoft.com/office/powerpoint/2010/main" val="248732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A554546B-5CF0-A7E8-477F-478F062DB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vector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CCFE6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INF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1e9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2e5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opt[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calccoins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CCFE6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opt[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opt[i]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INF;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c :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    opt[i]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(opt[i], opt[i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c]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291D32-DC14-0779-1A21-AEFE55937F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he-IL" dirty="0"/>
                  <a:t>סיבוכיות הפתרון הקודם הינה אקפוננציאלית, ובדומה לסדרת פיבונאצ'י, אנו מחשבים את אותם ערכים הרבה מאוד פעמים</a:t>
                </a:r>
              </a:p>
              <a:p>
                <a:r>
                  <a:rPr lang="he-IL" dirty="0"/>
                  <a:t>בדומה לפתרון סדרת פיבונאצ'י, נוכל להתחיל מפתירת תתי הבעיות הקטנות יותר, ובכך לא לחשב כפילויות</a:t>
                </a:r>
              </a:p>
              <a:p>
                <a:r>
                  <a:rPr lang="he-IL" dirty="0"/>
                  <a:t>סיבוכיות הפתרון הינה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הינו מספר המטבעות ו־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הינו הסכום הרצוי</a:t>
                </a:r>
              </a:p>
              <a:p>
                <a:r>
                  <a:rPr lang="he-IL" dirty="0"/>
                  <a:t>ניתן לשפר את סיבוכיות המקום ל־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he-IL" dirty="0"/>
                  <a:t> בעזרת טכניקת "חלון זז"</a:t>
                </a:r>
              </a:p>
              <a:p>
                <a:r>
                  <a:rPr lang="he-IL" dirty="0"/>
                  <a:t>ניתן לשמור מערך נוסף ששומר בעבור 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את המטבע האחרון שהשתמשנו בו, כדי שנוכל לשחזר את המטבעות להרכבת הסכום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291D32-DC14-0779-1A21-AEFE55937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86" t="-1477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FD16CF-BADD-237C-96C1-67645A24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DA313-1555-7284-42D9-30CF4424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39FD1D-25B6-C6C8-93BD-1C4A4799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2D12D125-EE47-EDD9-CC64-45246C18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מרקורסיה לאיטרציה</a:t>
            </a:r>
          </a:p>
        </p:txBody>
      </p:sp>
    </p:spTree>
    <p:extLst>
      <p:ext uri="{BB962C8B-B14F-4D97-AF65-F5344CB8AC3E}">
        <p14:creationId xmlns:p14="http://schemas.microsoft.com/office/powerpoint/2010/main" val="9564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35CE81-E5E4-4067-1C82-D0A0E67B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בעיית ריצוף האריחים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D5413-ACFB-D27B-70FA-DCD3985E7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E67F25-56BF-15EA-7C1A-F3514737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51E-B6AD-4B58-B785-564CBBFBE742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14F494-CB6B-213D-FEF9-E483D1FB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EF9FBC-1BDA-48F7-5764-8DF3EDD0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6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לבן 41">
            <a:extLst>
              <a:ext uri="{FF2B5EF4-FFF2-40B4-BE49-F238E27FC236}">
                <a16:creationId xmlns:a16="http://schemas.microsoft.com/office/drawing/2014/main" id="{09020465-6DC9-3BE6-5405-97C61F981C40}"/>
              </a:ext>
            </a:extLst>
          </p:cNvPr>
          <p:cNvSpPr/>
          <p:nvPr/>
        </p:nvSpPr>
        <p:spPr>
          <a:xfrm>
            <a:off x="3150636" y="1601288"/>
            <a:ext cx="1000947" cy="39956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73EB3D19-AA7F-2FF8-1361-FADE418340F4}"/>
              </a:ext>
            </a:extLst>
          </p:cNvPr>
          <p:cNvGrpSpPr/>
          <p:nvPr/>
        </p:nvGrpSpPr>
        <p:grpSpPr>
          <a:xfrm rot="3275805">
            <a:off x="3302648" y="3071135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7" name="מלבן: מסגרת משופעת 16">
              <a:extLst>
                <a:ext uri="{FF2B5EF4-FFF2-40B4-BE49-F238E27FC236}">
                  <a16:creationId xmlns:a16="http://schemas.microsoft.com/office/drawing/2014/main" id="{670B43E4-463A-4788-1561-8103A2A8E1C9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מסגרת משופעת 17">
              <a:extLst>
                <a:ext uri="{FF2B5EF4-FFF2-40B4-BE49-F238E27FC236}">
                  <a16:creationId xmlns:a16="http://schemas.microsoft.com/office/drawing/2014/main" id="{E0ED0D3E-0C54-6573-BF93-CCEEA5CC5036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705A2A57-7E0D-8551-5A3D-16A2389FE4FA}"/>
              </a:ext>
            </a:extLst>
          </p:cNvPr>
          <p:cNvGrpSpPr/>
          <p:nvPr/>
        </p:nvGrpSpPr>
        <p:grpSpPr>
          <a:xfrm rot="9030262">
            <a:off x="2809856" y="2787804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38" name="מלבן: מסגרת משופעת 37">
              <a:extLst>
                <a:ext uri="{FF2B5EF4-FFF2-40B4-BE49-F238E27FC236}">
                  <a16:creationId xmlns:a16="http://schemas.microsoft.com/office/drawing/2014/main" id="{48FE3C64-C81C-A5D2-3D2E-48609FE4FAC3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מלבן: מסגרת משופעת 38">
              <a:extLst>
                <a:ext uri="{FF2B5EF4-FFF2-40B4-BE49-F238E27FC236}">
                  <a16:creationId xmlns:a16="http://schemas.microsoft.com/office/drawing/2014/main" id="{E6D84BC7-30D1-A787-FA76-C25B873EE82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</p:spPr>
            <p:txBody>
              <a:bodyPr anchor="ctr"/>
              <a:lstStyle/>
              <a:p>
                <a:r>
                  <a:rPr lang="he-IL" dirty="0"/>
                  <a:t>נתון חדר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he-IL" dirty="0"/>
              </a:p>
              <a:p>
                <a:r>
                  <a:rPr lang="he-IL" dirty="0"/>
                  <a:t>מעוניינים לרצף </a:t>
                </a:r>
                <a:r>
                  <a:rPr lang="he-IL" u="sng" dirty="0"/>
                  <a:t>את כולו</a:t>
                </a:r>
                <a:r>
                  <a:rPr lang="he-IL" dirty="0"/>
                  <a:t> באמצעות אריחים</a:t>
                </a:r>
              </a:p>
              <a:p>
                <a:r>
                  <a:rPr lang="he-IL" dirty="0"/>
                  <a:t>ישנם 2 סוגי אריחים: 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L</a:t>
                </a:r>
                <a:r>
                  <a:rPr lang="he-IL" dirty="0"/>
                  <a:t> ואריחי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I</a:t>
                </a:r>
                <a:endParaRPr lang="he-IL" dirty="0"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endParaRPr>
              </a:p>
              <a:p>
                <a:r>
                  <a:rPr lang="he-IL" dirty="0"/>
                  <a:t>ניתן לסובב ולהפוך את האריחים בכל כיוון</a:t>
                </a:r>
              </a:p>
              <a:p>
                <a:r>
                  <a:rPr lang="he-IL" dirty="0"/>
                  <a:t>שני ריצופים יקראו שונים אם ישנה לפחות אבן אחת המונחת בצורה אחרת בין הריצופים</a:t>
                </a:r>
              </a:p>
              <a:p>
                <a:r>
                  <a:rPr lang="he-IL" dirty="0"/>
                  <a:t>בהינתן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מהו מספר הדרכים השונות לרצף את החדר הנ"ל?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  <a:blipFill>
                <a:blip r:embed="rId2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E24B5E96-740C-C6DA-DFC4-72F53CE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הגדרת בעיית הריצוף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884DA0-2814-1D8D-55A2-BDBBE281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21BE5F-3693-F705-6B5F-F97236E7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A1A18A-6674-9671-FCD5-014E7D7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CE2EF18-82F1-A0CE-DB46-FECA57F177BE}"/>
              </a:ext>
            </a:extLst>
          </p:cNvPr>
          <p:cNvGrpSpPr/>
          <p:nvPr/>
        </p:nvGrpSpPr>
        <p:grpSpPr>
          <a:xfrm rot="1412401">
            <a:off x="3189315" y="1971577"/>
            <a:ext cx="1004046" cy="1004046"/>
            <a:chOff x="2563905" y="4320989"/>
            <a:chExt cx="1004046" cy="1004046"/>
          </a:xfrm>
        </p:grpSpPr>
        <p:sp>
          <p:nvSpPr>
            <p:cNvPr id="7" name="מלבן: מסגרת משופעת 6">
              <a:extLst>
                <a:ext uri="{FF2B5EF4-FFF2-40B4-BE49-F238E27FC236}">
                  <a16:creationId xmlns:a16="http://schemas.microsoft.com/office/drawing/2014/main" id="{5A94F4B4-D915-45BF-3187-F264454C96AE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: מסגרת משופעת 7">
              <a:extLst>
                <a:ext uri="{FF2B5EF4-FFF2-40B4-BE49-F238E27FC236}">
                  <a16:creationId xmlns:a16="http://schemas.microsoft.com/office/drawing/2014/main" id="{70E79631-7A79-3176-6145-A0D95F5937D6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: מסגרת משופעת 8">
              <a:extLst>
                <a:ext uri="{FF2B5EF4-FFF2-40B4-BE49-F238E27FC236}">
                  <a16:creationId xmlns:a16="http://schemas.microsoft.com/office/drawing/2014/main" id="{99B5B000-25C3-062D-253B-97295F1E1FDB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28129DF-9709-C94F-627B-382E6EDC5CC7}"/>
              </a:ext>
            </a:extLst>
          </p:cNvPr>
          <p:cNvGrpSpPr/>
          <p:nvPr/>
        </p:nvGrpSpPr>
        <p:grpSpPr>
          <a:xfrm flipH="1">
            <a:off x="1974228" y="3143278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20" name="מלבן: מסגרת משופעת 19">
              <a:extLst>
                <a:ext uri="{FF2B5EF4-FFF2-40B4-BE49-F238E27FC236}">
                  <a16:creationId xmlns:a16="http://schemas.microsoft.com/office/drawing/2014/main" id="{F97B8229-5E48-FD88-9F7D-67DCCDD7277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: מסגרת משופעת 20">
              <a:extLst>
                <a:ext uri="{FF2B5EF4-FFF2-40B4-BE49-F238E27FC236}">
                  <a16:creationId xmlns:a16="http://schemas.microsoft.com/office/drawing/2014/main" id="{8C01F840-F735-9429-F4CE-57458C9CE26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: מסגרת משופעת 21">
              <a:extLst>
                <a:ext uri="{FF2B5EF4-FFF2-40B4-BE49-F238E27FC236}">
                  <a16:creationId xmlns:a16="http://schemas.microsoft.com/office/drawing/2014/main" id="{F3D0267F-7179-62C4-F241-5C1C72E34861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0C04CA2-FE7C-DDD0-90E6-1F7DFA9603B8}"/>
              </a:ext>
            </a:extLst>
          </p:cNvPr>
          <p:cNvGrpSpPr/>
          <p:nvPr/>
        </p:nvGrpSpPr>
        <p:grpSpPr>
          <a:xfrm rot="3078611">
            <a:off x="2088992" y="2059843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24" name="מלבן: מסגרת משופעת 23">
              <a:extLst>
                <a:ext uri="{FF2B5EF4-FFF2-40B4-BE49-F238E27FC236}">
                  <a16:creationId xmlns:a16="http://schemas.microsoft.com/office/drawing/2014/main" id="{01FA53A4-05A1-EF86-B5A2-93E6DF70F61E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: מסגרת משופעת 24">
              <a:extLst>
                <a:ext uri="{FF2B5EF4-FFF2-40B4-BE49-F238E27FC236}">
                  <a16:creationId xmlns:a16="http://schemas.microsoft.com/office/drawing/2014/main" id="{36CA73DA-8242-2A64-59F9-304FFB6755F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1CCFB436-C1A0-35A8-3ED2-01B11FE15F2F}"/>
              </a:ext>
            </a:extLst>
          </p:cNvPr>
          <p:cNvGrpSpPr/>
          <p:nvPr/>
        </p:nvGrpSpPr>
        <p:grpSpPr>
          <a:xfrm rot="11992176">
            <a:off x="2887464" y="4288065"/>
            <a:ext cx="1004046" cy="1004046"/>
            <a:chOff x="2563905" y="4320989"/>
            <a:chExt cx="1004046" cy="1004046"/>
          </a:xfrm>
        </p:grpSpPr>
        <p:sp>
          <p:nvSpPr>
            <p:cNvPr id="27" name="מלבן: מסגרת משופעת 26">
              <a:extLst>
                <a:ext uri="{FF2B5EF4-FFF2-40B4-BE49-F238E27FC236}">
                  <a16:creationId xmlns:a16="http://schemas.microsoft.com/office/drawing/2014/main" id="{BF5D538A-D3FE-6A9C-FF77-0F8EEDA1CB6F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: מסגרת משופעת 27">
              <a:extLst>
                <a:ext uri="{FF2B5EF4-FFF2-40B4-BE49-F238E27FC236}">
                  <a16:creationId xmlns:a16="http://schemas.microsoft.com/office/drawing/2014/main" id="{50104364-BB7E-9BEA-0D07-59C48C15F5F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: מסגרת משופעת 28">
              <a:extLst>
                <a:ext uri="{FF2B5EF4-FFF2-40B4-BE49-F238E27FC236}">
                  <a16:creationId xmlns:a16="http://schemas.microsoft.com/office/drawing/2014/main" id="{DC6CB767-4CC0-2175-B574-B0AF082B3148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0B6A6A9-39E7-D02E-CF74-572C18FC6AA2}"/>
              </a:ext>
            </a:extLst>
          </p:cNvPr>
          <p:cNvGrpSpPr/>
          <p:nvPr/>
        </p:nvGrpSpPr>
        <p:grpSpPr>
          <a:xfrm rot="16200000">
            <a:off x="3969396" y="3662660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31" name="מלבן: מסגרת משופעת 30">
              <a:extLst>
                <a:ext uri="{FF2B5EF4-FFF2-40B4-BE49-F238E27FC236}">
                  <a16:creationId xmlns:a16="http://schemas.microsoft.com/office/drawing/2014/main" id="{2DA64E04-230E-ECE2-D225-670B49D41882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מסגרת משופעת 31">
              <a:extLst>
                <a:ext uri="{FF2B5EF4-FFF2-40B4-BE49-F238E27FC236}">
                  <a16:creationId xmlns:a16="http://schemas.microsoft.com/office/drawing/2014/main" id="{DECF771B-0CE5-50AE-E41F-B423E7E6E8B4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32CFB89B-CC66-F76F-9967-18DF383AC220}"/>
              </a:ext>
            </a:extLst>
          </p:cNvPr>
          <p:cNvGrpSpPr/>
          <p:nvPr/>
        </p:nvGrpSpPr>
        <p:grpSpPr>
          <a:xfrm rot="7873609" flipH="1">
            <a:off x="4276655" y="3065051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34" name="מלבן: מסגרת משופעת 33">
              <a:extLst>
                <a:ext uri="{FF2B5EF4-FFF2-40B4-BE49-F238E27FC236}">
                  <a16:creationId xmlns:a16="http://schemas.microsoft.com/office/drawing/2014/main" id="{D0BA50C6-E347-A6D9-9DE9-AA1F0AF212C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: מסגרת משופעת 34">
              <a:extLst>
                <a:ext uri="{FF2B5EF4-FFF2-40B4-BE49-F238E27FC236}">
                  <a16:creationId xmlns:a16="http://schemas.microsoft.com/office/drawing/2014/main" id="{F828BFBA-6ECE-0A19-6718-6DA4E0ADDCC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מלבן: מסגרת משופעת 35">
              <a:extLst>
                <a:ext uri="{FF2B5EF4-FFF2-40B4-BE49-F238E27FC236}">
                  <a16:creationId xmlns:a16="http://schemas.microsoft.com/office/drawing/2014/main" id="{45AEDAF7-2EF6-8D44-81D5-677515B4F6C5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A3634594-4F95-B3D6-A11E-A826F0DC1711}"/>
              </a:ext>
            </a:extLst>
          </p:cNvPr>
          <p:cNvSpPr txBox="1"/>
          <p:nvPr/>
        </p:nvSpPr>
        <p:spPr>
          <a:xfrm>
            <a:off x="5566427" y="5093696"/>
            <a:ext cx="5016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זוהי בעיית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DP</a:t>
            </a:r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קלאסית, והניסוח הנ"ל לקוח </a:t>
            </a:r>
            <a:r>
              <a:rPr lang="he-IL" sz="1400" dirty="0">
                <a:solidFill>
                  <a:schemeClr val="tx1">
                    <a:lumMod val="2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משלב מיון ב' לנבחרת ישראל במדעי המחשב, תשע"ח 2018</a:t>
            </a:r>
            <a:endParaRPr lang="he-IL" sz="1400" dirty="0">
              <a:solidFill>
                <a:schemeClr val="tx1">
                  <a:lumMod val="2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9C77D2B5-2DE5-7749-3DE2-7143136FFD10}"/>
              </a:ext>
            </a:extLst>
          </p:cNvPr>
          <p:cNvSpPr/>
          <p:nvPr/>
        </p:nvSpPr>
        <p:spPr>
          <a:xfrm>
            <a:off x="3150636" y="1565173"/>
            <a:ext cx="1000947" cy="40317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</p:spPr>
            <p:txBody>
              <a:bodyPr anchor="ctr"/>
              <a:lstStyle/>
              <a:p>
                <a:r>
                  <a:rPr lang="he-IL" dirty="0"/>
                  <a:t>נתון חדר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he-IL" dirty="0"/>
              </a:p>
              <a:p>
                <a:r>
                  <a:rPr lang="he-IL" dirty="0"/>
                  <a:t>מעוניינים לרצף </a:t>
                </a:r>
                <a:r>
                  <a:rPr lang="he-IL" u="sng" dirty="0"/>
                  <a:t>את כולו</a:t>
                </a:r>
                <a:r>
                  <a:rPr lang="he-IL" dirty="0"/>
                  <a:t> באמצעות אריחים</a:t>
                </a:r>
              </a:p>
              <a:p>
                <a:r>
                  <a:rPr lang="he-IL" dirty="0"/>
                  <a:t>ישנם 2 סוגי אריחים: 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L</a:t>
                </a:r>
                <a:r>
                  <a:rPr lang="he-IL" dirty="0"/>
                  <a:t> ואריחי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I</a:t>
                </a:r>
                <a:endParaRPr lang="he-IL" dirty="0"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endParaRPr>
              </a:p>
              <a:p>
                <a:r>
                  <a:rPr lang="he-IL" dirty="0"/>
                  <a:t>ניתן לסובב ולהפוך את האריחים בכל כיוון</a:t>
                </a:r>
              </a:p>
              <a:p>
                <a:r>
                  <a:rPr lang="he-IL" dirty="0"/>
                  <a:t>שני ריצופים יקראו שונים אם ישנה לפחות אבן אחת המונחת בצורה אחרת בין הריצופים</a:t>
                </a:r>
              </a:p>
              <a:p>
                <a:r>
                  <a:rPr lang="he-IL" dirty="0"/>
                  <a:t>בהינתן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מהו מספר הדרכים השונות לרצף את החדר הנ"ל?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  <a:blipFill>
                <a:blip r:embed="rId2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E24B5E96-740C-C6DA-DFC4-72F53CE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הגדרת בעיית הריצוף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884DA0-2814-1D8D-55A2-BDBBE281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21BE5F-3693-F705-6B5F-F97236E7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A1A18A-6674-9671-FCD5-014E7D7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73EB3D19-AA7F-2FF8-1361-FADE418340F4}"/>
              </a:ext>
            </a:extLst>
          </p:cNvPr>
          <p:cNvGrpSpPr/>
          <p:nvPr/>
        </p:nvGrpSpPr>
        <p:grpSpPr>
          <a:xfrm rot="4809044">
            <a:off x="4806272" y="3951952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7" name="מלבן: מסגרת משופעת 16">
              <a:extLst>
                <a:ext uri="{FF2B5EF4-FFF2-40B4-BE49-F238E27FC236}">
                  <a16:creationId xmlns:a16="http://schemas.microsoft.com/office/drawing/2014/main" id="{670B43E4-463A-4788-1561-8103A2A8E1C9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מסגרת משופעת 17">
              <a:extLst>
                <a:ext uri="{FF2B5EF4-FFF2-40B4-BE49-F238E27FC236}">
                  <a16:creationId xmlns:a16="http://schemas.microsoft.com/office/drawing/2014/main" id="{E0ED0D3E-0C54-6573-BF93-CCEEA5CC5036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28129DF-9709-C94F-627B-382E6EDC5CC7}"/>
              </a:ext>
            </a:extLst>
          </p:cNvPr>
          <p:cNvGrpSpPr/>
          <p:nvPr/>
        </p:nvGrpSpPr>
        <p:grpSpPr>
          <a:xfrm flipH="1">
            <a:off x="3139330" y="4590641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20" name="מלבן: מסגרת משופעת 19">
              <a:extLst>
                <a:ext uri="{FF2B5EF4-FFF2-40B4-BE49-F238E27FC236}">
                  <a16:creationId xmlns:a16="http://schemas.microsoft.com/office/drawing/2014/main" id="{F97B8229-5E48-FD88-9F7D-67DCCDD7277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: מסגרת משופעת 20">
              <a:extLst>
                <a:ext uri="{FF2B5EF4-FFF2-40B4-BE49-F238E27FC236}">
                  <a16:creationId xmlns:a16="http://schemas.microsoft.com/office/drawing/2014/main" id="{8C01F840-F735-9429-F4CE-57458C9CE26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: מסגרת משופעת 21">
              <a:extLst>
                <a:ext uri="{FF2B5EF4-FFF2-40B4-BE49-F238E27FC236}">
                  <a16:creationId xmlns:a16="http://schemas.microsoft.com/office/drawing/2014/main" id="{F3D0267F-7179-62C4-F241-5C1C72E34861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0C04CA2-FE7C-DDD0-90E6-1F7DFA9603B8}"/>
              </a:ext>
            </a:extLst>
          </p:cNvPr>
          <p:cNvGrpSpPr/>
          <p:nvPr/>
        </p:nvGrpSpPr>
        <p:grpSpPr>
          <a:xfrm rot="3078611">
            <a:off x="1982728" y="2590481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24" name="מלבן: מסגרת משופעת 23">
              <a:extLst>
                <a:ext uri="{FF2B5EF4-FFF2-40B4-BE49-F238E27FC236}">
                  <a16:creationId xmlns:a16="http://schemas.microsoft.com/office/drawing/2014/main" id="{01FA53A4-05A1-EF86-B5A2-93E6DF70F61E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: מסגרת משופעת 24">
              <a:extLst>
                <a:ext uri="{FF2B5EF4-FFF2-40B4-BE49-F238E27FC236}">
                  <a16:creationId xmlns:a16="http://schemas.microsoft.com/office/drawing/2014/main" id="{36CA73DA-8242-2A64-59F9-304FFB6755F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1CCFB436-C1A0-35A8-3ED2-01B11FE15F2F}"/>
              </a:ext>
            </a:extLst>
          </p:cNvPr>
          <p:cNvGrpSpPr/>
          <p:nvPr/>
        </p:nvGrpSpPr>
        <p:grpSpPr>
          <a:xfrm rot="16200000">
            <a:off x="3139330" y="4077425"/>
            <a:ext cx="1004046" cy="1004046"/>
            <a:chOff x="2563905" y="4320989"/>
            <a:chExt cx="1004046" cy="1004046"/>
          </a:xfrm>
        </p:grpSpPr>
        <p:sp>
          <p:nvSpPr>
            <p:cNvPr id="27" name="מלבן: מסגרת משופעת 26">
              <a:extLst>
                <a:ext uri="{FF2B5EF4-FFF2-40B4-BE49-F238E27FC236}">
                  <a16:creationId xmlns:a16="http://schemas.microsoft.com/office/drawing/2014/main" id="{BF5D538A-D3FE-6A9C-FF77-0F8EEDA1CB6F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: מסגרת משופעת 27">
              <a:extLst>
                <a:ext uri="{FF2B5EF4-FFF2-40B4-BE49-F238E27FC236}">
                  <a16:creationId xmlns:a16="http://schemas.microsoft.com/office/drawing/2014/main" id="{50104364-BB7E-9BEA-0D07-59C48C15F5F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: מסגרת משופעת 28">
              <a:extLst>
                <a:ext uri="{FF2B5EF4-FFF2-40B4-BE49-F238E27FC236}">
                  <a16:creationId xmlns:a16="http://schemas.microsoft.com/office/drawing/2014/main" id="{DC6CB767-4CC0-2175-B574-B0AF082B3148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562C2338-5D41-A528-9AF1-E90730177F8E}"/>
              </a:ext>
            </a:extLst>
          </p:cNvPr>
          <p:cNvSpPr txBox="1"/>
          <p:nvPr/>
        </p:nvSpPr>
        <p:spPr>
          <a:xfrm>
            <a:off x="5566427" y="5093696"/>
            <a:ext cx="5016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זוהי בעיית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DP</a:t>
            </a:r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קלאסית, והניסוח הנ"ל לקוח </a:t>
            </a:r>
            <a:r>
              <a:rPr lang="he-IL" sz="1400" dirty="0">
                <a:solidFill>
                  <a:schemeClr val="tx1">
                    <a:lumMod val="2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משלב מיון ב' לנבחרת ישראל במדעי המחשב, תשע"ח 2018</a:t>
            </a:r>
            <a:endParaRPr lang="he-IL" sz="1400" dirty="0">
              <a:solidFill>
                <a:schemeClr val="tx1">
                  <a:lumMod val="2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0B6A6A9-39E7-D02E-CF74-572C18FC6AA2}"/>
              </a:ext>
            </a:extLst>
          </p:cNvPr>
          <p:cNvGrpSpPr/>
          <p:nvPr/>
        </p:nvGrpSpPr>
        <p:grpSpPr>
          <a:xfrm rot="16200000">
            <a:off x="3390342" y="3338504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31" name="מלבן: מסגרת משופעת 30">
              <a:extLst>
                <a:ext uri="{FF2B5EF4-FFF2-40B4-BE49-F238E27FC236}">
                  <a16:creationId xmlns:a16="http://schemas.microsoft.com/office/drawing/2014/main" id="{2DA64E04-230E-ECE2-D225-670B49D41882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מסגרת משופעת 31">
              <a:extLst>
                <a:ext uri="{FF2B5EF4-FFF2-40B4-BE49-F238E27FC236}">
                  <a16:creationId xmlns:a16="http://schemas.microsoft.com/office/drawing/2014/main" id="{DECF771B-0CE5-50AE-E41F-B423E7E6E8B4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705A2A57-7E0D-8551-5A3D-16A2389FE4FA}"/>
              </a:ext>
            </a:extLst>
          </p:cNvPr>
          <p:cNvGrpSpPr/>
          <p:nvPr/>
        </p:nvGrpSpPr>
        <p:grpSpPr>
          <a:xfrm rot="10800000">
            <a:off x="3139008" y="2072793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38" name="מלבן: מסגרת משופעת 37">
              <a:extLst>
                <a:ext uri="{FF2B5EF4-FFF2-40B4-BE49-F238E27FC236}">
                  <a16:creationId xmlns:a16="http://schemas.microsoft.com/office/drawing/2014/main" id="{48FE3C64-C81C-A5D2-3D2E-48609FE4FAC3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מלבן: מסגרת משופעת 38">
              <a:extLst>
                <a:ext uri="{FF2B5EF4-FFF2-40B4-BE49-F238E27FC236}">
                  <a16:creationId xmlns:a16="http://schemas.microsoft.com/office/drawing/2014/main" id="{E6D84BC7-30D1-A787-FA76-C25B873EE82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32CFB89B-CC66-F76F-9967-18DF383AC220}"/>
              </a:ext>
            </a:extLst>
          </p:cNvPr>
          <p:cNvGrpSpPr/>
          <p:nvPr/>
        </p:nvGrpSpPr>
        <p:grpSpPr>
          <a:xfrm rot="16200000" flipH="1">
            <a:off x="3139331" y="2577024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34" name="מלבן: מסגרת משופעת 33">
              <a:extLst>
                <a:ext uri="{FF2B5EF4-FFF2-40B4-BE49-F238E27FC236}">
                  <a16:creationId xmlns:a16="http://schemas.microsoft.com/office/drawing/2014/main" id="{D0BA50C6-E347-A6D9-9DE9-AA1F0AF212C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: מסגרת משופעת 34">
              <a:extLst>
                <a:ext uri="{FF2B5EF4-FFF2-40B4-BE49-F238E27FC236}">
                  <a16:creationId xmlns:a16="http://schemas.microsoft.com/office/drawing/2014/main" id="{F828BFBA-6ECE-0A19-6718-6DA4E0ADDCC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מלבן: מסגרת משופעת 35">
              <a:extLst>
                <a:ext uri="{FF2B5EF4-FFF2-40B4-BE49-F238E27FC236}">
                  <a16:creationId xmlns:a16="http://schemas.microsoft.com/office/drawing/2014/main" id="{45AEDAF7-2EF6-8D44-81D5-677515B4F6C5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CE2EF18-82F1-A0CE-DB46-FECA57F177BE}"/>
              </a:ext>
            </a:extLst>
          </p:cNvPr>
          <p:cNvGrpSpPr/>
          <p:nvPr/>
        </p:nvGrpSpPr>
        <p:grpSpPr>
          <a:xfrm rot="16200000">
            <a:off x="3139330" y="1565174"/>
            <a:ext cx="1004046" cy="1004046"/>
            <a:chOff x="2563905" y="4320989"/>
            <a:chExt cx="1004046" cy="1004046"/>
          </a:xfrm>
        </p:grpSpPr>
        <p:sp>
          <p:nvSpPr>
            <p:cNvPr id="7" name="מלבן: מסגרת משופעת 6">
              <a:extLst>
                <a:ext uri="{FF2B5EF4-FFF2-40B4-BE49-F238E27FC236}">
                  <a16:creationId xmlns:a16="http://schemas.microsoft.com/office/drawing/2014/main" id="{5A94F4B4-D915-45BF-3187-F264454C96AE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: מסגרת משופעת 7">
              <a:extLst>
                <a:ext uri="{FF2B5EF4-FFF2-40B4-BE49-F238E27FC236}">
                  <a16:creationId xmlns:a16="http://schemas.microsoft.com/office/drawing/2014/main" id="{70E79631-7A79-3176-6145-A0D95F5937D6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: מסגרת משופעת 8">
              <a:extLst>
                <a:ext uri="{FF2B5EF4-FFF2-40B4-BE49-F238E27FC236}">
                  <a16:creationId xmlns:a16="http://schemas.microsoft.com/office/drawing/2014/main" id="{99B5B000-25C3-062D-253B-97295F1E1FDB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6236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9C77D2B5-2DE5-7749-3DE2-7143136FFD10}"/>
              </a:ext>
            </a:extLst>
          </p:cNvPr>
          <p:cNvSpPr/>
          <p:nvPr/>
        </p:nvSpPr>
        <p:spPr>
          <a:xfrm>
            <a:off x="3150636" y="1565173"/>
            <a:ext cx="1000947" cy="40317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</p:spPr>
            <p:txBody>
              <a:bodyPr anchor="ctr"/>
              <a:lstStyle/>
              <a:p>
                <a:r>
                  <a:rPr lang="he-IL" dirty="0"/>
                  <a:t>נתון חדר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he-IL" dirty="0"/>
              </a:p>
              <a:p>
                <a:r>
                  <a:rPr lang="he-IL" dirty="0"/>
                  <a:t>מעוניינים לרצף </a:t>
                </a:r>
                <a:r>
                  <a:rPr lang="he-IL" u="sng" dirty="0"/>
                  <a:t>את כולו</a:t>
                </a:r>
                <a:r>
                  <a:rPr lang="he-IL" dirty="0"/>
                  <a:t> באמצעות אריחים</a:t>
                </a:r>
              </a:p>
              <a:p>
                <a:r>
                  <a:rPr lang="he-IL" dirty="0"/>
                  <a:t>ישנם 2 סוגי אריחים: 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L</a:t>
                </a:r>
                <a:r>
                  <a:rPr lang="he-IL" dirty="0"/>
                  <a:t> ואריחי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I</a:t>
                </a:r>
                <a:endParaRPr lang="he-IL" dirty="0"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endParaRPr>
              </a:p>
              <a:p>
                <a:r>
                  <a:rPr lang="he-IL" dirty="0"/>
                  <a:t>ניתן לסובב ולהפוך את האריחים בכל כיוון</a:t>
                </a:r>
              </a:p>
              <a:p>
                <a:r>
                  <a:rPr lang="he-IL" dirty="0"/>
                  <a:t>שני ריצופים יקראו שונים אם ישנה לפחות אבן אחת המונחת בצורה אחרת בין הריצופים</a:t>
                </a:r>
              </a:p>
              <a:p>
                <a:r>
                  <a:rPr lang="he-IL" dirty="0"/>
                  <a:t>בהינתן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מהו מספר הדרכים השונות לרצף את החדר הנ"ל?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A08DB639-EEA7-D1B9-4E5A-6E0B12B6F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953" y="1425146"/>
                <a:ext cx="4843221" cy="4314881"/>
              </a:xfrm>
              <a:blipFill>
                <a:blip r:embed="rId2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E24B5E96-740C-C6DA-DFC4-72F53CE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הגדרת בעיית הריצוף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884DA0-2814-1D8D-55A2-BDBBE281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21BE5F-3693-F705-6B5F-F97236E7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A1A18A-6674-9671-FCD5-014E7D7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CE2EF18-82F1-A0CE-DB46-FECA57F177BE}"/>
              </a:ext>
            </a:extLst>
          </p:cNvPr>
          <p:cNvGrpSpPr/>
          <p:nvPr/>
        </p:nvGrpSpPr>
        <p:grpSpPr>
          <a:xfrm rot="10800000">
            <a:off x="3137137" y="1573296"/>
            <a:ext cx="1004046" cy="1004046"/>
            <a:chOff x="2563905" y="4320989"/>
            <a:chExt cx="1004046" cy="1004046"/>
          </a:xfrm>
        </p:grpSpPr>
        <p:sp>
          <p:nvSpPr>
            <p:cNvPr id="7" name="מלבן: מסגרת משופעת 6">
              <a:extLst>
                <a:ext uri="{FF2B5EF4-FFF2-40B4-BE49-F238E27FC236}">
                  <a16:creationId xmlns:a16="http://schemas.microsoft.com/office/drawing/2014/main" id="{5A94F4B4-D915-45BF-3187-F264454C96AE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: מסגרת משופעת 7">
              <a:extLst>
                <a:ext uri="{FF2B5EF4-FFF2-40B4-BE49-F238E27FC236}">
                  <a16:creationId xmlns:a16="http://schemas.microsoft.com/office/drawing/2014/main" id="{70E79631-7A79-3176-6145-A0D95F5937D6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: מסגרת משופעת 8">
              <a:extLst>
                <a:ext uri="{FF2B5EF4-FFF2-40B4-BE49-F238E27FC236}">
                  <a16:creationId xmlns:a16="http://schemas.microsoft.com/office/drawing/2014/main" id="{99B5B000-25C3-062D-253B-97295F1E1FDB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73EB3D19-AA7F-2FF8-1361-FADE418340F4}"/>
              </a:ext>
            </a:extLst>
          </p:cNvPr>
          <p:cNvGrpSpPr/>
          <p:nvPr/>
        </p:nvGrpSpPr>
        <p:grpSpPr>
          <a:xfrm rot="20052255">
            <a:off x="2083758" y="4039957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7" name="מלבן: מסגרת משופעת 16">
              <a:extLst>
                <a:ext uri="{FF2B5EF4-FFF2-40B4-BE49-F238E27FC236}">
                  <a16:creationId xmlns:a16="http://schemas.microsoft.com/office/drawing/2014/main" id="{670B43E4-463A-4788-1561-8103A2A8E1C9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מסגרת משופעת 17">
              <a:extLst>
                <a:ext uri="{FF2B5EF4-FFF2-40B4-BE49-F238E27FC236}">
                  <a16:creationId xmlns:a16="http://schemas.microsoft.com/office/drawing/2014/main" id="{E0ED0D3E-0C54-6573-BF93-CCEEA5CC5036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28129DF-9709-C94F-627B-382E6EDC5CC7}"/>
              </a:ext>
            </a:extLst>
          </p:cNvPr>
          <p:cNvGrpSpPr/>
          <p:nvPr/>
        </p:nvGrpSpPr>
        <p:grpSpPr>
          <a:xfrm flipH="1">
            <a:off x="3137136" y="4099163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20" name="מלבן: מסגרת משופעת 19">
              <a:extLst>
                <a:ext uri="{FF2B5EF4-FFF2-40B4-BE49-F238E27FC236}">
                  <a16:creationId xmlns:a16="http://schemas.microsoft.com/office/drawing/2014/main" id="{F97B8229-5E48-FD88-9F7D-67DCCDD7277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: מסגרת משופעת 20">
              <a:extLst>
                <a:ext uri="{FF2B5EF4-FFF2-40B4-BE49-F238E27FC236}">
                  <a16:creationId xmlns:a16="http://schemas.microsoft.com/office/drawing/2014/main" id="{8C01F840-F735-9429-F4CE-57458C9CE26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: מסגרת משופעת 21">
              <a:extLst>
                <a:ext uri="{FF2B5EF4-FFF2-40B4-BE49-F238E27FC236}">
                  <a16:creationId xmlns:a16="http://schemas.microsoft.com/office/drawing/2014/main" id="{F3D0267F-7179-62C4-F241-5C1C72E34861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1CCFB436-C1A0-35A8-3ED2-01B11FE15F2F}"/>
              </a:ext>
            </a:extLst>
          </p:cNvPr>
          <p:cNvGrpSpPr/>
          <p:nvPr/>
        </p:nvGrpSpPr>
        <p:grpSpPr>
          <a:xfrm rot="16200000">
            <a:off x="3137137" y="3585947"/>
            <a:ext cx="1004046" cy="1004046"/>
            <a:chOff x="2563905" y="4320989"/>
            <a:chExt cx="1004046" cy="1004046"/>
          </a:xfrm>
        </p:grpSpPr>
        <p:sp>
          <p:nvSpPr>
            <p:cNvPr id="27" name="מלבן: מסגרת משופעת 26">
              <a:extLst>
                <a:ext uri="{FF2B5EF4-FFF2-40B4-BE49-F238E27FC236}">
                  <a16:creationId xmlns:a16="http://schemas.microsoft.com/office/drawing/2014/main" id="{BF5D538A-D3FE-6A9C-FF77-0F8EEDA1CB6F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: מסגרת משופעת 27">
              <a:extLst>
                <a:ext uri="{FF2B5EF4-FFF2-40B4-BE49-F238E27FC236}">
                  <a16:creationId xmlns:a16="http://schemas.microsoft.com/office/drawing/2014/main" id="{50104364-BB7E-9BEA-0D07-59C48C15F5F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: מסגרת משופעת 28">
              <a:extLst>
                <a:ext uri="{FF2B5EF4-FFF2-40B4-BE49-F238E27FC236}">
                  <a16:creationId xmlns:a16="http://schemas.microsoft.com/office/drawing/2014/main" id="{DC6CB767-4CC0-2175-B574-B0AF082B3148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32CFB89B-CC66-F76F-9967-18DF383AC220}"/>
              </a:ext>
            </a:extLst>
          </p:cNvPr>
          <p:cNvGrpSpPr/>
          <p:nvPr/>
        </p:nvGrpSpPr>
        <p:grpSpPr>
          <a:xfrm rot="16200000" flipH="1">
            <a:off x="3137136" y="2085546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34" name="מלבן: מסגרת משופעת 33">
              <a:extLst>
                <a:ext uri="{FF2B5EF4-FFF2-40B4-BE49-F238E27FC236}">
                  <a16:creationId xmlns:a16="http://schemas.microsoft.com/office/drawing/2014/main" id="{D0BA50C6-E347-A6D9-9DE9-AA1F0AF212C3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: מסגרת משופעת 34">
              <a:extLst>
                <a:ext uri="{FF2B5EF4-FFF2-40B4-BE49-F238E27FC236}">
                  <a16:creationId xmlns:a16="http://schemas.microsoft.com/office/drawing/2014/main" id="{F828BFBA-6ECE-0A19-6718-6DA4E0ADDCCB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מלבן: מסגרת משופעת 35">
              <a:extLst>
                <a:ext uri="{FF2B5EF4-FFF2-40B4-BE49-F238E27FC236}">
                  <a16:creationId xmlns:a16="http://schemas.microsoft.com/office/drawing/2014/main" id="{45AEDAF7-2EF6-8D44-81D5-677515B4F6C5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705A2A57-7E0D-8551-5A3D-16A2389FE4FA}"/>
              </a:ext>
            </a:extLst>
          </p:cNvPr>
          <p:cNvGrpSpPr/>
          <p:nvPr/>
        </p:nvGrpSpPr>
        <p:grpSpPr>
          <a:xfrm rot="9070582">
            <a:off x="1889584" y="2177447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38" name="מלבן: מסגרת משופעת 37">
              <a:extLst>
                <a:ext uri="{FF2B5EF4-FFF2-40B4-BE49-F238E27FC236}">
                  <a16:creationId xmlns:a16="http://schemas.microsoft.com/office/drawing/2014/main" id="{48FE3C64-C81C-A5D2-3D2E-48609FE4FAC3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מלבן: מסגרת משופעת 38">
              <a:extLst>
                <a:ext uri="{FF2B5EF4-FFF2-40B4-BE49-F238E27FC236}">
                  <a16:creationId xmlns:a16="http://schemas.microsoft.com/office/drawing/2014/main" id="{E6D84BC7-30D1-A787-FA76-C25B873EE82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562C2338-5D41-A528-9AF1-E90730177F8E}"/>
              </a:ext>
            </a:extLst>
          </p:cNvPr>
          <p:cNvSpPr txBox="1"/>
          <p:nvPr/>
        </p:nvSpPr>
        <p:spPr>
          <a:xfrm>
            <a:off x="5566427" y="5093696"/>
            <a:ext cx="5016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זוהי בעיית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DP</a:t>
            </a:r>
            <a:r>
              <a:rPr lang="he-IL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קלאסית, והניסוח הנ"ל לקוח </a:t>
            </a:r>
            <a:r>
              <a:rPr lang="he-IL" sz="1400" dirty="0">
                <a:solidFill>
                  <a:schemeClr val="tx1">
                    <a:lumMod val="2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משלב מיון ב' לנבחרת ישראל במדעי המחשב, תשע"ח 2018</a:t>
            </a:r>
            <a:endParaRPr lang="he-IL" sz="1400" dirty="0">
              <a:solidFill>
                <a:schemeClr val="tx1">
                  <a:lumMod val="2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0C04CA2-FE7C-DDD0-90E6-1F7DFA9603B8}"/>
              </a:ext>
            </a:extLst>
          </p:cNvPr>
          <p:cNvGrpSpPr/>
          <p:nvPr/>
        </p:nvGrpSpPr>
        <p:grpSpPr>
          <a:xfrm rot="5400000">
            <a:off x="3388148" y="2830635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24" name="מלבן: מסגרת משופעת 23">
              <a:extLst>
                <a:ext uri="{FF2B5EF4-FFF2-40B4-BE49-F238E27FC236}">
                  <a16:creationId xmlns:a16="http://schemas.microsoft.com/office/drawing/2014/main" id="{01FA53A4-05A1-EF86-B5A2-93E6DF70F61E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: מסגרת משופעת 24">
              <a:extLst>
                <a:ext uri="{FF2B5EF4-FFF2-40B4-BE49-F238E27FC236}">
                  <a16:creationId xmlns:a16="http://schemas.microsoft.com/office/drawing/2014/main" id="{36CA73DA-8242-2A64-59F9-304FFB6755F2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0B6A6A9-39E7-D02E-CF74-572C18FC6AA2}"/>
              </a:ext>
            </a:extLst>
          </p:cNvPr>
          <p:cNvGrpSpPr/>
          <p:nvPr/>
        </p:nvGrpSpPr>
        <p:grpSpPr>
          <a:xfrm rot="16200000">
            <a:off x="3388148" y="4852197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31" name="מלבן: מסגרת משופעת 30">
              <a:extLst>
                <a:ext uri="{FF2B5EF4-FFF2-40B4-BE49-F238E27FC236}">
                  <a16:creationId xmlns:a16="http://schemas.microsoft.com/office/drawing/2014/main" id="{2DA64E04-230E-ECE2-D225-670B49D41882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מסגרת משופעת 31">
              <a:extLst>
                <a:ext uri="{FF2B5EF4-FFF2-40B4-BE49-F238E27FC236}">
                  <a16:creationId xmlns:a16="http://schemas.microsoft.com/office/drawing/2014/main" id="{DECF771B-0CE5-50AE-E41F-B423E7E6E8B4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0566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101AA54-CEB0-D918-7EFA-0638EA20FB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he-IL" dirty="0"/>
                  <a:t>נסמן בתור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את מספר הדרכים השונות לרצף רצפה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נסמן בתור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את מספר הדרכים השונות לרצף רצפה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ללא אחת הפינות</a:t>
                </a:r>
              </a:p>
              <a:p>
                <a:r>
                  <a:rPr lang="he-IL" dirty="0"/>
                  <a:t>נרצה למצוא נוסחאות נסיגה 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ו־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הפתרון לבעיה הינו הערך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101AA54-CEB0-D918-7EFA-0638EA20F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D192C-9028-46E8-BD45-4B5AF7C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328F5B-7832-6A40-7C9F-818113AC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D40B84-5B69-BC69-65A3-F45D8D8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69E165AC-71E0-4302-F576-0789206C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הבחנות בדרך לפתרון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B86CC48-EC47-3FC2-F5BB-B09308BF67B5}"/>
              </a:ext>
            </a:extLst>
          </p:cNvPr>
          <p:cNvSpPr/>
          <p:nvPr/>
        </p:nvSpPr>
        <p:spPr>
          <a:xfrm>
            <a:off x="2352777" y="1565173"/>
            <a:ext cx="1000947" cy="40317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מסגרת משופעת 36">
            <a:extLst>
              <a:ext uri="{FF2B5EF4-FFF2-40B4-BE49-F238E27FC236}">
                <a16:creationId xmlns:a16="http://schemas.microsoft.com/office/drawing/2014/main" id="{A28B9BD3-6D23-9138-6DF3-86E70CCED8B9}"/>
              </a:ext>
            </a:extLst>
          </p:cNvPr>
          <p:cNvSpPr/>
          <p:nvPr/>
        </p:nvSpPr>
        <p:spPr>
          <a:xfrm rot="16200000">
            <a:off x="2352777" y="5094871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8" name="מלבן: מסגרת משופעת 37">
            <a:extLst>
              <a:ext uri="{FF2B5EF4-FFF2-40B4-BE49-F238E27FC236}">
                <a16:creationId xmlns:a16="http://schemas.microsoft.com/office/drawing/2014/main" id="{A67C876B-C3F8-8454-3EC8-1FE0D44065A4}"/>
              </a:ext>
            </a:extLst>
          </p:cNvPr>
          <p:cNvSpPr/>
          <p:nvPr/>
        </p:nvSpPr>
        <p:spPr>
          <a:xfrm rot="16200000">
            <a:off x="2850152" y="5094871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מלבן: מסגרת משופעת 38">
            <a:extLst>
              <a:ext uri="{FF2B5EF4-FFF2-40B4-BE49-F238E27FC236}">
                <a16:creationId xmlns:a16="http://schemas.microsoft.com/office/drawing/2014/main" id="{BA903A9C-62C6-2816-E65E-F60704E45190}"/>
              </a:ext>
            </a:extLst>
          </p:cNvPr>
          <p:cNvSpPr/>
          <p:nvPr/>
        </p:nvSpPr>
        <p:spPr>
          <a:xfrm rot="16200000">
            <a:off x="2352776" y="459576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מלבן: מסגרת משופעת 39">
            <a:extLst>
              <a:ext uri="{FF2B5EF4-FFF2-40B4-BE49-F238E27FC236}">
                <a16:creationId xmlns:a16="http://schemas.microsoft.com/office/drawing/2014/main" id="{918BFD3F-A8AF-820A-6985-B75E426E5087}"/>
              </a:ext>
            </a:extLst>
          </p:cNvPr>
          <p:cNvSpPr/>
          <p:nvPr/>
        </p:nvSpPr>
        <p:spPr>
          <a:xfrm rot="16200000">
            <a:off x="2850151" y="459576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מלבן: מסגרת משופעת 40">
            <a:extLst>
              <a:ext uri="{FF2B5EF4-FFF2-40B4-BE49-F238E27FC236}">
                <a16:creationId xmlns:a16="http://schemas.microsoft.com/office/drawing/2014/main" id="{5F86E3B8-ACB4-D662-CCD2-EA4D8DBFDDAC}"/>
              </a:ext>
            </a:extLst>
          </p:cNvPr>
          <p:cNvSpPr/>
          <p:nvPr/>
        </p:nvSpPr>
        <p:spPr>
          <a:xfrm rot="16200000">
            <a:off x="2352776" y="4095202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2" name="מלבן: מסגרת משופעת 41">
            <a:extLst>
              <a:ext uri="{FF2B5EF4-FFF2-40B4-BE49-F238E27FC236}">
                <a16:creationId xmlns:a16="http://schemas.microsoft.com/office/drawing/2014/main" id="{7D5C3576-5EBE-739C-42A9-F337020AD35E}"/>
              </a:ext>
            </a:extLst>
          </p:cNvPr>
          <p:cNvSpPr/>
          <p:nvPr/>
        </p:nvSpPr>
        <p:spPr>
          <a:xfrm rot="16200000">
            <a:off x="2850151" y="4095202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3" name="מלבן: מסגרת משופעת 42">
            <a:extLst>
              <a:ext uri="{FF2B5EF4-FFF2-40B4-BE49-F238E27FC236}">
                <a16:creationId xmlns:a16="http://schemas.microsoft.com/office/drawing/2014/main" id="{1324665D-56AA-62E0-6FE8-BC4D8D8517E5}"/>
              </a:ext>
            </a:extLst>
          </p:cNvPr>
          <p:cNvSpPr/>
          <p:nvPr/>
        </p:nvSpPr>
        <p:spPr>
          <a:xfrm rot="16200000">
            <a:off x="2352775" y="3596099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מלבן: מסגרת משופעת 43">
            <a:extLst>
              <a:ext uri="{FF2B5EF4-FFF2-40B4-BE49-F238E27FC236}">
                <a16:creationId xmlns:a16="http://schemas.microsoft.com/office/drawing/2014/main" id="{6882D13D-545B-FBB2-F39E-A961272F4462}"/>
              </a:ext>
            </a:extLst>
          </p:cNvPr>
          <p:cNvSpPr/>
          <p:nvPr/>
        </p:nvSpPr>
        <p:spPr>
          <a:xfrm rot="16200000">
            <a:off x="2850150" y="359609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9F692576-1EEB-1694-2857-E2FCFCAB7A72}"/>
              </a:ext>
            </a:extLst>
          </p:cNvPr>
          <p:cNvSpPr/>
          <p:nvPr/>
        </p:nvSpPr>
        <p:spPr>
          <a:xfrm>
            <a:off x="3849546" y="1565173"/>
            <a:ext cx="1000947" cy="40317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: מסגרת משופעת 45">
            <a:extLst>
              <a:ext uri="{FF2B5EF4-FFF2-40B4-BE49-F238E27FC236}">
                <a16:creationId xmlns:a16="http://schemas.microsoft.com/office/drawing/2014/main" id="{381E0E76-AE4C-1517-932F-993C849F38D3}"/>
              </a:ext>
            </a:extLst>
          </p:cNvPr>
          <p:cNvSpPr/>
          <p:nvPr/>
        </p:nvSpPr>
        <p:spPr>
          <a:xfrm rot="16200000">
            <a:off x="3849546" y="5094871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7" name="מלבן: מסגרת משופעת 46">
            <a:extLst>
              <a:ext uri="{FF2B5EF4-FFF2-40B4-BE49-F238E27FC236}">
                <a16:creationId xmlns:a16="http://schemas.microsoft.com/office/drawing/2014/main" id="{00E58883-0748-CC24-2FA7-D2B3F4B00526}"/>
              </a:ext>
            </a:extLst>
          </p:cNvPr>
          <p:cNvSpPr/>
          <p:nvPr/>
        </p:nvSpPr>
        <p:spPr>
          <a:xfrm rot="16200000">
            <a:off x="4346921" y="5094871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מסגרת משופעת 47">
            <a:extLst>
              <a:ext uri="{FF2B5EF4-FFF2-40B4-BE49-F238E27FC236}">
                <a16:creationId xmlns:a16="http://schemas.microsoft.com/office/drawing/2014/main" id="{017F7BD4-D668-5123-61E9-677104B57493}"/>
              </a:ext>
            </a:extLst>
          </p:cNvPr>
          <p:cNvSpPr/>
          <p:nvPr/>
        </p:nvSpPr>
        <p:spPr>
          <a:xfrm rot="16200000">
            <a:off x="3849545" y="459576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מלבן: מסגרת משופעת 48">
            <a:extLst>
              <a:ext uri="{FF2B5EF4-FFF2-40B4-BE49-F238E27FC236}">
                <a16:creationId xmlns:a16="http://schemas.microsoft.com/office/drawing/2014/main" id="{D8994F68-7C1E-2157-9CCE-8A24A752875A}"/>
              </a:ext>
            </a:extLst>
          </p:cNvPr>
          <p:cNvSpPr/>
          <p:nvPr/>
        </p:nvSpPr>
        <p:spPr>
          <a:xfrm rot="16200000">
            <a:off x="4346920" y="459576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: מסגרת משופעת 49">
            <a:extLst>
              <a:ext uri="{FF2B5EF4-FFF2-40B4-BE49-F238E27FC236}">
                <a16:creationId xmlns:a16="http://schemas.microsoft.com/office/drawing/2014/main" id="{2421458B-6A3B-7E48-184D-3C83F549B4DE}"/>
              </a:ext>
            </a:extLst>
          </p:cNvPr>
          <p:cNvSpPr/>
          <p:nvPr/>
        </p:nvSpPr>
        <p:spPr>
          <a:xfrm rot="16200000">
            <a:off x="3849545" y="4095202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1" name="מלבן: מסגרת משופעת 50">
            <a:extLst>
              <a:ext uri="{FF2B5EF4-FFF2-40B4-BE49-F238E27FC236}">
                <a16:creationId xmlns:a16="http://schemas.microsoft.com/office/drawing/2014/main" id="{33865E7E-C4AC-7785-F95E-0E55F41296C3}"/>
              </a:ext>
            </a:extLst>
          </p:cNvPr>
          <p:cNvSpPr/>
          <p:nvPr/>
        </p:nvSpPr>
        <p:spPr>
          <a:xfrm rot="16200000">
            <a:off x="4346920" y="4095202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0" name="מלבן: מסגרת משופעת 59">
            <a:extLst>
              <a:ext uri="{FF2B5EF4-FFF2-40B4-BE49-F238E27FC236}">
                <a16:creationId xmlns:a16="http://schemas.microsoft.com/office/drawing/2014/main" id="{3E636ED0-ED93-935C-FB07-EED3B6F1BE7C}"/>
              </a:ext>
            </a:extLst>
          </p:cNvPr>
          <p:cNvSpPr/>
          <p:nvPr/>
        </p:nvSpPr>
        <p:spPr>
          <a:xfrm rot="16200000">
            <a:off x="3847996" y="3593909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מלבן: מסגרת משופעת 60">
            <a:extLst>
              <a:ext uri="{FF2B5EF4-FFF2-40B4-BE49-F238E27FC236}">
                <a16:creationId xmlns:a16="http://schemas.microsoft.com/office/drawing/2014/main" id="{CFC03E1B-D34E-0C98-A7C6-73E1BCB0D1AD}"/>
              </a:ext>
            </a:extLst>
          </p:cNvPr>
          <p:cNvSpPr/>
          <p:nvPr/>
        </p:nvSpPr>
        <p:spPr>
          <a:xfrm rot="16200000">
            <a:off x="4345371" y="359390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מלבן: מסגרת משופעת 61">
            <a:extLst>
              <a:ext uri="{FF2B5EF4-FFF2-40B4-BE49-F238E27FC236}">
                <a16:creationId xmlns:a16="http://schemas.microsoft.com/office/drawing/2014/main" id="{11186B31-2004-47EC-38FE-29EA3315328A}"/>
              </a:ext>
            </a:extLst>
          </p:cNvPr>
          <p:cNvSpPr/>
          <p:nvPr/>
        </p:nvSpPr>
        <p:spPr>
          <a:xfrm rot="16200000">
            <a:off x="3847996" y="3093343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מלבן: מסגרת משופעת 62">
            <a:extLst>
              <a:ext uri="{FF2B5EF4-FFF2-40B4-BE49-F238E27FC236}">
                <a16:creationId xmlns:a16="http://schemas.microsoft.com/office/drawing/2014/main" id="{CC20E836-B303-8434-0D94-876D6663E293}"/>
              </a:ext>
            </a:extLst>
          </p:cNvPr>
          <p:cNvSpPr/>
          <p:nvPr/>
        </p:nvSpPr>
        <p:spPr>
          <a:xfrm rot="16200000">
            <a:off x="4345371" y="3093343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4" name="מלבן: מסגרת משופעת 63">
            <a:extLst>
              <a:ext uri="{FF2B5EF4-FFF2-40B4-BE49-F238E27FC236}">
                <a16:creationId xmlns:a16="http://schemas.microsoft.com/office/drawing/2014/main" id="{BED69308-1D83-D26C-BE7C-041E4CECBF9E}"/>
              </a:ext>
            </a:extLst>
          </p:cNvPr>
          <p:cNvSpPr/>
          <p:nvPr/>
        </p:nvSpPr>
        <p:spPr>
          <a:xfrm rot="16200000">
            <a:off x="3849430" y="2600970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5" name="מלבן: מסגרת משופעת 64">
            <a:extLst>
              <a:ext uri="{FF2B5EF4-FFF2-40B4-BE49-F238E27FC236}">
                <a16:creationId xmlns:a16="http://schemas.microsoft.com/office/drawing/2014/main" id="{41DA7F84-797F-B637-774B-954AF1E71D0E}"/>
              </a:ext>
            </a:extLst>
          </p:cNvPr>
          <p:cNvSpPr/>
          <p:nvPr/>
        </p:nvSpPr>
        <p:spPr>
          <a:xfrm rot="16200000">
            <a:off x="4346805" y="2600970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מלבן: מסגרת משופעת 65">
            <a:extLst>
              <a:ext uri="{FF2B5EF4-FFF2-40B4-BE49-F238E27FC236}">
                <a16:creationId xmlns:a16="http://schemas.microsoft.com/office/drawing/2014/main" id="{192DF264-B831-EF3C-B742-6AA31997457A}"/>
              </a:ext>
            </a:extLst>
          </p:cNvPr>
          <p:cNvSpPr/>
          <p:nvPr/>
        </p:nvSpPr>
        <p:spPr>
          <a:xfrm rot="16200000">
            <a:off x="3847881" y="209967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ABA0D274-D2DB-F1C9-5799-F094BDD3BF9D}"/>
              </a:ext>
            </a:extLst>
          </p:cNvPr>
          <p:cNvSpPr txBox="1"/>
          <p:nvPr/>
        </p:nvSpPr>
        <p:spPr>
          <a:xfrm>
            <a:off x="2627985" y="5642994"/>
            <a:ext cx="4443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endParaRPr lang="he-IL" sz="2000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D44F933-4059-3582-81DE-A74EAD32586E}"/>
              </a:ext>
            </a:extLst>
          </p:cNvPr>
          <p:cNvSpPr txBox="1"/>
          <p:nvPr/>
        </p:nvSpPr>
        <p:spPr>
          <a:xfrm>
            <a:off x="4123206" y="5642994"/>
            <a:ext cx="4443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</a:t>
            </a:r>
            <a:endParaRPr lang="he-IL" sz="2000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4" name="סוגר מסולסל שמאלי 73">
            <a:extLst>
              <a:ext uri="{FF2B5EF4-FFF2-40B4-BE49-F238E27FC236}">
                <a16:creationId xmlns:a16="http://schemas.microsoft.com/office/drawing/2014/main" id="{A835AD1D-2B74-77FF-DB50-CEB4547778B4}"/>
              </a:ext>
            </a:extLst>
          </p:cNvPr>
          <p:cNvSpPr/>
          <p:nvPr/>
        </p:nvSpPr>
        <p:spPr>
          <a:xfrm>
            <a:off x="1782089" y="3593907"/>
            <a:ext cx="303436" cy="2002987"/>
          </a:xfrm>
          <a:prstGeom prst="leftBrace">
            <a:avLst>
              <a:gd name="adj1" fmla="val 67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תיבת טקסט 74">
                <a:extLst>
                  <a:ext uri="{FF2B5EF4-FFF2-40B4-BE49-F238E27FC236}">
                    <a16:creationId xmlns:a16="http://schemas.microsoft.com/office/drawing/2014/main" id="{5FB0EBA8-B776-AEC5-791A-22B7E85C0FB9}"/>
                  </a:ext>
                </a:extLst>
              </p:cNvPr>
              <p:cNvSpPr txBox="1"/>
              <p:nvPr/>
            </p:nvSpPr>
            <p:spPr>
              <a:xfrm>
                <a:off x="1242080" y="4410734"/>
                <a:ext cx="59167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5" name="תיבת טקסט 74">
                <a:extLst>
                  <a:ext uri="{FF2B5EF4-FFF2-40B4-BE49-F238E27FC236}">
                    <a16:creationId xmlns:a16="http://schemas.microsoft.com/office/drawing/2014/main" id="{5FB0EBA8-B776-AEC5-791A-22B7E85C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80" y="4410734"/>
                <a:ext cx="5916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סוגר מסולסל שמאלי 75">
            <a:extLst>
              <a:ext uri="{FF2B5EF4-FFF2-40B4-BE49-F238E27FC236}">
                <a16:creationId xmlns:a16="http://schemas.microsoft.com/office/drawing/2014/main" id="{8D716BA2-02E9-158A-A25A-4757347C1CC2}"/>
              </a:ext>
            </a:extLst>
          </p:cNvPr>
          <p:cNvSpPr/>
          <p:nvPr/>
        </p:nvSpPr>
        <p:spPr>
          <a:xfrm rot="10800000">
            <a:off x="5070116" y="2099676"/>
            <a:ext cx="303436" cy="3554530"/>
          </a:xfrm>
          <a:prstGeom prst="leftBrace">
            <a:avLst>
              <a:gd name="adj1" fmla="val 67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909CCAA4-5326-126C-332B-D89DEE41A2D7}"/>
                  </a:ext>
                </a:extLst>
              </p:cNvPr>
              <p:cNvSpPr txBox="1"/>
              <p:nvPr/>
            </p:nvSpPr>
            <p:spPr>
              <a:xfrm>
                <a:off x="5353668" y="3725869"/>
                <a:ext cx="59167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909CCAA4-5326-126C-332B-D89DEE41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68" y="3725869"/>
                <a:ext cx="5916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ACF0A7-4DC1-B41C-8DBD-CF23BE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D0CB12-3D69-2892-7B00-38F3568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48EF81-0126-06D2-9CD7-32B35344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1C49CF3D-BD5C-AFC4-68FB-64E6266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 הנסיגה ל־</a:t>
            </a:r>
            <a:r>
              <a:rPr lang="en-US" dirty="0"/>
              <a:t>A</a:t>
            </a:r>
            <a:endParaRPr lang="he-IL" dirty="0"/>
          </a:p>
        </p:txBody>
      </p: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7D5C792A-AF5B-AE75-102A-DD6CBBD3F9B5}"/>
              </a:ext>
            </a:extLst>
          </p:cNvPr>
          <p:cNvGrpSpPr/>
          <p:nvPr/>
        </p:nvGrpSpPr>
        <p:grpSpPr>
          <a:xfrm>
            <a:off x="2877438" y="1638146"/>
            <a:ext cx="1005748" cy="4007731"/>
            <a:chOff x="3069953" y="1638146"/>
            <a:chExt cx="1005748" cy="4007731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8019882-F7EC-ED9E-F165-07BF81077665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: מסגרת משופעת 8">
              <a:extLst>
                <a:ext uri="{FF2B5EF4-FFF2-40B4-BE49-F238E27FC236}">
                  <a16:creationId xmlns:a16="http://schemas.microsoft.com/office/drawing/2014/main" id="{3CF6086F-356C-2721-06D1-B83C51B1BB7E}"/>
                </a:ext>
              </a:extLst>
            </p:cNvPr>
            <p:cNvSpPr/>
            <p:nvPr/>
          </p:nvSpPr>
          <p:spPr>
            <a:xfrm rot="16200000">
              <a:off x="307630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מלבן: מסגרת משופעת 9">
              <a:extLst>
                <a:ext uri="{FF2B5EF4-FFF2-40B4-BE49-F238E27FC236}">
                  <a16:creationId xmlns:a16="http://schemas.microsoft.com/office/drawing/2014/main" id="{33A8571A-2ED7-E001-726A-11110F6F875B}"/>
                </a:ext>
              </a:extLst>
            </p:cNvPr>
            <p:cNvSpPr/>
            <p:nvPr/>
          </p:nvSpPr>
          <p:spPr>
            <a:xfrm rot="16200000">
              <a:off x="357367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מלבן: מסגרת משופעת 10">
              <a:extLst>
                <a:ext uri="{FF2B5EF4-FFF2-40B4-BE49-F238E27FC236}">
                  <a16:creationId xmlns:a16="http://schemas.microsoft.com/office/drawing/2014/main" id="{638DE8B7-26DF-BBAF-8361-B87C537D1481}"/>
                </a:ext>
              </a:extLst>
            </p:cNvPr>
            <p:cNvSpPr/>
            <p:nvPr/>
          </p:nvSpPr>
          <p:spPr>
            <a:xfrm rot="16200000">
              <a:off x="307630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מלבן: מסגרת משופעת 11">
              <a:extLst>
                <a:ext uri="{FF2B5EF4-FFF2-40B4-BE49-F238E27FC236}">
                  <a16:creationId xmlns:a16="http://schemas.microsoft.com/office/drawing/2014/main" id="{4EBBCFC1-401E-E774-A8BA-435AE99B891D}"/>
                </a:ext>
              </a:extLst>
            </p:cNvPr>
            <p:cNvSpPr/>
            <p:nvPr/>
          </p:nvSpPr>
          <p:spPr>
            <a:xfrm rot="16200000">
              <a:off x="357367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מלבן: מסגרת משופעת 12">
              <a:extLst>
                <a:ext uri="{FF2B5EF4-FFF2-40B4-BE49-F238E27FC236}">
                  <a16:creationId xmlns:a16="http://schemas.microsoft.com/office/drawing/2014/main" id="{F9818195-3551-8505-46A5-B2345F23791D}"/>
                </a:ext>
              </a:extLst>
            </p:cNvPr>
            <p:cNvSpPr/>
            <p:nvPr/>
          </p:nvSpPr>
          <p:spPr>
            <a:xfrm rot="16200000">
              <a:off x="307630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מלבן: מסגרת משופעת 13">
              <a:extLst>
                <a:ext uri="{FF2B5EF4-FFF2-40B4-BE49-F238E27FC236}">
                  <a16:creationId xmlns:a16="http://schemas.microsoft.com/office/drawing/2014/main" id="{85773C8A-7C47-C89E-CEAC-D35E596BF551}"/>
                </a:ext>
              </a:extLst>
            </p:cNvPr>
            <p:cNvSpPr/>
            <p:nvPr/>
          </p:nvSpPr>
          <p:spPr>
            <a:xfrm rot="16200000">
              <a:off x="357367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מלבן: מסגרת משופעת 14">
              <a:extLst>
                <a:ext uri="{FF2B5EF4-FFF2-40B4-BE49-F238E27FC236}">
                  <a16:creationId xmlns:a16="http://schemas.microsoft.com/office/drawing/2014/main" id="{0F2E2566-64FB-A0C5-3550-1C8664A317F7}"/>
                </a:ext>
              </a:extLst>
            </p:cNvPr>
            <p:cNvSpPr/>
            <p:nvPr/>
          </p:nvSpPr>
          <p:spPr>
            <a:xfrm rot="16200000">
              <a:off x="307630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מלבן: מסגרת משופעת 15">
              <a:extLst>
                <a:ext uri="{FF2B5EF4-FFF2-40B4-BE49-F238E27FC236}">
                  <a16:creationId xmlns:a16="http://schemas.microsoft.com/office/drawing/2014/main" id="{8F519227-D687-CE9C-894D-A5163B9A24AA}"/>
                </a:ext>
              </a:extLst>
            </p:cNvPr>
            <p:cNvSpPr/>
            <p:nvPr/>
          </p:nvSpPr>
          <p:spPr>
            <a:xfrm rot="16200000">
              <a:off x="357367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מלבן: מסגרת משופעת 16">
              <a:extLst>
                <a:ext uri="{FF2B5EF4-FFF2-40B4-BE49-F238E27FC236}">
                  <a16:creationId xmlns:a16="http://schemas.microsoft.com/office/drawing/2014/main" id="{64CE9110-2F2C-3047-136A-ECE29672B00B}"/>
                </a:ext>
              </a:extLst>
            </p:cNvPr>
            <p:cNvSpPr/>
            <p:nvPr/>
          </p:nvSpPr>
          <p:spPr>
            <a:xfrm rot="16200000">
              <a:off x="3073976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מלבן: מסגרת משופעת 17">
              <a:extLst>
                <a:ext uri="{FF2B5EF4-FFF2-40B4-BE49-F238E27FC236}">
                  <a16:creationId xmlns:a16="http://schemas.microsoft.com/office/drawing/2014/main" id="{3EF19679-D09D-DBDD-828B-E489AAA17213}"/>
                </a:ext>
              </a:extLst>
            </p:cNvPr>
            <p:cNvSpPr/>
            <p:nvPr/>
          </p:nvSpPr>
          <p:spPr>
            <a:xfrm rot="16200000">
              <a:off x="357135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מלבן: מסגרת משופעת 18">
              <a:extLst>
                <a:ext uri="{FF2B5EF4-FFF2-40B4-BE49-F238E27FC236}">
                  <a16:creationId xmlns:a16="http://schemas.microsoft.com/office/drawing/2014/main" id="{0434FFD6-0ADF-4FD4-0FFC-C1E42D58697F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לבן: מסגרת משופעת 19">
              <a:extLst>
                <a:ext uri="{FF2B5EF4-FFF2-40B4-BE49-F238E27FC236}">
                  <a16:creationId xmlns:a16="http://schemas.microsoft.com/office/drawing/2014/main" id="{A0616C56-FBAE-CDF2-18B8-283E8F834696}"/>
                </a:ext>
              </a:extLst>
            </p:cNvPr>
            <p:cNvSpPr/>
            <p:nvPr/>
          </p:nvSpPr>
          <p:spPr>
            <a:xfrm rot="16200000">
              <a:off x="356747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: מסגרת משופעת 20">
              <a:extLst>
                <a:ext uri="{FF2B5EF4-FFF2-40B4-BE49-F238E27FC236}">
                  <a16:creationId xmlns:a16="http://schemas.microsoft.com/office/drawing/2014/main" id="{35DB6DC7-0DAD-B700-1ECF-5A1A7F9ED3A5}"/>
                </a:ext>
              </a:extLst>
            </p:cNvPr>
            <p:cNvSpPr/>
            <p:nvPr/>
          </p:nvSpPr>
          <p:spPr>
            <a:xfrm rot="16200000">
              <a:off x="3070101" y="215186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073C97ED-C1A5-805C-DD36-8FE81C8E0009}"/>
              </a:ext>
            </a:extLst>
          </p:cNvPr>
          <p:cNvGrpSpPr/>
          <p:nvPr/>
        </p:nvGrpSpPr>
        <p:grpSpPr>
          <a:xfrm>
            <a:off x="1615400" y="1638146"/>
            <a:ext cx="1000949" cy="4007731"/>
            <a:chOff x="3069951" y="1638146"/>
            <a:chExt cx="1000949" cy="4007731"/>
          </a:xfrm>
        </p:grpSpPr>
        <p:sp>
          <p:nvSpPr>
            <p:cNvPr id="61" name="מלבן 60">
              <a:extLst>
                <a:ext uri="{FF2B5EF4-FFF2-40B4-BE49-F238E27FC236}">
                  <a16:creationId xmlns:a16="http://schemas.microsoft.com/office/drawing/2014/main" id="{D7304E7A-E67F-F33C-3095-F44580942042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מלבן: מסגרת משופעת 61">
              <a:extLst>
                <a:ext uri="{FF2B5EF4-FFF2-40B4-BE49-F238E27FC236}">
                  <a16:creationId xmlns:a16="http://schemas.microsoft.com/office/drawing/2014/main" id="{87A227DD-351F-62F9-8680-0D0388BF5989}"/>
                </a:ext>
              </a:extLst>
            </p:cNvPr>
            <p:cNvSpPr/>
            <p:nvPr/>
          </p:nvSpPr>
          <p:spPr>
            <a:xfrm rot="16200000">
              <a:off x="306995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לבן: מסגרת משופעת 62">
              <a:extLst>
                <a:ext uri="{FF2B5EF4-FFF2-40B4-BE49-F238E27FC236}">
                  <a16:creationId xmlns:a16="http://schemas.microsoft.com/office/drawing/2014/main" id="{BC2C2771-52D3-8507-A321-396A52310F4C}"/>
                </a:ext>
              </a:extLst>
            </p:cNvPr>
            <p:cNvSpPr/>
            <p:nvPr/>
          </p:nvSpPr>
          <p:spPr>
            <a:xfrm rot="16200000">
              <a:off x="35673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מלבן: מסגרת משופעת 63">
              <a:extLst>
                <a:ext uri="{FF2B5EF4-FFF2-40B4-BE49-F238E27FC236}">
                  <a16:creationId xmlns:a16="http://schemas.microsoft.com/office/drawing/2014/main" id="{B1135BB6-D056-AF51-8B59-3248CBA26EDF}"/>
                </a:ext>
              </a:extLst>
            </p:cNvPr>
            <p:cNvSpPr/>
            <p:nvPr/>
          </p:nvSpPr>
          <p:spPr>
            <a:xfrm rot="16200000">
              <a:off x="306995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5" name="מלבן: מסגרת משופעת 64">
              <a:extLst>
                <a:ext uri="{FF2B5EF4-FFF2-40B4-BE49-F238E27FC236}">
                  <a16:creationId xmlns:a16="http://schemas.microsoft.com/office/drawing/2014/main" id="{071A3814-1E6D-7EA2-289C-3E26FB9BCF5B}"/>
                </a:ext>
              </a:extLst>
            </p:cNvPr>
            <p:cNvSpPr/>
            <p:nvPr/>
          </p:nvSpPr>
          <p:spPr>
            <a:xfrm rot="16200000">
              <a:off x="356732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6" name="מלבן: מסגרת משופעת 65">
              <a:extLst>
                <a:ext uri="{FF2B5EF4-FFF2-40B4-BE49-F238E27FC236}">
                  <a16:creationId xmlns:a16="http://schemas.microsoft.com/office/drawing/2014/main" id="{E98BA27B-6CAC-0ED3-86D2-AA8A06CA66AD}"/>
                </a:ext>
              </a:extLst>
            </p:cNvPr>
            <p:cNvSpPr/>
            <p:nvPr/>
          </p:nvSpPr>
          <p:spPr>
            <a:xfrm rot="16200000">
              <a:off x="306995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מסגרת משופעת 66">
              <a:extLst>
                <a:ext uri="{FF2B5EF4-FFF2-40B4-BE49-F238E27FC236}">
                  <a16:creationId xmlns:a16="http://schemas.microsoft.com/office/drawing/2014/main" id="{C04B4461-CBE3-893C-9292-BD46AD972857}"/>
                </a:ext>
              </a:extLst>
            </p:cNvPr>
            <p:cNvSpPr/>
            <p:nvPr/>
          </p:nvSpPr>
          <p:spPr>
            <a:xfrm rot="16200000">
              <a:off x="35673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8" name="מלבן: מסגרת משופעת 67">
              <a:extLst>
                <a:ext uri="{FF2B5EF4-FFF2-40B4-BE49-F238E27FC236}">
                  <a16:creationId xmlns:a16="http://schemas.microsoft.com/office/drawing/2014/main" id="{445C050B-BA5F-D6AB-9535-BF519CCC34EE}"/>
                </a:ext>
              </a:extLst>
            </p:cNvPr>
            <p:cNvSpPr/>
            <p:nvPr/>
          </p:nvSpPr>
          <p:spPr>
            <a:xfrm rot="16200000">
              <a:off x="306995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9" name="מלבן: מסגרת משופעת 68">
              <a:extLst>
                <a:ext uri="{FF2B5EF4-FFF2-40B4-BE49-F238E27FC236}">
                  <a16:creationId xmlns:a16="http://schemas.microsoft.com/office/drawing/2014/main" id="{7418CB56-3612-3984-9C39-F5AFD17A4625}"/>
                </a:ext>
              </a:extLst>
            </p:cNvPr>
            <p:cNvSpPr/>
            <p:nvPr/>
          </p:nvSpPr>
          <p:spPr>
            <a:xfrm rot="16200000">
              <a:off x="356732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0" name="מלבן: מסגרת משופעת 69">
              <a:extLst>
                <a:ext uri="{FF2B5EF4-FFF2-40B4-BE49-F238E27FC236}">
                  <a16:creationId xmlns:a16="http://schemas.microsoft.com/office/drawing/2014/main" id="{5E01734F-D90F-D309-BEED-61C348B08061}"/>
                </a:ext>
              </a:extLst>
            </p:cNvPr>
            <p:cNvSpPr/>
            <p:nvPr/>
          </p:nvSpPr>
          <p:spPr>
            <a:xfrm rot="16200000">
              <a:off x="3070801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1" name="מלבן: מסגרת משופעת 70">
              <a:extLst>
                <a:ext uri="{FF2B5EF4-FFF2-40B4-BE49-F238E27FC236}">
                  <a16:creationId xmlns:a16="http://schemas.microsoft.com/office/drawing/2014/main" id="{A2900D04-F52D-5FC7-5A1B-4872EC056384}"/>
                </a:ext>
              </a:extLst>
            </p:cNvPr>
            <p:cNvSpPr/>
            <p:nvPr/>
          </p:nvSpPr>
          <p:spPr>
            <a:xfrm rot="16200000">
              <a:off x="356500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2" name="מלבן: מסגרת משופעת 71">
              <a:extLst>
                <a:ext uri="{FF2B5EF4-FFF2-40B4-BE49-F238E27FC236}">
                  <a16:creationId xmlns:a16="http://schemas.microsoft.com/office/drawing/2014/main" id="{BA01DD1F-319A-5A31-69D2-93BC84202EE4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3" name="מלבן: מסגרת משופעת 72">
              <a:extLst>
                <a:ext uri="{FF2B5EF4-FFF2-40B4-BE49-F238E27FC236}">
                  <a16:creationId xmlns:a16="http://schemas.microsoft.com/office/drawing/2014/main" id="{83C65C21-46D6-4161-D4B8-D5502BFBE174}"/>
                </a:ext>
              </a:extLst>
            </p:cNvPr>
            <p:cNvSpPr/>
            <p:nvPr/>
          </p:nvSpPr>
          <p:spPr>
            <a:xfrm rot="16200000">
              <a:off x="356112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4" name="מלבן: מסגרת משופעת 73">
              <a:extLst>
                <a:ext uri="{FF2B5EF4-FFF2-40B4-BE49-F238E27FC236}">
                  <a16:creationId xmlns:a16="http://schemas.microsoft.com/office/drawing/2014/main" id="{8E58C177-42C6-3231-6276-481977CB1DDF}"/>
                </a:ext>
              </a:extLst>
            </p:cNvPr>
            <p:cNvSpPr/>
            <p:nvPr/>
          </p:nvSpPr>
          <p:spPr>
            <a:xfrm rot="16200000">
              <a:off x="3070101" y="215186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מלבן: מסגרת משופעת 74">
              <a:extLst>
                <a:ext uri="{FF2B5EF4-FFF2-40B4-BE49-F238E27FC236}">
                  <a16:creationId xmlns:a16="http://schemas.microsoft.com/office/drawing/2014/main" id="{770B2303-BE3A-AFFF-47AF-8B5DE130D6B0}"/>
                </a:ext>
              </a:extLst>
            </p:cNvPr>
            <p:cNvSpPr/>
            <p:nvPr/>
          </p:nvSpPr>
          <p:spPr>
            <a:xfrm rot="16200000">
              <a:off x="3561126" y="215186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C02E2B-6845-49AE-3A54-70C5A1059494}"/>
              </a:ext>
            </a:extLst>
          </p:cNvPr>
          <p:cNvGrpSpPr/>
          <p:nvPr/>
        </p:nvGrpSpPr>
        <p:grpSpPr>
          <a:xfrm>
            <a:off x="4145676" y="1638145"/>
            <a:ext cx="1002573" cy="4007731"/>
            <a:chOff x="3069953" y="1638146"/>
            <a:chExt cx="1002573" cy="4007731"/>
          </a:xfrm>
        </p:grpSpPr>
        <p:sp>
          <p:nvSpPr>
            <p:cNvPr id="79" name="מלבן 78">
              <a:extLst>
                <a:ext uri="{FF2B5EF4-FFF2-40B4-BE49-F238E27FC236}">
                  <a16:creationId xmlns:a16="http://schemas.microsoft.com/office/drawing/2014/main" id="{8CAC2CD2-4963-85D0-AC1D-8DEFEC42274A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מלבן: מסגרת משופעת 79">
              <a:extLst>
                <a:ext uri="{FF2B5EF4-FFF2-40B4-BE49-F238E27FC236}">
                  <a16:creationId xmlns:a16="http://schemas.microsoft.com/office/drawing/2014/main" id="{8972BFA1-B673-0779-B4DB-EA6E59F5AF9A}"/>
                </a:ext>
              </a:extLst>
            </p:cNvPr>
            <p:cNvSpPr/>
            <p:nvPr/>
          </p:nvSpPr>
          <p:spPr>
            <a:xfrm rot="16200000">
              <a:off x="30731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מלבן: מסגרת משופעת 80">
              <a:extLst>
                <a:ext uri="{FF2B5EF4-FFF2-40B4-BE49-F238E27FC236}">
                  <a16:creationId xmlns:a16="http://schemas.microsoft.com/office/drawing/2014/main" id="{3568A6B2-3A44-E248-D528-FC412BC5A59E}"/>
                </a:ext>
              </a:extLst>
            </p:cNvPr>
            <p:cNvSpPr/>
            <p:nvPr/>
          </p:nvSpPr>
          <p:spPr>
            <a:xfrm rot="16200000">
              <a:off x="357050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2" name="מלבן: מסגרת משופעת 81">
              <a:extLst>
                <a:ext uri="{FF2B5EF4-FFF2-40B4-BE49-F238E27FC236}">
                  <a16:creationId xmlns:a16="http://schemas.microsoft.com/office/drawing/2014/main" id="{B4CF22D9-6E60-E497-3702-8DEA50A6D84B}"/>
                </a:ext>
              </a:extLst>
            </p:cNvPr>
            <p:cNvSpPr/>
            <p:nvPr/>
          </p:nvSpPr>
          <p:spPr>
            <a:xfrm rot="16200000">
              <a:off x="3073127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3" name="מלבן: מסגרת משופעת 82">
              <a:extLst>
                <a:ext uri="{FF2B5EF4-FFF2-40B4-BE49-F238E27FC236}">
                  <a16:creationId xmlns:a16="http://schemas.microsoft.com/office/drawing/2014/main" id="{747E34D6-CE5B-C78C-61D4-6E5A6FB73BB0}"/>
                </a:ext>
              </a:extLst>
            </p:cNvPr>
            <p:cNvSpPr/>
            <p:nvPr/>
          </p:nvSpPr>
          <p:spPr>
            <a:xfrm rot="16200000">
              <a:off x="3570502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מסגרת משופעת 83">
              <a:extLst>
                <a:ext uri="{FF2B5EF4-FFF2-40B4-BE49-F238E27FC236}">
                  <a16:creationId xmlns:a16="http://schemas.microsoft.com/office/drawing/2014/main" id="{4A93D6E8-42EC-AB08-F156-6653E6345620}"/>
                </a:ext>
              </a:extLst>
            </p:cNvPr>
            <p:cNvSpPr/>
            <p:nvPr/>
          </p:nvSpPr>
          <p:spPr>
            <a:xfrm rot="16200000">
              <a:off x="30731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לבן: מסגרת משופעת 84">
              <a:extLst>
                <a:ext uri="{FF2B5EF4-FFF2-40B4-BE49-F238E27FC236}">
                  <a16:creationId xmlns:a16="http://schemas.microsoft.com/office/drawing/2014/main" id="{735A7E3D-6631-AB0E-65D7-9CB90DEF352B}"/>
                </a:ext>
              </a:extLst>
            </p:cNvPr>
            <p:cNvSpPr/>
            <p:nvPr/>
          </p:nvSpPr>
          <p:spPr>
            <a:xfrm rot="16200000">
              <a:off x="357050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6" name="מלבן: מסגרת משופעת 85">
              <a:extLst>
                <a:ext uri="{FF2B5EF4-FFF2-40B4-BE49-F238E27FC236}">
                  <a16:creationId xmlns:a16="http://schemas.microsoft.com/office/drawing/2014/main" id="{64BC582F-5FE5-0D56-5AF6-7312921B0D77}"/>
                </a:ext>
              </a:extLst>
            </p:cNvPr>
            <p:cNvSpPr/>
            <p:nvPr/>
          </p:nvSpPr>
          <p:spPr>
            <a:xfrm rot="16200000">
              <a:off x="3073126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7" name="מלבן: מסגרת משופעת 86">
              <a:extLst>
                <a:ext uri="{FF2B5EF4-FFF2-40B4-BE49-F238E27FC236}">
                  <a16:creationId xmlns:a16="http://schemas.microsoft.com/office/drawing/2014/main" id="{69A9955C-34E9-C263-C3E0-33CADD60245E}"/>
                </a:ext>
              </a:extLst>
            </p:cNvPr>
            <p:cNvSpPr/>
            <p:nvPr/>
          </p:nvSpPr>
          <p:spPr>
            <a:xfrm rot="16200000">
              <a:off x="3570501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8" name="מלבן: מסגרת משופעת 87">
              <a:extLst>
                <a:ext uri="{FF2B5EF4-FFF2-40B4-BE49-F238E27FC236}">
                  <a16:creationId xmlns:a16="http://schemas.microsoft.com/office/drawing/2014/main" id="{500197C2-C86C-71A2-DC83-0EE0A0EB14E6}"/>
                </a:ext>
              </a:extLst>
            </p:cNvPr>
            <p:cNvSpPr/>
            <p:nvPr/>
          </p:nvSpPr>
          <p:spPr>
            <a:xfrm rot="16200000">
              <a:off x="3073976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9" name="מלבן: מסגרת משופעת 88">
              <a:extLst>
                <a:ext uri="{FF2B5EF4-FFF2-40B4-BE49-F238E27FC236}">
                  <a16:creationId xmlns:a16="http://schemas.microsoft.com/office/drawing/2014/main" id="{4DA159FD-E483-15A0-CD3F-CBD5FD9F9A5C}"/>
                </a:ext>
              </a:extLst>
            </p:cNvPr>
            <p:cNvSpPr/>
            <p:nvPr/>
          </p:nvSpPr>
          <p:spPr>
            <a:xfrm rot="16200000">
              <a:off x="3568176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0" name="מלבן: מסגרת משופעת 89">
              <a:extLst>
                <a:ext uri="{FF2B5EF4-FFF2-40B4-BE49-F238E27FC236}">
                  <a16:creationId xmlns:a16="http://schemas.microsoft.com/office/drawing/2014/main" id="{B7601A8D-E9FC-E075-4043-CCD7C9F02CA3}"/>
                </a:ext>
              </a:extLst>
            </p:cNvPr>
            <p:cNvSpPr/>
            <p:nvPr/>
          </p:nvSpPr>
          <p:spPr>
            <a:xfrm rot="16200000">
              <a:off x="3073276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1" name="מלבן: מסגרת משופעת 90">
              <a:extLst>
                <a:ext uri="{FF2B5EF4-FFF2-40B4-BE49-F238E27FC236}">
                  <a16:creationId xmlns:a16="http://schemas.microsoft.com/office/drawing/2014/main" id="{1DB5961C-B510-8A46-B204-DBA6D2CD07B2}"/>
                </a:ext>
              </a:extLst>
            </p:cNvPr>
            <p:cNvSpPr/>
            <p:nvPr/>
          </p:nvSpPr>
          <p:spPr>
            <a:xfrm rot="16200000">
              <a:off x="3564301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3" name="מלבן: מסגרת משופעת 92">
              <a:extLst>
                <a:ext uri="{FF2B5EF4-FFF2-40B4-BE49-F238E27FC236}">
                  <a16:creationId xmlns:a16="http://schemas.microsoft.com/office/drawing/2014/main" id="{E5A76FFB-8E74-705C-EF9C-F36D300431DF}"/>
                </a:ext>
              </a:extLst>
            </p:cNvPr>
            <p:cNvSpPr/>
            <p:nvPr/>
          </p:nvSpPr>
          <p:spPr>
            <a:xfrm rot="16200000">
              <a:off x="3564301" y="215186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B24FB025-7773-A544-451E-67AFCD559409}"/>
              </a:ext>
            </a:extLst>
          </p:cNvPr>
          <p:cNvGrpSpPr/>
          <p:nvPr/>
        </p:nvGrpSpPr>
        <p:grpSpPr>
          <a:xfrm>
            <a:off x="5406110" y="1638144"/>
            <a:ext cx="1000949" cy="4007731"/>
            <a:chOff x="3069951" y="1638146"/>
            <a:chExt cx="1000949" cy="4007731"/>
          </a:xfrm>
        </p:grpSpPr>
        <p:sp>
          <p:nvSpPr>
            <p:cNvPr id="97" name="מלבן 96">
              <a:extLst>
                <a:ext uri="{FF2B5EF4-FFF2-40B4-BE49-F238E27FC236}">
                  <a16:creationId xmlns:a16="http://schemas.microsoft.com/office/drawing/2014/main" id="{50637DE4-6C6A-670B-00BA-83AEB34F91E1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מלבן: מסגרת משופעת 97">
              <a:extLst>
                <a:ext uri="{FF2B5EF4-FFF2-40B4-BE49-F238E27FC236}">
                  <a16:creationId xmlns:a16="http://schemas.microsoft.com/office/drawing/2014/main" id="{D30AC5D6-80A7-5D35-585E-EECA5683BDC9}"/>
                </a:ext>
              </a:extLst>
            </p:cNvPr>
            <p:cNvSpPr/>
            <p:nvPr/>
          </p:nvSpPr>
          <p:spPr>
            <a:xfrm rot="16200000">
              <a:off x="306995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9" name="מלבן: מסגרת משופעת 98">
              <a:extLst>
                <a:ext uri="{FF2B5EF4-FFF2-40B4-BE49-F238E27FC236}">
                  <a16:creationId xmlns:a16="http://schemas.microsoft.com/office/drawing/2014/main" id="{0E7C3AA1-3A5C-D9EF-1008-E0F3634CBD54}"/>
                </a:ext>
              </a:extLst>
            </p:cNvPr>
            <p:cNvSpPr/>
            <p:nvPr/>
          </p:nvSpPr>
          <p:spPr>
            <a:xfrm rot="16200000">
              <a:off x="35673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0" name="מלבן: מסגרת משופעת 99">
              <a:extLst>
                <a:ext uri="{FF2B5EF4-FFF2-40B4-BE49-F238E27FC236}">
                  <a16:creationId xmlns:a16="http://schemas.microsoft.com/office/drawing/2014/main" id="{2306E0F1-9BE9-238C-523A-1E6E9C1AA267}"/>
                </a:ext>
              </a:extLst>
            </p:cNvPr>
            <p:cNvSpPr/>
            <p:nvPr/>
          </p:nvSpPr>
          <p:spPr>
            <a:xfrm rot="16200000">
              <a:off x="306995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1" name="מלבן: מסגרת משופעת 100">
              <a:extLst>
                <a:ext uri="{FF2B5EF4-FFF2-40B4-BE49-F238E27FC236}">
                  <a16:creationId xmlns:a16="http://schemas.microsoft.com/office/drawing/2014/main" id="{4F898755-D2CA-272A-AAB9-4E7A26D7F3D3}"/>
                </a:ext>
              </a:extLst>
            </p:cNvPr>
            <p:cNvSpPr/>
            <p:nvPr/>
          </p:nvSpPr>
          <p:spPr>
            <a:xfrm rot="16200000">
              <a:off x="356732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2" name="מלבן: מסגרת משופעת 101">
              <a:extLst>
                <a:ext uri="{FF2B5EF4-FFF2-40B4-BE49-F238E27FC236}">
                  <a16:creationId xmlns:a16="http://schemas.microsoft.com/office/drawing/2014/main" id="{6F62299D-C046-80CD-18F3-D9D0BAB618C7}"/>
                </a:ext>
              </a:extLst>
            </p:cNvPr>
            <p:cNvSpPr/>
            <p:nvPr/>
          </p:nvSpPr>
          <p:spPr>
            <a:xfrm rot="16200000">
              <a:off x="306995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3" name="מלבן: מסגרת משופעת 102">
              <a:extLst>
                <a:ext uri="{FF2B5EF4-FFF2-40B4-BE49-F238E27FC236}">
                  <a16:creationId xmlns:a16="http://schemas.microsoft.com/office/drawing/2014/main" id="{11CC5397-D9DE-B72B-A537-A17E0B32365A}"/>
                </a:ext>
              </a:extLst>
            </p:cNvPr>
            <p:cNvSpPr/>
            <p:nvPr/>
          </p:nvSpPr>
          <p:spPr>
            <a:xfrm rot="16200000">
              <a:off x="35673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4" name="מלבן: מסגרת משופעת 103">
              <a:extLst>
                <a:ext uri="{FF2B5EF4-FFF2-40B4-BE49-F238E27FC236}">
                  <a16:creationId xmlns:a16="http://schemas.microsoft.com/office/drawing/2014/main" id="{6709DA89-33C1-94BA-CED0-D7D4D917AB4B}"/>
                </a:ext>
              </a:extLst>
            </p:cNvPr>
            <p:cNvSpPr/>
            <p:nvPr/>
          </p:nvSpPr>
          <p:spPr>
            <a:xfrm rot="16200000">
              <a:off x="306995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5" name="מלבן: מסגרת משופעת 104">
              <a:extLst>
                <a:ext uri="{FF2B5EF4-FFF2-40B4-BE49-F238E27FC236}">
                  <a16:creationId xmlns:a16="http://schemas.microsoft.com/office/drawing/2014/main" id="{A74978A4-F845-617A-7FA9-09DFF1BECE26}"/>
                </a:ext>
              </a:extLst>
            </p:cNvPr>
            <p:cNvSpPr/>
            <p:nvPr/>
          </p:nvSpPr>
          <p:spPr>
            <a:xfrm rot="16200000">
              <a:off x="356732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6" name="מלבן: מסגרת משופעת 105">
              <a:extLst>
                <a:ext uri="{FF2B5EF4-FFF2-40B4-BE49-F238E27FC236}">
                  <a16:creationId xmlns:a16="http://schemas.microsoft.com/office/drawing/2014/main" id="{5AE57C70-01AA-196A-8E1E-4EB91F85A188}"/>
                </a:ext>
              </a:extLst>
            </p:cNvPr>
            <p:cNvSpPr/>
            <p:nvPr/>
          </p:nvSpPr>
          <p:spPr>
            <a:xfrm rot="16200000">
              <a:off x="3070801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7" name="מלבן: מסגרת משופעת 106">
              <a:extLst>
                <a:ext uri="{FF2B5EF4-FFF2-40B4-BE49-F238E27FC236}">
                  <a16:creationId xmlns:a16="http://schemas.microsoft.com/office/drawing/2014/main" id="{DE24B949-69A7-11A5-690B-CD6DD35FA7D9}"/>
                </a:ext>
              </a:extLst>
            </p:cNvPr>
            <p:cNvSpPr/>
            <p:nvPr/>
          </p:nvSpPr>
          <p:spPr>
            <a:xfrm rot="16200000">
              <a:off x="356500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8" name="מלבן: מסגרת משופעת 107">
              <a:extLst>
                <a:ext uri="{FF2B5EF4-FFF2-40B4-BE49-F238E27FC236}">
                  <a16:creationId xmlns:a16="http://schemas.microsoft.com/office/drawing/2014/main" id="{9CEA0944-7ABE-2A4E-C1BD-C7FDABD075B2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9" name="מלבן: מסגרת משופעת 108">
              <a:extLst>
                <a:ext uri="{FF2B5EF4-FFF2-40B4-BE49-F238E27FC236}">
                  <a16:creationId xmlns:a16="http://schemas.microsoft.com/office/drawing/2014/main" id="{4E9CA4E4-4C53-5376-D282-C6AA819E4986}"/>
                </a:ext>
              </a:extLst>
            </p:cNvPr>
            <p:cNvSpPr/>
            <p:nvPr/>
          </p:nvSpPr>
          <p:spPr>
            <a:xfrm rot="16200000">
              <a:off x="356112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11" name="קבוצה 110">
            <a:extLst>
              <a:ext uri="{FF2B5EF4-FFF2-40B4-BE49-F238E27FC236}">
                <a16:creationId xmlns:a16="http://schemas.microsoft.com/office/drawing/2014/main" id="{48C9A9AC-49A8-9285-A649-CEC40ED833EB}"/>
              </a:ext>
            </a:extLst>
          </p:cNvPr>
          <p:cNvGrpSpPr/>
          <p:nvPr/>
        </p:nvGrpSpPr>
        <p:grpSpPr>
          <a:xfrm rot="3275805">
            <a:off x="471688" y="3638488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112" name="מלבן: מסגרת משופעת 111">
              <a:extLst>
                <a:ext uri="{FF2B5EF4-FFF2-40B4-BE49-F238E27FC236}">
                  <a16:creationId xmlns:a16="http://schemas.microsoft.com/office/drawing/2014/main" id="{7610F91B-F7EE-3190-4AA0-81D6CDF1F643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מלבן: מסגרת משופעת 112">
              <a:extLst>
                <a:ext uri="{FF2B5EF4-FFF2-40B4-BE49-F238E27FC236}">
                  <a16:creationId xmlns:a16="http://schemas.microsoft.com/office/drawing/2014/main" id="{FD627510-6AE7-D90F-764F-AAB06AFEDEA1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4" name="קבוצה 113">
            <a:extLst>
              <a:ext uri="{FF2B5EF4-FFF2-40B4-BE49-F238E27FC236}">
                <a16:creationId xmlns:a16="http://schemas.microsoft.com/office/drawing/2014/main" id="{AF9D42A5-C079-E45A-33BA-BF0CA6934515}"/>
              </a:ext>
            </a:extLst>
          </p:cNvPr>
          <p:cNvGrpSpPr/>
          <p:nvPr/>
        </p:nvGrpSpPr>
        <p:grpSpPr>
          <a:xfrm rot="9030262">
            <a:off x="593928" y="1939744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15" name="מלבן: מסגרת משופעת 114">
              <a:extLst>
                <a:ext uri="{FF2B5EF4-FFF2-40B4-BE49-F238E27FC236}">
                  <a16:creationId xmlns:a16="http://schemas.microsoft.com/office/drawing/2014/main" id="{DB4F7B35-D12F-3980-BF22-0BF1F6D0AEBF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מלבן: מסגרת משופעת 115">
              <a:extLst>
                <a:ext uri="{FF2B5EF4-FFF2-40B4-BE49-F238E27FC236}">
                  <a16:creationId xmlns:a16="http://schemas.microsoft.com/office/drawing/2014/main" id="{6E187030-DFAA-A2ED-FA2F-C64B012D10AE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81166131-2D5F-6725-0AB6-95EBEE4EFDD3}"/>
              </a:ext>
            </a:extLst>
          </p:cNvPr>
          <p:cNvGrpSpPr/>
          <p:nvPr/>
        </p:nvGrpSpPr>
        <p:grpSpPr>
          <a:xfrm flipH="1">
            <a:off x="-2239804" y="3349289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118" name="מלבן: מסגרת משופעת 117">
              <a:extLst>
                <a:ext uri="{FF2B5EF4-FFF2-40B4-BE49-F238E27FC236}">
                  <a16:creationId xmlns:a16="http://schemas.microsoft.com/office/drawing/2014/main" id="{F6E5C705-2CE2-7916-F501-C98E7A6DD2CC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מלבן: מסגרת משופעת 118">
              <a:extLst>
                <a:ext uri="{FF2B5EF4-FFF2-40B4-BE49-F238E27FC236}">
                  <a16:creationId xmlns:a16="http://schemas.microsoft.com/office/drawing/2014/main" id="{3825D5AD-1548-8112-368B-EEE0AE468FEA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מלבן: מסגרת משופעת 119">
              <a:extLst>
                <a:ext uri="{FF2B5EF4-FFF2-40B4-BE49-F238E27FC236}">
                  <a16:creationId xmlns:a16="http://schemas.microsoft.com/office/drawing/2014/main" id="{92DDCD5E-60B3-E32F-7A62-57466BF0FEAF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1" name="קבוצה 120">
            <a:extLst>
              <a:ext uri="{FF2B5EF4-FFF2-40B4-BE49-F238E27FC236}">
                <a16:creationId xmlns:a16="http://schemas.microsoft.com/office/drawing/2014/main" id="{92E473BE-5ABC-8B6F-8509-90EDE6E9CBBD}"/>
              </a:ext>
            </a:extLst>
          </p:cNvPr>
          <p:cNvGrpSpPr/>
          <p:nvPr/>
        </p:nvGrpSpPr>
        <p:grpSpPr>
          <a:xfrm rot="11992176">
            <a:off x="-685819" y="2972427"/>
            <a:ext cx="1004046" cy="1004046"/>
            <a:chOff x="2563905" y="4320989"/>
            <a:chExt cx="1004046" cy="1004046"/>
          </a:xfrm>
        </p:grpSpPr>
        <p:sp>
          <p:nvSpPr>
            <p:cNvPr id="122" name="מלבן: מסגרת משופעת 121">
              <a:extLst>
                <a:ext uri="{FF2B5EF4-FFF2-40B4-BE49-F238E27FC236}">
                  <a16:creationId xmlns:a16="http://schemas.microsoft.com/office/drawing/2014/main" id="{4A88D163-8F17-7608-8BFA-82E9691CF462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מלבן: מסגרת משופעת 122">
              <a:extLst>
                <a:ext uri="{FF2B5EF4-FFF2-40B4-BE49-F238E27FC236}">
                  <a16:creationId xmlns:a16="http://schemas.microsoft.com/office/drawing/2014/main" id="{F29F5501-8786-9DB4-6040-9CC60892D9A2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מלבן: מסגרת משופעת 123">
              <a:extLst>
                <a:ext uri="{FF2B5EF4-FFF2-40B4-BE49-F238E27FC236}">
                  <a16:creationId xmlns:a16="http://schemas.microsoft.com/office/drawing/2014/main" id="{E426BE66-7FF4-74CA-A96E-9A08CFD5F763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5" name="קבוצה 124">
            <a:extLst>
              <a:ext uri="{FF2B5EF4-FFF2-40B4-BE49-F238E27FC236}">
                <a16:creationId xmlns:a16="http://schemas.microsoft.com/office/drawing/2014/main" id="{2C85403E-EAA2-7717-C6E1-89B4415E8014}"/>
              </a:ext>
            </a:extLst>
          </p:cNvPr>
          <p:cNvGrpSpPr/>
          <p:nvPr/>
        </p:nvGrpSpPr>
        <p:grpSpPr>
          <a:xfrm rot="16200000">
            <a:off x="-1929804" y="1991608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26" name="מלבן: מסגרת משופעת 125">
              <a:extLst>
                <a:ext uri="{FF2B5EF4-FFF2-40B4-BE49-F238E27FC236}">
                  <a16:creationId xmlns:a16="http://schemas.microsoft.com/office/drawing/2014/main" id="{AA346110-5F12-D0FD-F531-F1955616A6D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מלבן: מסגרת משופעת 126">
              <a:extLst>
                <a:ext uri="{FF2B5EF4-FFF2-40B4-BE49-F238E27FC236}">
                  <a16:creationId xmlns:a16="http://schemas.microsoft.com/office/drawing/2014/main" id="{127C8E54-2F3E-DA70-2B0B-B0A248ADBD69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מציין מיקום תוכן 2">
                <a:extLst>
                  <a:ext uri="{FF2B5EF4-FFF2-40B4-BE49-F238E27FC236}">
                    <a16:creationId xmlns:a16="http://schemas.microsoft.com/office/drawing/2014/main" id="{F905E354-A9C7-8C05-7EFE-061260C1B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4923" y="1614156"/>
                <a:ext cx="4093999" cy="412587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>
                    <a:latin typeface="Cambria Math" panose="02040503050406030204" pitchFamily="18" charset="0"/>
                  </a:rPr>
                  <a:t>נשים לב כי ניתן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בעזרת 4 כללי נסיגה בלבד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ישנה דרך אחת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ישנה דרך אחת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(לא לרצף בכלל)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בעבור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שלילי ברור שלא ניתן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כלל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סה"כ נקבל את הנוסחה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he-I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0" name="מציין מיקום תוכן 2">
                <a:extLst>
                  <a:ext uri="{FF2B5EF4-FFF2-40B4-BE49-F238E27FC236}">
                    <a16:creationId xmlns:a16="http://schemas.microsoft.com/office/drawing/2014/main" id="{F905E354-A9C7-8C05-7EFE-061260C1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23" y="1614156"/>
                <a:ext cx="4093999" cy="4125870"/>
              </a:xfrm>
              <a:prstGeom prst="rect">
                <a:avLst/>
              </a:prstGeom>
              <a:blipFill>
                <a:blip r:embed="rId2"/>
                <a:stretch>
                  <a:fillRect t="-886" r="-10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CD21B195-5CC3-8847-9DF9-E62F84B0E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999" y="2313059"/>
                <a:ext cx="5542588" cy="20911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2" name="מציין מיקום תוכן 1">
                <a:extLst>
                  <a:ext uri="{FF2B5EF4-FFF2-40B4-BE49-F238E27FC236}">
                    <a16:creationId xmlns:a16="http://schemas.microsoft.com/office/drawing/2014/main" id="{CD21B195-5CC3-8847-9DF9-E62F84B0E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999" y="2313059"/>
                <a:ext cx="5542588" cy="20911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>
            <a:extLst>
              <a:ext uri="{FF2B5EF4-FFF2-40B4-BE49-F238E27FC236}">
                <a16:creationId xmlns:a16="http://schemas.microsoft.com/office/drawing/2014/main" id="{BC5A32DF-438E-6DA2-0FBC-E58BD9A6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הגדרת סדרת פיבונאצ'י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ED834E-9BDA-94D8-1A4A-D10C5B6C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E9B797-AD10-F242-5C02-04A58B07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F1F7D4-4C5F-E4AD-C71B-287AC32A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875A2D7-5A89-0BBC-2528-FAD323BF8ADB}"/>
              </a:ext>
            </a:extLst>
          </p:cNvPr>
          <p:cNvSpPr txBox="1"/>
          <p:nvPr/>
        </p:nvSpPr>
        <p:spPr>
          <a:xfrm>
            <a:off x="3805767" y="4267139"/>
            <a:ext cx="45803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0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 1, 1, 2, 3, 5, 8, 13, 21, 34, 55, 89, 144, …</a:t>
            </a:r>
            <a:endParaRPr lang="he-IL" sz="2400" dirty="0">
              <a:solidFill>
                <a:schemeClr val="bg1">
                  <a:lumMod val="85000"/>
                  <a:lumOff val="1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CC3EDCB-67D8-92A4-B287-99852AD65218}"/>
                  </a:ext>
                </a:extLst>
              </p:cNvPr>
              <p:cNvSpPr txBox="1"/>
              <p:nvPr/>
            </p:nvSpPr>
            <p:spPr>
              <a:xfrm>
                <a:off x="5105400" y="1665285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dirty="0"/>
                  <a:t>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CC3EDCB-67D8-92A4-B287-99852AD6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665285"/>
                <a:ext cx="1981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7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ACF0A7-4DC1-B41C-8DBD-CF23BE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D0CB12-3D69-2892-7B00-38F3568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48EF81-0126-06D2-9CD7-32B35344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1C49CF3D-BD5C-AFC4-68FB-64E6266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 הנסיגה ל־</a:t>
            </a:r>
            <a:r>
              <a:rPr lang="en-US" dirty="0"/>
              <a:t>A</a:t>
            </a:r>
            <a:endParaRPr lang="he-IL" dirty="0"/>
          </a:p>
        </p:txBody>
      </p: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7D5C792A-AF5B-AE75-102A-DD6CBBD3F9B5}"/>
              </a:ext>
            </a:extLst>
          </p:cNvPr>
          <p:cNvGrpSpPr/>
          <p:nvPr/>
        </p:nvGrpSpPr>
        <p:grpSpPr>
          <a:xfrm>
            <a:off x="2877438" y="1638146"/>
            <a:ext cx="1005748" cy="4007731"/>
            <a:chOff x="3069953" y="1638146"/>
            <a:chExt cx="1005748" cy="4007731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8019882-F7EC-ED9E-F165-07BF81077665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: מסגרת משופעת 8">
              <a:extLst>
                <a:ext uri="{FF2B5EF4-FFF2-40B4-BE49-F238E27FC236}">
                  <a16:creationId xmlns:a16="http://schemas.microsoft.com/office/drawing/2014/main" id="{3CF6086F-356C-2721-06D1-B83C51B1BB7E}"/>
                </a:ext>
              </a:extLst>
            </p:cNvPr>
            <p:cNvSpPr/>
            <p:nvPr/>
          </p:nvSpPr>
          <p:spPr>
            <a:xfrm rot="16200000">
              <a:off x="307630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מלבן: מסגרת משופעת 9">
              <a:extLst>
                <a:ext uri="{FF2B5EF4-FFF2-40B4-BE49-F238E27FC236}">
                  <a16:creationId xmlns:a16="http://schemas.microsoft.com/office/drawing/2014/main" id="{33A8571A-2ED7-E001-726A-11110F6F875B}"/>
                </a:ext>
              </a:extLst>
            </p:cNvPr>
            <p:cNvSpPr/>
            <p:nvPr/>
          </p:nvSpPr>
          <p:spPr>
            <a:xfrm rot="16200000">
              <a:off x="357367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מלבן: מסגרת משופעת 10">
              <a:extLst>
                <a:ext uri="{FF2B5EF4-FFF2-40B4-BE49-F238E27FC236}">
                  <a16:creationId xmlns:a16="http://schemas.microsoft.com/office/drawing/2014/main" id="{638DE8B7-26DF-BBAF-8361-B87C537D1481}"/>
                </a:ext>
              </a:extLst>
            </p:cNvPr>
            <p:cNvSpPr/>
            <p:nvPr/>
          </p:nvSpPr>
          <p:spPr>
            <a:xfrm rot="16200000">
              <a:off x="307630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מלבן: מסגרת משופעת 11">
              <a:extLst>
                <a:ext uri="{FF2B5EF4-FFF2-40B4-BE49-F238E27FC236}">
                  <a16:creationId xmlns:a16="http://schemas.microsoft.com/office/drawing/2014/main" id="{4EBBCFC1-401E-E774-A8BA-435AE99B891D}"/>
                </a:ext>
              </a:extLst>
            </p:cNvPr>
            <p:cNvSpPr/>
            <p:nvPr/>
          </p:nvSpPr>
          <p:spPr>
            <a:xfrm rot="16200000">
              <a:off x="357367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מלבן: מסגרת משופעת 12">
              <a:extLst>
                <a:ext uri="{FF2B5EF4-FFF2-40B4-BE49-F238E27FC236}">
                  <a16:creationId xmlns:a16="http://schemas.microsoft.com/office/drawing/2014/main" id="{F9818195-3551-8505-46A5-B2345F23791D}"/>
                </a:ext>
              </a:extLst>
            </p:cNvPr>
            <p:cNvSpPr/>
            <p:nvPr/>
          </p:nvSpPr>
          <p:spPr>
            <a:xfrm rot="16200000">
              <a:off x="307630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מלבן: מסגרת משופעת 13">
              <a:extLst>
                <a:ext uri="{FF2B5EF4-FFF2-40B4-BE49-F238E27FC236}">
                  <a16:creationId xmlns:a16="http://schemas.microsoft.com/office/drawing/2014/main" id="{85773C8A-7C47-C89E-CEAC-D35E596BF551}"/>
                </a:ext>
              </a:extLst>
            </p:cNvPr>
            <p:cNvSpPr/>
            <p:nvPr/>
          </p:nvSpPr>
          <p:spPr>
            <a:xfrm rot="16200000">
              <a:off x="357367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מלבן: מסגרת משופעת 14">
              <a:extLst>
                <a:ext uri="{FF2B5EF4-FFF2-40B4-BE49-F238E27FC236}">
                  <a16:creationId xmlns:a16="http://schemas.microsoft.com/office/drawing/2014/main" id="{0F2E2566-64FB-A0C5-3550-1C8664A317F7}"/>
                </a:ext>
              </a:extLst>
            </p:cNvPr>
            <p:cNvSpPr/>
            <p:nvPr/>
          </p:nvSpPr>
          <p:spPr>
            <a:xfrm rot="16200000">
              <a:off x="307630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מלבן: מסגרת משופעת 15">
              <a:extLst>
                <a:ext uri="{FF2B5EF4-FFF2-40B4-BE49-F238E27FC236}">
                  <a16:creationId xmlns:a16="http://schemas.microsoft.com/office/drawing/2014/main" id="{8F519227-D687-CE9C-894D-A5163B9A24AA}"/>
                </a:ext>
              </a:extLst>
            </p:cNvPr>
            <p:cNvSpPr/>
            <p:nvPr/>
          </p:nvSpPr>
          <p:spPr>
            <a:xfrm rot="16200000">
              <a:off x="357367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מלבן: מסגרת משופעת 16">
              <a:extLst>
                <a:ext uri="{FF2B5EF4-FFF2-40B4-BE49-F238E27FC236}">
                  <a16:creationId xmlns:a16="http://schemas.microsoft.com/office/drawing/2014/main" id="{64CE9110-2F2C-3047-136A-ECE29672B00B}"/>
                </a:ext>
              </a:extLst>
            </p:cNvPr>
            <p:cNvSpPr/>
            <p:nvPr/>
          </p:nvSpPr>
          <p:spPr>
            <a:xfrm rot="16200000">
              <a:off x="3073976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מלבן: מסגרת משופעת 17">
              <a:extLst>
                <a:ext uri="{FF2B5EF4-FFF2-40B4-BE49-F238E27FC236}">
                  <a16:creationId xmlns:a16="http://schemas.microsoft.com/office/drawing/2014/main" id="{3EF19679-D09D-DBDD-828B-E489AAA17213}"/>
                </a:ext>
              </a:extLst>
            </p:cNvPr>
            <p:cNvSpPr/>
            <p:nvPr/>
          </p:nvSpPr>
          <p:spPr>
            <a:xfrm rot="16200000">
              <a:off x="357135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מלבן: מסגרת משופעת 18">
              <a:extLst>
                <a:ext uri="{FF2B5EF4-FFF2-40B4-BE49-F238E27FC236}">
                  <a16:creationId xmlns:a16="http://schemas.microsoft.com/office/drawing/2014/main" id="{0434FFD6-0ADF-4FD4-0FFC-C1E42D58697F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לבן: מסגרת משופעת 19">
              <a:extLst>
                <a:ext uri="{FF2B5EF4-FFF2-40B4-BE49-F238E27FC236}">
                  <a16:creationId xmlns:a16="http://schemas.microsoft.com/office/drawing/2014/main" id="{A0616C56-FBAE-CDF2-18B8-283E8F834696}"/>
                </a:ext>
              </a:extLst>
            </p:cNvPr>
            <p:cNvSpPr/>
            <p:nvPr/>
          </p:nvSpPr>
          <p:spPr>
            <a:xfrm rot="16200000">
              <a:off x="356747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: מסגרת משופעת 20">
              <a:extLst>
                <a:ext uri="{FF2B5EF4-FFF2-40B4-BE49-F238E27FC236}">
                  <a16:creationId xmlns:a16="http://schemas.microsoft.com/office/drawing/2014/main" id="{35DB6DC7-0DAD-B700-1ECF-5A1A7F9ED3A5}"/>
                </a:ext>
              </a:extLst>
            </p:cNvPr>
            <p:cNvSpPr/>
            <p:nvPr/>
          </p:nvSpPr>
          <p:spPr>
            <a:xfrm rot="16200000">
              <a:off x="3070101" y="215186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073C97ED-C1A5-805C-DD36-8FE81C8E0009}"/>
              </a:ext>
            </a:extLst>
          </p:cNvPr>
          <p:cNvGrpSpPr/>
          <p:nvPr/>
        </p:nvGrpSpPr>
        <p:grpSpPr>
          <a:xfrm>
            <a:off x="1615400" y="1638146"/>
            <a:ext cx="1000949" cy="4007731"/>
            <a:chOff x="3069951" y="1638146"/>
            <a:chExt cx="1000949" cy="4007731"/>
          </a:xfrm>
        </p:grpSpPr>
        <p:sp>
          <p:nvSpPr>
            <p:cNvPr id="61" name="מלבן 60">
              <a:extLst>
                <a:ext uri="{FF2B5EF4-FFF2-40B4-BE49-F238E27FC236}">
                  <a16:creationId xmlns:a16="http://schemas.microsoft.com/office/drawing/2014/main" id="{D7304E7A-E67F-F33C-3095-F44580942042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מלבן: מסגרת משופעת 61">
              <a:extLst>
                <a:ext uri="{FF2B5EF4-FFF2-40B4-BE49-F238E27FC236}">
                  <a16:creationId xmlns:a16="http://schemas.microsoft.com/office/drawing/2014/main" id="{87A227DD-351F-62F9-8680-0D0388BF5989}"/>
                </a:ext>
              </a:extLst>
            </p:cNvPr>
            <p:cNvSpPr/>
            <p:nvPr/>
          </p:nvSpPr>
          <p:spPr>
            <a:xfrm rot="16200000">
              <a:off x="306995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לבן: מסגרת משופעת 62">
              <a:extLst>
                <a:ext uri="{FF2B5EF4-FFF2-40B4-BE49-F238E27FC236}">
                  <a16:creationId xmlns:a16="http://schemas.microsoft.com/office/drawing/2014/main" id="{BC2C2771-52D3-8507-A321-396A52310F4C}"/>
                </a:ext>
              </a:extLst>
            </p:cNvPr>
            <p:cNvSpPr/>
            <p:nvPr/>
          </p:nvSpPr>
          <p:spPr>
            <a:xfrm rot="16200000">
              <a:off x="35673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מלבן: מסגרת משופעת 63">
              <a:extLst>
                <a:ext uri="{FF2B5EF4-FFF2-40B4-BE49-F238E27FC236}">
                  <a16:creationId xmlns:a16="http://schemas.microsoft.com/office/drawing/2014/main" id="{B1135BB6-D056-AF51-8B59-3248CBA26EDF}"/>
                </a:ext>
              </a:extLst>
            </p:cNvPr>
            <p:cNvSpPr/>
            <p:nvPr/>
          </p:nvSpPr>
          <p:spPr>
            <a:xfrm rot="16200000">
              <a:off x="306995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5" name="מלבן: מסגרת משופעת 64">
              <a:extLst>
                <a:ext uri="{FF2B5EF4-FFF2-40B4-BE49-F238E27FC236}">
                  <a16:creationId xmlns:a16="http://schemas.microsoft.com/office/drawing/2014/main" id="{071A3814-1E6D-7EA2-289C-3E26FB9BCF5B}"/>
                </a:ext>
              </a:extLst>
            </p:cNvPr>
            <p:cNvSpPr/>
            <p:nvPr/>
          </p:nvSpPr>
          <p:spPr>
            <a:xfrm rot="16200000">
              <a:off x="356732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6" name="מלבן: מסגרת משופעת 65">
              <a:extLst>
                <a:ext uri="{FF2B5EF4-FFF2-40B4-BE49-F238E27FC236}">
                  <a16:creationId xmlns:a16="http://schemas.microsoft.com/office/drawing/2014/main" id="{E98BA27B-6CAC-0ED3-86D2-AA8A06CA66AD}"/>
                </a:ext>
              </a:extLst>
            </p:cNvPr>
            <p:cNvSpPr/>
            <p:nvPr/>
          </p:nvSpPr>
          <p:spPr>
            <a:xfrm rot="16200000">
              <a:off x="306995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מסגרת משופעת 66">
              <a:extLst>
                <a:ext uri="{FF2B5EF4-FFF2-40B4-BE49-F238E27FC236}">
                  <a16:creationId xmlns:a16="http://schemas.microsoft.com/office/drawing/2014/main" id="{C04B4461-CBE3-893C-9292-BD46AD972857}"/>
                </a:ext>
              </a:extLst>
            </p:cNvPr>
            <p:cNvSpPr/>
            <p:nvPr/>
          </p:nvSpPr>
          <p:spPr>
            <a:xfrm rot="16200000">
              <a:off x="35673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8" name="מלבן: מסגרת משופעת 67">
              <a:extLst>
                <a:ext uri="{FF2B5EF4-FFF2-40B4-BE49-F238E27FC236}">
                  <a16:creationId xmlns:a16="http://schemas.microsoft.com/office/drawing/2014/main" id="{445C050B-BA5F-D6AB-9535-BF519CCC34EE}"/>
                </a:ext>
              </a:extLst>
            </p:cNvPr>
            <p:cNvSpPr/>
            <p:nvPr/>
          </p:nvSpPr>
          <p:spPr>
            <a:xfrm rot="16200000">
              <a:off x="306995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9" name="מלבן: מסגרת משופעת 68">
              <a:extLst>
                <a:ext uri="{FF2B5EF4-FFF2-40B4-BE49-F238E27FC236}">
                  <a16:creationId xmlns:a16="http://schemas.microsoft.com/office/drawing/2014/main" id="{7418CB56-3612-3984-9C39-F5AFD17A4625}"/>
                </a:ext>
              </a:extLst>
            </p:cNvPr>
            <p:cNvSpPr/>
            <p:nvPr/>
          </p:nvSpPr>
          <p:spPr>
            <a:xfrm rot="16200000">
              <a:off x="356732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0" name="מלבן: מסגרת משופעת 69">
              <a:extLst>
                <a:ext uri="{FF2B5EF4-FFF2-40B4-BE49-F238E27FC236}">
                  <a16:creationId xmlns:a16="http://schemas.microsoft.com/office/drawing/2014/main" id="{5E01734F-D90F-D309-BEED-61C348B08061}"/>
                </a:ext>
              </a:extLst>
            </p:cNvPr>
            <p:cNvSpPr/>
            <p:nvPr/>
          </p:nvSpPr>
          <p:spPr>
            <a:xfrm rot="16200000">
              <a:off x="3070801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1" name="מלבן: מסגרת משופעת 70">
              <a:extLst>
                <a:ext uri="{FF2B5EF4-FFF2-40B4-BE49-F238E27FC236}">
                  <a16:creationId xmlns:a16="http://schemas.microsoft.com/office/drawing/2014/main" id="{A2900D04-F52D-5FC7-5A1B-4872EC056384}"/>
                </a:ext>
              </a:extLst>
            </p:cNvPr>
            <p:cNvSpPr/>
            <p:nvPr/>
          </p:nvSpPr>
          <p:spPr>
            <a:xfrm rot="16200000">
              <a:off x="356500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2" name="מלבן: מסגרת משופעת 71">
              <a:extLst>
                <a:ext uri="{FF2B5EF4-FFF2-40B4-BE49-F238E27FC236}">
                  <a16:creationId xmlns:a16="http://schemas.microsoft.com/office/drawing/2014/main" id="{BA01DD1F-319A-5A31-69D2-93BC84202EE4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3" name="מלבן: מסגרת משופעת 72">
              <a:extLst>
                <a:ext uri="{FF2B5EF4-FFF2-40B4-BE49-F238E27FC236}">
                  <a16:creationId xmlns:a16="http://schemas.microsoft.com/office/drawing/2014/main" id="{83C65C21-46D6-4161-D4B8-D5502BFBE174}"/>
                </a:ext>
              </a:extLst>
            </p:cNvPr>
            <p:cNvSpPr/>
            <p:nvPr/>
          </p:nvSpPr>
          <p:spPr>
            <a:xfrm rot="16200000">
              <a:off x="356112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4" name="מלבן: מסגרת משופעת 73">
              <a:extLst>
                <a:ext uri="{FF2B5EF4-FFF2-40B4-BE49-F238E27FC236}">
                  <a16:creationId xmlns:a16="http://schemas.microsoft.com/office/drawing/2014/main" id="{8E58C177-42C6-3231-6276-481977CB1DDF}"/>
                </a:ext>
              </a:extLst>
            </p:cNvPr>
            <p:cNvSpPr/>
            <p:nvPr/>
          </p:nvSpPr>
          <p:spPr>
            <a:xfrm rot="16200000">
              <a:off x="3070101" y="215186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מלבן: מסגרת משופעת 74">
              <a:extLst>
                <a:ext uri="{FF2B5EF4-FFF2-40B4-BE49-F238E27FC236}">
                  <a16:creationId xmlns:a16="http://schemas.microsoft.com/office/drawing/2014/main" id="{770B2303-BE3A-AFFF-47AF-8B5DE130D6B0}"/>
                </a:ext>
              </a:extLst>
            </p:cNvPr>
            <p:cNvSpPr/>
            <p:nvPr/>
          </p:nvSpPr>
          <p:spPr>
            <a:xfrm rot="16200000">
              <a:off x="3561126" y="215186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C02E2B-6845-49AE-3A54-70C5A1059494}"/>
              </a:ext>
            </a:extLst>
          </p:cNvPr>
          <p:cNvGrpSpPr/>
          <p:nvPr/>
        </p:nvGrpSpPr>
        <p:grpSpPr>
          <a:xfrm>
            <a:off x="4145676" y="1638145"/>
            <a:ext cx="1002573" cy="4007731"/>
            <a:chOff x="3069953" y="1638146"/>
            <a:chExt cx="1002573" cy="4007731"/>
          </a:xfrm>
        </p:grpSpPr>
        <p:sp>
          <p:nvSpPr>
            <p:cNvPr id="79" name="מלבן 78">
              <a:extLst>
                <a:ext uri="{FF2B5EF4-FFF2-40B4-BE49-F238E27FC236}">
                  <a16:creationId xmlns:a16="http://schemas.microsoft.com/office/drawing/2014/main" id="{8CAC2CD2-4963-85D0-AC1D-8DEFEC42274A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מלבן: מסגרת משופעת 79">
              <a:extLst>
                <a:ext uri="{FF2B5EF4-FFF2-40B4-BE49-F238E27FC236}">
                  <a16:creationId xmlns:a16="http://schemas.microsoft.com/office/drawing/2014/main" id="{8972BFA1-B673-0779-B4DB-EA6E59F5AF9A}"/>
                </a:ext>
              </a:extLst>
            </p:cNvPr>
            <p:cNvSpPr/>
            <p:nvPr/>
          </p:nvSpPr>
          <p:spPr>
            <a:xfrm rot="16200000">
              <a:off x="30731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מלבן: מסגרת משופעת 80">
              <a:extLst>
                <a:ext uri="{FF2B5EF4-FFF2-40B4-BE49-F238E27FC236}">
                  <a16:creationId xmlns:a16="http://schemas.microsoft.com/office/drawing/2014/main" id="{3568A6B2-3A44-E248-D528-FC412BC5A59E}"/>
                </a:ext>
              </a:extLst>
            </p:cNvPr>
            <p:cNvSpPr/>
            <p:nvPr/>
          </p:nvSpPr>
          <p:spPr>
            <a:xfrm rot="16200000">
              <a:off x="357050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2" name="מלבן: מסגרת משופעת 81">
              <a:extLst>
                <a:ext uri="{FF2B5EF4-FFF2-40B4-BE49-F238E27FC236}">
                  <a16:creationId xmlns:a16="http://schemas.microsoft.com/office/drawing/2014/main" id="{B4CF22D9-6E60-E497-3702-8DEA50A6D84B}"/>
                </a:ext>
              </a:extLst>
            </p:cNvPr>
            <p:cNvSpPr/>
            <p:nvPr/>
          </p:nvSpPr>
          <p:spPr>
            <a:xfrm rot="16200000">
              <a:off x="3073127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3" name="מלבן: מסגרת משופעת 82">
              <a:extLst>
                <a:ext uri="{FF2B5EF4-FFF2-40B4-BE49-F238E27FC236}">
                  <a16:creationId xmlns:a16="http://schemas.microsoft.com/office/drawing/2014/main" id="{747E34D6-CE5B-C78C-61D4-6E5A6FB73BB0}"/>
                </a:ext>
              </a:extLst>
            </p:cNvPr>
            <p:cNvSpPr/>
            <p:nvPr/>
          </p:nvSpPr>
          <p:spPr>
            <a:xfrm rot="16200000">
              <a:off x="3570502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מסגרת משופעת 83">
              <a:extLst>
                <a:ext uri="{FF2B5EF4-FFF2-40B4-BE49-F238E27FC236}">
                  <a16:creationId xmlns:a16="http://schemas.microsoft.com/office/drawing/2014/main" id="{4A93D6E8-42EC-AB08-F156-6653E6345620}"/>
                </a:ext>
              </a:extLst>
            </p:cNvPr>
            <p:cNvSpPr/>
            <p:nvPr/>
          </p:nvSpPr>
          <p:spPr>
            <a:xfrm rot="16200000">
              <a:off x="30731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לבן: מסגרת משופעת 84">
              <a:extLst>
                <a:ext uri="{FF2B5EF4-FFF2-40B4-BE49-F238E27FC236}">
                  <a16:creationId xmlns:a16="http://schemas.microsoft.com/office/drawing/2014/main" id="{735A7E3D-6631-AB0E-65D7-9CB90DEF352B}"/>
                </a:ext>
              </a:extLst>
            </p:cNvPr>
            <p:cNvSpPr/>
            <p:nvPr/>
          </p:nvSpPr>
          <p:spPr>
            <a:xfrm rot="16200000">
              <a:off x="357050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6" name="מלבן: מסגרת משופעת 85">
              <a:extLst>
                <a:ext uri="{FF2B5EF4-FFF2-40B4-BE49-F238E27FC236}">
                  <a16:creationId xmlns:a16="http://schemas.microsoft.com/office/drawing/2014/main" id="{64BC582F-5FE5-0D56-5AF6-7312921B0D77}"/>
                </a:ext>
              </a:extLst>
            </p:cNvPr>
            <p:cNvSpPr/>
            <p:nvPr/>
          </p:nvSpPr>
          <p:spPr>
            <a:xfrm rot="16200000">
              <a:off x="3073126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7" name="מלבן: מסגרת משופעת 86">
              <a:extLst>
                <a:ext uri="{FF2B5EF4-FFF2-40B4-BE49-F238E27FC236}">
                  <a16:creationId xmlns:a16="http://schemas.microsoft.com/office/drawing/2014/main" id="{69A9955C-34E9-C263-C3E0-33CADD60245E}"/>
                </a:ext>
              </a:extLst>
            </p:cNvPr>
            <p:cNvSpPr/>
            <p:nvPr/>
          </p:nvSpPr>
          <p:spPr>
            <a:xfrm rot="16200000">
              <a:off x="3570501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8" name="מלבן: מסגרת משופעת 87">
              <a:extLst>
                <a:ext uri="{FF2B5EF4-FFF2-40B4-BE49-F238E27FC236}">
                  <a16:creationId xmlns:a16="http://schemas.microsoft.com/office/drawing/2014/main" id="{500197C2-C86C-71A2-DC83-0EE0A0EB14E6}"/>
                </a:ext>
              </a:extLst>
            </p:cNvPr>
            <p:cNvSpPr/>
            <p:nvPr/>
          </p:nvSpPr>
          <p:spPr>
            <a:xfrm rot="16200000">
              <a:off x="3073976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9" name="מלבן: מסגרת משופעת 88">
              <a:extLst>
                <a:ext uri="{FF2B5EF4-FFF2-40B4-BE49-F238E27FC236}">
                  <a16:creationId xmlns:a16="http://schemas.microsoft.com/office/drawing/2014/main" id="{4DA159FD-E483-15A0-CD3F-CBD5FD9F9A5C}"/>
                </a:ext>
              </a:extLst>
            </p:cNvPr>
            <p:cNvSpPr/>
            <p:nvPr/>
          </p:nvSpPr>
          <p:spPr>
            <a:xfrm rot="16200000">
              <a:off x="3568176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0" name="מלבן: מסגרת משופעת 89">
              <a:extLst>
                <a:ext uri="{FF2B5EF4-FFF2-40B4-BE49-F238E27FC236}">
                  <a16:creationId xmlns:a16="http://schemas.microsoft.com/office/drawing/2014/main" id="{B7601A8D-E9FC-E075-4043-CCD7C9F02CA3}"/>
                </a:ext>
              </a:extLst>
            </p:cNvPr>
            <p:cNvSpPr/>
            <p:nvPr/>
          </p:nvSpPr>
          <p:spPr>
            <a:xfrm rot="16200000">
              <a:off x="3073276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1" name="מלבן: מסגרת משופעת 90">
              <a:extLst>
                <a:ext uri="{FF2B5EF4-FFF2-40B4-BE49-F238E27FC236}">
                  <a16:creationId xmlns:a16="http://schemas.microsoft.com/office/drawing/2014/main" id="{1DB5961C-B510-8A46-B204-DBA6D2CD07B2}"/>
                </a:ext>
              </a:extLst>
            </p:cNvPr>
            <p:cNvSpPr/>
            <p:nvPr/>
          </p:nvSpPr>
          <p:spPr>
            <a:xfrm rot="16200000">
              <a:off x="3564301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3" name="מלבן: מסגרת משופעת 92">
              <a:extLst>
                <a:ext uri="{FF2B5EF4-FFF2-40B4-BE49-F238E27FC236}">
                  <a16:creationId xmlns:a16="http://schemas.microsoft.com/office/drawing/2014/main" id="{E5A76FFB-8E74-705C-EF9C-F36D300431DF}"/>
                </a:ext>
              </a:extLst>
            </p:cNvPr>
            <p:cNvSpPr/>
            <p:nvPr/>
          </p:nvSpPr>
          <p:spPr>
            <a:xfrm rot="16200000">
              <a:off x="3564301" y="215186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B24FB025-7773-A544-451E-67AFCD559409}"/>
              </a:ext>
            </a:extLst>
          </p:cNvPr>
          <p:cNvGrpSpPr/>
          <p:nvPr/>
        </p:nvGrpSpPr>
        <p:grpSpPr>
          <a:xfrm>
            <a:off x="5406110" y="1638144"/>
            <a:ext cx="1000949" cy="4007731"/>
            <a:chOff x="3069951" y="1638146"/>
            <a:chExt cx="1000949" cy="4007731"/>
          </a:xfrm>
        </p:grpSpPr>
        <p:sp>
          <p:nvSpPr>
            <p:cNvPr id="97" name="מלבן 96">
              <a:extLst>
                <a:ext uri="{FF2B5EF4-FFF2-40B4-BE49-F238E27FC236}">
                  <a16:creationId xmlns:a16="http://schemas.microsoft.com/office/drawing/2014/main" id="{50637DE4-6C6A-670B-00BA-83AEB34F91E1}"/>
                </a:ext>
              </a:extLst>
            </p:cNvPr>
            <p:cNvSpPr/>
            <p:nvPr/>
          </p:nvSpPr>
          <p:spPr>
            <a:xfrm>
              <a:off x="3069953" y="1638146"/>
              <a:ext cx="1000947" cy="40077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מלבן: מסגרת משופעת 97">
              <a:extLst>
                <a:ext uri="{FF2B5EF4-FFF2-40B4-BE49-F238E27FC236}">
                  <a16:creationId xmlns:a16="http://schemas.microsoft.com/office/drawing/2014/main" id="{D30AC5D6-80A7-5D35-585E-EECA5683BDC9}"/>
                </a:ext>
              </a:extLst>
            </p:cNvPr>
            <p:cNvSpPr/>
            <p:nvPr/>
          </p:nvSpPr>
          <p:spPr>
            <a:xfrm rot="16200000">
              <a:off x="3069953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9" name="מלבן: מסגרת משופעת 98">
              <a:extLst>
                <a:ext uri="{FF2B5EF4-FFF2-40B4-BE49-F238E27FC236}">
                  <a16:creationId xmlns:a16="http://schemas.microsoft.com/office/drawing/2014/main" id="{0E7C3AA1-3A5C-D9EF-1008-E0F3634CBD54}"/>
                </a:ext>
              </a:extLst>
            </p:cNvPr>
            <p:cNvSpPr/>
            <p:nvPr/>
          </p:nvSpPr>
          <p:spPr>
            <a:xfrm rot="16200000">
              <a:off x="3567328" y="51438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0" name="מלבן: מסגרת משופעת 99">
              <a:extLst>
                <a:ext uri="{FF2B5EF4-FFF2-40B4-BE49-F238E27FC236}">
                  <a16:creationId xmlns:a16="http://schemas.microsoft.com/office/drawing/2014/main" id="{2306E0F1-9BE9-238C-523A-1E6E9C1AA267}"/>
                </a:ext>
              </a:extLst>
            </p:cNvPr>
            <p:cNvSpPr/>
            <p:nvPr/>
          </p:nvSpPr>
          <p:spPr>
            <a:xfrm rot="16200000">
              <a:off x="3069952" y="464475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1" name="מלבן: מסגרת משופעת 100">
              <a:extLst>
                <a:ext uri="{FF2B5EF4-FFF2-40B4-BE49-F238E27FC236}">
                  <a16:creationId xmlns:a16="http://schemas.microsoft.com/office/drawing/2014/main" id="{4F898755-D2CA-272A-AAB9-4E7A26D7F3D3}"/>
                </a:ext>
              </a:extLst>
            </p:cNvPr>
            <p:cNvSpPr/>
            <p:nvPr/>
          </p:nvSpPr>
          <p:spPr>
            <a:xfrm rot="16200000">
              <a:off x="3567327" y="4644750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2" name="מלבן: מסגרת משופעת 101">
              <a:extLst>
                <a:ext uri="{FF2B5EF4-FFF2-40B4-BE49-F238E27FC236}">
                  <a16:creationId xmlns:a16="http://schemas.microsoft.com/office/drawing/2014/main" id="{6F62299D-C046-80CD-18F3-D9D0BAB618C7}"/>
                </a:ext>
              </a:extLst>
            </p:cNvPr>
            <p:cNvSpPr/>
            <p:nvPr/>
          </p:nvSpPr>
          <p:spPr>
            <a:xfrm rot="16200000">
              <a:off x="3069952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3" name="מלבן: מסגרת משופעת 102">
              <a:extLst>
                <a:ext uri="{FF2B5EF4-FFF2-40B4-BE49-F238E27FC236}">
                  <a16:creationId xmlns:a16="http://schemas.microsoft.com/office/drawing/2014/main" id="{11CC5397-D9DE-B72B-A537-A17E0B32365A}"/>
                </a:ext>
              </a:extLst>
            </p:cNvPr>
            <p:cNvSpPr/>
            <p:nvPr/>
          </p:nvSpPr>
          <p:spPr>
            <a:xfrm rot="16200000">
              <a:off x="3567327" y="4144185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4" name="מלבן: מסגרת משופעת 103">
              <a:extLst>
                <a:ext uri="{FF2B5EF4-FFF2-40B4-BE49-F238E27FC236}">
                  <a16:creationId xmlns:a16="http://schemas.microsoft.com/office/drawing/2014/main" id="{6709DA89-33C1-94BA-CED0-D7D4D917AB4B}"/>
                </a:ext>
              </a:extLst>
            </p:cNvPr>
            <p:cNvSpPr/>
            <p:nvPr/>
          </p:nvSpPr>
          <p:spPr>
            <a:xfrm rot="16200000">
              <a:off x="3069951" y="364508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5" name="מלבן: מסגרת משופעת 104">
              <a:extLst>
                <a:ext uri="{FF2B5EF4-FFF2-40B4-BE49-F238E27FC236}">
                  <a16:creationId xmlns:a16="http://schemas.microsoft.com/office/drawing/2014/main" id="{A74978A4-F845-617A-7FA9-09DFF1BECE26}"/>
                </a:ext>
              </a:extLst>
            </p:cNvPr>
            <p:cNvSpPr/>
            <p:nvPr/>
          </p:nvSpPr>
          <p:spPr>
            <a:xfrm rot="16200000">
              <a:off x="3567326" y="3645081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6" name="מלבן: מסגרת משופעת 105">
              <a:extLst>
                <a:ext uri="{FF2B5EF4-FFF2-40B4-BE49-F238E27FC236}">
                  <a16:creationId xmlns:a16="http://schemas.microsoft.com/office/drawing/2014/main" id="{5AE57C70-01AA-196A-8E1E-4EB91F85A188}"/>
                </a:ext>
              </a:extLst>
            </p:cNvPr>
            <p:cNvSpPr/>
            <p:nvPr/>
          </p:nvSpPr>
          <p:spPr>
            <a:xfrm rot="16200000">
              <a:off x="3070801" y="314919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7" name="מלבן: מסגרת משופעת 106">
              <a:extLst>
                <a:ext uri="{FF2B5EF4-FFF2-40B4-BE49-F238E27FC236}">
                  <a16:creationId xmlns:a16="http://schemas.microsoft.com/office/drawing/2014/main" id="{DE24B949-69A7-11A5-690B-CD6DD35FA7D9}"/>
                </a:ext>
              </a:extLst>
            </p:cNvPr>
            <p:cNvSpPr/>
            <p:nvPr/>
          </p:nvSpPr>
          <p:spPr>
            <a:xfrm rot="16200000">
              <a:off x="3565001" y="3149198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8" name="מלבן: מסגרת משופעת 107">
              <a:extLst>
                <a:ext uri="{FF2B5EF4-FFF2-40B4-BE49-F238E27FC236}">
                  <a16:creationId xmlns:a16="http://schemas.microsoft.com/office/drawing/2014/main" id="{9CEA0944-7ABE-2A4E-C1BD-C7FDABD075B2}"/>
                </a:ext>
              </a:extLst>
            </p:cNvPr>
            <p:cNvSpPr/>
            <p:nvPr/>
          </p:nvSpPr>
          <p:spPr>
            <a:xfrm rot="16200000">
              <a:off x="3070101" y="2647754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9" name="מלבן: מסגרת משופעת 108">
              <a:extLst>
                <a:ext uri="{FF2B5EF4-FFF2-40B4-BE49-F238E27FC236}">
                  <a16:creationId xmlns:a16="http://schemas.microsoft.com/office/drawing/2014/main" id="{4E9CA4E4-4C53-5376-D282-C6AA819E4986}"/>
                </a:ext>
              </a:extLst>
            </p:cNvPr>
            <p:cNvSpPr/>
            <p:nvPr/>
          </p:nvSpPr>
          <p:spPr>
            <a:xfrm rot="16200000">
              <a:off x="3561126" y="2647753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11" name="קבוצה 110">
            <a:extLst>
              <a:ext uri="{FF2B5EF4-FFF2-40B4-BE49-F238E27FC236}">
                <a16:creationId xmlns:a16="http://schemas.microsoft.com/office/drawing/2014/main" id="{48C9A9AC-49A8-9285-A649-CEC40ED833EB}"/>
              </a:ext>
            </a:extLst>
          </p:cNvPr>
          <p:cNvGrpSpPr/>
          <p:nvPr/>
        </p:nvGrpSpPr>
        <p:grpSpPr>
          <a:xfrm rot="5400000">
            <a:off x="1861963" y="1403519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12" name="מלבן: מסגרת משופעת 111">
              <a:extLst>
                <a:ext uri="{FF2B5EF4-FFF2-40B4-BE49-F238E27FC236}">
                  <a16:creationId xmlns:a16="http://schemas.microsoft.com/office/drawing/2014/main" id="{7610F91B-F7EE-3190-4AA0-81D6CDF1F643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מלבן: מסגרת משופעת 112">
              <a:extLst>
                <a:ext uri="{FF2B5EF4-FFF2-40B4-BE49-F238E27FC236}">
                  <a16:creationId xmlns:a16="http://schemas.microsoft.com/office/drawing/2014/main" id="{FD627510-6AE7-D90F-764F-AAB06AFEDEA1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4" name="קבוצה 113">
            <a:extLst>
              <a:ext uri="{FF2B5EF4-FFF2-40B4-BE49-F238E27FC236}">
                <a16:creationId xmlns:a16="http://schemas.microsoft.com/office/drawing/2014/main" id="{AF9D42A5-C079-E45A-33BA-BF0CA6934515}"/>
              </a:ext>
            </a:extLst>
          </p:cNvPr>
          <p:cNvGrpSpPr/>
          <p:nvPr/>
        </p:nvGrpSpPr>
        <p:grpSpPr>
          <a:xfrm rot="10800000">
            <a:off x="5903908" y="1640635"/>
            <a:ext cx="502023" cy="1004046"/>
            <a:chOff x="3065928" y="4320989"/>
            <a:chExt cx="502023" cy="1004046"/>
          </a:xfrm>
          <a:solidFill>
            <a:srgbClr val="002060"/>
          </a:solidFill>
        </p:grpSpPr>
        <p:sp>
          <p:nvSpPr>
            <p:cNvPr id="115" name="מלבן: מסגרת משופעת 114">
              <a:extLst>
                <a:ext uri="{FF2B5EF4-FFF2-40B4-BE49-F238E27FC236}">
                  <a16:creationId xmlns:a16="http://schemas.microsoft.com/office/drawing/2014/main" id="{DB4F7B35-D12F-3980-BF22-0BF1F6D0AEBF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מלבן: מסגרת משופעת 115">
              <a:extLst>
                <a:ext uri="{FF2B5EF4-FFF2-40B4-BE49-F238E27FC236}">
                  <a16:creationId xmlns:a16="http://schemas.microsoft.com/office/drawing/2014/main" id="{6E187030-DFAA-A2ED-FA2F-C64B012D10AE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81166131-2D5F-6725-0AB6-95EBEE4EFDD3}"/>
              </a:ext>
            </a:extLst>
          </p:cNvPr>
          <p:cNvGrpSpPr/>
          <p:nvPr/>
        </p:nvGrpSpPr>
        <p:grpSpPr>
          <a:xfrm rot="10800000" flipH="1">
            <a:off x="2875834" y="1645309"/>
            <a:ext cx="1004046" cy="1004046"/>
            <a:chOff x="2563905" y="4320989"/>
            <a:chExt cx="1004046" cy="1004046"/>
          </a:xfrm>
          <a:solidFill>
            <a:srgbClr val="0070C0"/>
          </a:solidFill>
        </p:grpSpPr>
        <p:sp>
          <p:nvSpPr>
            <p:cNvPr id="118" name="מלבן: מסגרת משופעת 117">
              <a:extLst>
                <a:ext uri="{FF2B5EF4-FFF2-40B4-BE49-F238E27FC236}">
                  <a16:creationId xmlns:a16="http://schemas.microsoft.com/office/drawing/2014/main" id="{F6E5C705-2CE2-7916-F501-C98E7A6DD2CC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מלבן: מסגרת משופעת 118">
              <a:extLst>
                <a:ext uri="{FF2B5EF4-FFF2-40B4-BE49-F238E27FC236}">
                  <a16:creationId xmlns:a16="http://schemas.microsoft.com/office/drawing/2014/main" id="{3825D5AD-1548-8112-368B-EEE0AE468FEA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מלבן: מסגרת משופעת 119">
              <a:extLst>
                <a:ext uri="{FF2B5EF4-FFF2-40B4-BE49-F238E27FC236}">
                  <a16:creationId xmlns:a16="http://schemas.microsoft.com/office/drawing/2014/main" id="{92DDCD5E-60B3-E32F-7A62-57466BF0FEAF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1" name="קבוצה 120">
            <a:extLst>
              <a:ext uri="{FF2B5EF4-FFF2-40B4-BE49-F238E27FC236}">
                <a16:creationId xmlns:a16="http://schemas.microsoft.com/office/drawing/2014/main" id="{92E473BE-5ABC-8B6F-8509-90EDE6E9CBBD}"/>
              </a:ext>
            </a:extLst>
          </p:cNvPr>
          <p:cNvGrpSpPr/>
          <p:nvPr/>
        </p:nvGrpSpPr>
        <p:grpSpPr>
          <a:xfrm rot="10800000">
            <a:off x="4144214" y="1640635"/>
            <a:ext cx="1004046" cy="1004046"/>
            <a:chOff x="2563905" y="4320989"/>
            <a:chExt cx="1004046" cy="1004046"/>
          </a:xfrm>
        </p:grpSpPr>
        <p:sp>
          <p:nvSpPr>
            <p:cNvPr id="122" name="מלבן: מסגרת משופעת 121">
              <a:extLst>
                <a:ext uri="{FF2B5EF4-FFF2-40B4-BE49-F238E27FC236}">
                  <a16:creationId xmlns:a16="http://schemas.microsoft.com/office/drawing/2014/main" id="{4A88D163-8F17-7608-8BFA-82E9691CF462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מלבן: מסגרת משופעת 122">
              <a:extLst>
                <a:ext uri="{FF2B5EF4-FFF2-40B4-BE49-F238E27FC236}">
                  <a16:creationId xmlns:a16="http://schemas.microsoft.com/office/drawing/2014/main" id="{F29F5501-8786-9DB4-6040-9CC60892D9A2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מלבן: מסגרת משופעת 123">
              <a:extLst>
                <a:ext uri="{FF2B5EF4-FFF2-40B4-BE49-F238E27FC236}">
                  <a16:creationId xmlns:a16="http://schemas.microsoft.com/office/drawing/2014/main" id="{E426BE66-7FF4-74CA-A96E-9A08CFD5F763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5" name="קבוצה 124">
            <a:extLst>
              <a:ext uri="{FF2B5EF4-FFF2-40B4-BE49-F238E27FC236}">
                <a16:creationId xmlns:a16="http://schemas.microsoft.com/office/drawing/2014/main" id="{2C85403E-EAA2-7717-C6E1-89B4415E8014}"/>
              </a:ext>
            </a:extLst>
          </p:cNvPr>
          <p:cNvGrpSpPr/>
          <p:nvPr/>
        </p:nvGrpSpPr>
        <p:grpSpPr>
          <a:xfrm>
            <a:off x="5406483" y="1641041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26" name="מלבן: מסגרת משופעת 125">
              <a:extLst>
                <a:ext uri="{FF2B5EF4-FFF2-40B4-BE49-F238E27FC236}">
                  <a16:creationId xmlns:a16="http://schemas.microsoft.com/office/drawing/2014/main" id="{AA346110-5F12-D0FD-F531-F1955616A6D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מלבן: מסגרת משופעת 126">
              <a:extLst>
                <a:ext uri="{FF2B5EF4-FFF2-40B4-BE49-F238E27FC236}">
                  <a16:creationId xmlns:a16="http://schemas.microsoft.com/office/drawing/2014/main" id="{127C8E54-2F3E-DA70-2B0B-B0A248ADBD69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074BD0E1-C767-B527-15CB-F9BF184F96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4923" y="1614156"/>
                <a:ext cx="4093999" cy="412587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>
                    <a:latin typeface="Cambria Math" panose="02040503050406030204" pitchFamily="18" charset="0"/>
                  </a:rPr>
                  <a:t>נשים לב כי ניתן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בעזרת 4 כללי נסיגה בלבד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ישנה דרך אחת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ישנה דרך אחת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(לא לרצף בכלל)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בעבור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שלילי ברור שלא ניתן לרצף רצפה בגודל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כלל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סה"כ נקבל את הנוסחה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he-I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074BD0E1-C767-B527-15CB-F9BF184F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23" y="1614156"/>
                <a:ext cx="4093999" cy="4125870"/>
              </a:xfrm>
              <a:prstGeom prst="rect">
                <a:avLst/>
              </a:prstGeom>
              <a:blipFill>
                <a:blip r:embed="rId2"/>
                <a:stretch>
                  <a:fillRect t="-886" r="-10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מלבן 96">
            <a:extLst>
              <a:ext uri="{FF2B5EF4-FFF2-40B4-BE49-F238E27FC236}">
                <a16:creationId xmlns:a16="http://schemas.microsoft.com/office/drawing/2014/main" id="{E57D6012-AB1A-75AB-1DDD-27F95181CF38}"/>
              </a:ext>
            </a:extLst>
          </p:cNvPr>
          <p:cNvSpPr/>
          <p:nvPr/>
        </p:nvSpPr>
        <p:spPr>
          <a:xfrm>
            <a:off x="4638751" y="1636317"/>
            <a:ext cx="1001832" cy="4007731"/>
          </a:xfrm>
          <a:custGeom>
            <a:avLst/>
            <a:gdLst>
              <a:gd name="connsiteX0" fmla="*/ 0 w 1000947"/>
              <a:gd name="connsiteY0" fmla="*/ 0 h 4007731"/>
              <a:gd name="connsiteX1" fmla="*/ 1000947 w 1000947"/>
              <a:gd name="connsiteY1" fmla="*/ 0 h 4007731"/>
              <a:gd name="connsiteX2" fmla="*/ 1000947 w 1000947"/>
              <a:gd name="connsiteY2" fmla="*/ 4007731 h 4007731"/>
              <a:gd name="connsiteX3" fmla="*/ 0 w 1000947"/>
              <a:gd name="connsiteY3" fmla="*/ 4007731 h 4007731"/>
              <a:gd name="connsiteX4" fmla="*/ 0 w 1000947"/>
              <a:gd name="connsiteY4" fmla="*/ 0 h 4007731"/>
              <a:gd name="connsiteX0" fmla="*/ 0 w 1000947"/>
              <a:gd name="connsiteY0" fmla="*/ 0 h 4007731"/>
              <a:gd name="connsiteX1" fmla="*/ 499388 w 1000947"/>
              <a:gd name="connsiteY1" fmla="*/ 156 h 4007731"/>
              <a:gd name="connsiteX2" fmla="*/ 1000947 w 1000947"/>
              <a:gd name="connsiteY2" fmla="*/ 0 h 4007731"/>
              <a:gd name="connsiteX3" fmla="*/ 1000947 w 1000947"/>
              <a:gd name="connsiteY3" fmla="*/ 4007731 h 4007731"/>
              <a:gd name="connsiteX4" fmla="*/ 0 w 1000947"/>
              <a:gd name="connsiteY4" fmla="*/ 4007731 h 4007731"/>
              <a:gd name="connsiteX5" fmla="*/ 0 w 1000947"/>
              <a:gd name="connsiteY5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1000947 w 1001832"/>
              <a:gd name="connsiteY2" fmla="*/ 0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498504 w 1001832"/>
              <a:gd name="connsiteY2" fmla="*/ 507206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832" h="4007731">
                <a:moveTo>
                  <a:pt x="0" y="0"/>
                </a:moveTo>
                <a:lnTo>
                  <a:pt x="499388" y="156"/>
                </a:lnTo>
                <a:cubicBezTo>
                  <a:pt x="499093" y="169173"/>
                  <a:pt x="498799" y="338189"/>
                  <a:pt x="498504" y="507206"/>
                </a:cubicBezTo>
                <a:lnTo>
                  <a:pt x="1001832" y="509744"/>
                </a:lnTo>
                <a:lnTo>
                  <a:pt x="1000947" y="4007731"/>
                </a:lnTo>
                <a:lnTo>
                  <a:pt x="0" y="40077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ACF0A7-4DC1-B41C-8DBD-CF23BE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D0CB12-3D69-2892-7B00-38F3568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48EF81-0126-06D2-9CD7-32B35344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1C49CF3D-BD5C-AFC4-68FB-64E6266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 הנסיגה ל־</a:t>
            </a:r>
            <a:r>
              <a:rPr lang="en-US" dirty="0"/>
              <a:t>B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074BD0E1-C767-B527-15CB-F9BF184F96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5977" y="1614156"/>
                <a:ext cx="4402946" cy="41258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>
                    <a:latin typeface="Cambria Math" panose="02040503050406030204" pitchFamily="18" charset="0"/>
                  </a:rPr>
                  <a:t>נוסחת הנסיגה ל־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הינה אפילו יותר פשוטה ומכילה שני כללים בלבד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הינה רצפת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L</a:t>
                </a:r>
                <a:r>
                  <a:rPr lang="he-IL" dirty="0">
                    <a:latin typeface="Cambria Math" panose="02040503050406030204" pitchFamily="18" charset="0"/>
                  </a:rPr>
                  <a:t> בדיוק בגודל 3 ולכן ישנה דרך אחת בלבד לרצף אותה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גודל הרצפה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ולכן לא ניתן לרצף אותה בשום צורה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סה"כ נקבל את הנוסחה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074BD0E1-C767-B527-15CB-F9BF184F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977" y="1614156"/>
                <a:ext cx="4402946" cy="4125870"/>
              </a:xfrm>
              <a:prstGeom prst="rect">
                <a:avLst/>
              </a:prstGeom>
              <a:blipFill>
                <a:blip r:embed="rId2"/>
                <a:stretch>
                  <a:fillRect l="-277" r="-9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מלבן 96">
            <a:extLst>
              <a:ext uri="{FF2B5EF4-FFF2-40B4-BE49-F238E27FC236}">
                <a16:creationId xmlns:a16="http://schemas.microsoft.com/office/drawing/2014/main" id="{E958BE63-E7E9-7643-FF90-45EA815695CC}"/>
              </a:ext>
            </a:extLst>
          </p:cNvPr>
          <p:cNvSpPr/>
          <p:nvPr/>
        </p:nvSpPr>
        <p:spPr>
          <a:xfrm>
            <a:off x="3139399" y="1636317"/>
            <a:ext cx="1001832" cy="4007731"/>
          </a:xfrm>
          <a:custGeom>
            <a:avLst/>
            <a:gdLst>
              <a:gd name="connsiteX0" fmla="*/ 0 w 1000947"/>
              <a:gd name="connsiteY0" fmla="*/ 0 h 4007731"/>
              <a:gd name="connsiteX1" fmla="*/ 1000947 w 1000947"/>
              <a:gd name="connsiteY1" fmla="*/ 0 h 4007731"/>
              <a:gd name="connsiteX2" fmla="*/ 1000947 w 1000947"/>
              <a:gd name="connsiteY2" fmla="*/ 4007731 h 4007731"/>
              <a:gd name="connsiteX3" fmla="*/ 0 w 1000947"/>
              <a:gd name="connsiteY3" fmla="*/ 4007731 h 4007731"/>
              <a:gd name="connsiteX4" fmla="*/ 0 w 1000947"/>
              <a:gd name="connsiteY4" fmla="*/ 0 h 4007731"/>
              <a:gd name="connsiteX0" fmla="*/ 0 w 1000947"/>
              <a:gd name="connsiteY0" fmla="*/ 0 h 4007731"/>
              <a:gd name="connsiteX1" fmla="*/ 499388 w 1000947"/>
              <a:gd name="connsiteY1" fmla="*/ 156 h 4007731"/>
              <a:gd name="connsiteX2" fmla="*/ 1000947 w 1000947"/>
              <a:gd name="connsiteY2" fmla="*/ 0 h 4007731"/>
              <a:gd name="connsiteX3" fmla="*/ 1000947 w 1000947"/>
              <a:gd name="connsiteY3" fmla="*/ 4007731 h 4007731"/>
              <a:gd name="connsiteX4" fmla="*/ 0 w 1000947"/>
              <a:gd name="connsiteY4" fmla="*/ 4007731 h 4007731"/>
              <a:gd name="connsiteX5" fmla="*/ 0 w 1000947"/>
              <a:gd name="connsiteY5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1000947 w 1001832"/>
              <a:gd name="connsiteY2" fmla="*/ 0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498504 w 1001832"/>
              <a:gd name="connsiteY2" fmla="*/ 507206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832" h="4007731">
                <a:moveTo>
                  <a:pt x="0" y="0"/>
                </a:moveTo>
                <a:lnTo>
                  <a:pt x="499388" y="156"/>
                </a:lnTo>
                <a:cubicBezTo>
                  <a:pt x="499093" y="169173"/>
                  <a:pt x="498799" y="338189"/>
                  <a:pt x="498504" y="507206"/>
                </a:cubicBezTo>
                <a:lnTo>
                  <a:pt x="1001832" y="509744"/>
                </a:lnTo>
                <a:lnTo>
                  <a:pt x="1000947" y="4007731"/>
                </a:lnTo>
                <a:lnTo>
                  <a:pt x="0" y="40077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מלבן: מסגרת משופעת 146">
            <a:extLst>
              <a:ext uri="{FF2B5EF4-FFF2-40B4-BE49-F238E27FC236}">
                <a16:creationId xmlns:a16="http://schemas.microsoft.com/office/drawing/2014/main" id="{FA9480F7-3ED6-E41F-2DA5-1E602E14866B}"/>
              </a:ext>
            </a:extLst>
          </p:cNvPr>
          <p:cNvSpPr/>
          <p:nvPr/>
        </p:nvSpPr>
        <p:spPr>
          <a:xfrm rot="16200000">
            <a:off x="5140847" y="5144235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8" name="מלבן: מסגרת משופעת 147">
            <a:extLst>
              <a:ext uri="{FF2B5EF4-FFF2-40B4-BE49-F238E27FC236}">
                <a16:creationId xmlns:a16="http://schemas.microsoft.com/office/drawing/2014/main" id="{95F374CF-216B-9901-3C32-1DA7E66DEEB4}"/>
              </a:ext>
            </a:extLst>
          </p:cNvPr>
          <p:cNvSpPr/>
          <p:nvPr/>
        </p:nvSpPr>
        <p:spPr>
          <a:xfrm rot="16200000">
            <a:off x="5140847" y="4645884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9" name="מלבן: מסגרת משופעת 148">
            <a:extLst>
              <a:ext uri="{FF2B5EF4-FFF2-40B4-BE49-F238E27FC236}">
                <a16:creationId xmlns:a16="http://schemas.microsoft.com/office/drawing/2014/main" id="{40D10220-1516-9FDB-A0FF-0C2C23AC8B96}"/>
              </a:ext>
            </a:extLst>
          </p:cNvPr>
          <p:cNvSpPr/>
          <p:nvPr/>
        </p:nvSpPr>
        <p:spPr>
          <a:xfrm rot="16200000">
            <a:off x="5140847" y="4147535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0" name="מלבן: מסגרת משופעת 149">
            <a:extLst>
              <a:ext uri="{FF2B5EF4-FFF2-40B4-BE49-F238E27FC236}">
                <a16:creationId xmlns:a16="http://schemas.microsoft.com/office/drawing/2014/main" id="{6327CB5F-45F3-BCB5-C590-390F50E5B786}"/>
              </a:ext>
            </a:extLst>
          </p:cNvPr>
          <p:cNvSpPr/>
          <p:nvPr/>
        </p:nvSpPr>
        <p:spPr>
          <a:xfrm rot="16200000">
            <a:off x="5140847" y="3649186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1" name="מלבן: מסגרת משופעת 150">
            <a:extLst>
              <a:ext uri="{FF2B5EF4-FFF2-40B4-BE49-F238E27FC236}">
                <a16:creationId xmlns:a16="http://schemas.microsoft.com/office/drawing/2014/main" id="{BC3E8302-60B3-237B-4211-E0CC553E33AD}"/>
              </a:ext>
            </a:extLst>
          </p:cNvPr>
          <p:cNvSpPr/>
          <p:nvPr/>
        </p:nvSpPr>
        <p:spPr>
          <a:xfrm rot="16200000">
            <a:off x="5140847" y="315083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2" name="מלבן: מסגרת משופעת 151">
            <a:extLst>
              <a:ext uri="{FF2B5EF4-FFF2-40B4-BE49-F238E27FC236}">
                <a16:creationId xmlns:a16="http://schemas.microsoft.com/office/drawing/2014/main" id="{E7EEF745-042E-1B74-1502-0C12E0BA2C60}"/>
              </a:ext>
            </a:extLst>
          </p:cNvPr>
          <p:cNvSpPr/>
          <p:nvPr/>
        </p:nvSpPr>
        <p:spPr>
          <a:xfrm rot="16200000">
            <a:off x="5140847" y="265248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5" name="מלבן: מסגרת משופעת 164">
            <a:extLst>
              <a:ext uri="{FF2B5EF4-FFF2-40B4-BE49-F238E27FC236}">
                <a16:creationId xmlns:a16="http://schemas.microsoft.com/office/drawing/2014/main" id="{FF0CB2DF-8A60-7361-FC7A-63FCF94079CA}"/>
              </a:ext>
            </a:extLst>
          </p:cNvPr>
          <p:cNvSpPr/>
          <p:nvPr/>
        </p:nvSpPr>
        <p:spPr>
          <a:xfrm rot="16200000">
            <a:off x="5140847" y="215024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7" name="מלבן: מסגרת משופעת 166">
            <a:extLst>
              <a:ext uri="{FF2B5EF4-FFF2-40B4-BE49-F238E27FC236}">
                <a16:creationId xmlns:a16="http://schemas.microsoft.com/office/drawing/2014/main" id="{10B96A0F-8B15-E088-E8F5-2BD6794CE7F3}"/>
              </a:ext>
            </a:extLst>
          </p:cNvPr>
          <p:cNvSpPr/>
          <p:nvPr/>
        </p:nvSpPr>
        <p:spPr>
          <a:xfrm rot="16200000">
            <a:off x="4640704" y="514401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8" name="מלבן: מסגרת משופעת 167">
            <a:extLst>
              <a:ext uri="{FF2B5EF4-FFF2-40B4-BE49-F238E27FC236}">
                <a16:creationId xmlns:a16="http://schemas.microsoft.com/office/drawing/2014/main" id="{4B77EC35-413C-9BCA-719D-AEE454B579AE}"/>
              </a:ext>
            </a:extLst>
          </p:cNvPr>
          <p:cNvSpPr/>
          <p:nvPr/>
        </p:nvSpPr>
        <p:spPr>
          <a:xfrm rot="16200000">
            <a:off x="4640704" y="4645666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9" name="מלבן: מסגרת משופעת 168">
            <a:extLst>
              <a:ext uri="{FF2B5EF4-FFF2-40B4-BE49-F238E27FC236}">
                <a16:creationId xmlns:a16="http://schemas.microsoft.com/office/drawing/2014/main" id="{029E0D61-8756-F094-5563-5A027D5DCAE5}"/>
              </a:ext>
            </a:extLst>
          </p:cNvPr>
          <p:cNvSpPr/>
          <p:nvPr/>
        </p:nvSpPr>
        <p:spPr>
          <a:xfrm rot="16200000">
            <a:off x="4640704" y="414731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0" name="מלבן: מסגרת משופעת 169">
            <a:extLst>
              <a:ext uri="{FF2B5EF4-FFF2-40B4-BE49-F238E27FC236}">
                <a16:creationId xmlns:a16="http://schemas.microsoft.com/office/drawing/2014/main" id="{1270DD8B-F626-D6D9-1DF1-A74566FCE71E}"/>
              </a:ext>
            </a:extLst>
          </p:cNvPr>
          <p:cNvSpPr/>
          <p:nvPr/>
        </p:nvSpPr>
        <p:spPr>
          <a:xfrm rot="16200000">
            <a:off x="4640704" y="364896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1" name="מלבן: מסגרת משופעת 170">
            <a:extLst>
              <a:ext uri="{FF2B5EF4-FFF2-40B4-BE49-F238E27FC236}">
                <a16:creationId xmlns:a16="http://schemas.microsoft.com/office/drawing/2014/main" id="{12C56767-9F10-62E7-0443-4B5D0C7C5F02}"/>
              </a:ext>
            </a:extLst>
          </p:cNvPr>
          <p:cNvSpPr/>
          <p:nvPr/>
        </p:nvSpPr>
        <p:spPr>
          <a:xfrm rot="16200000">
            <a:off x="4640704" y="3150619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2" name="מלבן: מסגרת משופעת 171">
            <a:extLst>
              <a:ext uri="{FF2B5EF4-FFF2-40B4-BE49-F238E27FC236}">
                <a16:creationId xmlns:a16="http://schemas.microsoft.com/office/drawing/2014/main" id="{86D1A2CA-C456-8430-D509-F485D9AA122E}"/>
              </a:ext>
            </a:extLst>
          </p:cNvPr>
          <p:cNvSpPr/>
          <p:nvPr/>
        </p:nvSpPr>
        <p:spPr>
          <a:xfrm rot="16200000">
            <a:off x="4640704" y="2652270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3" name="מלבן: מסגרת משופעת 172">
            <a:extLst>
              <a:ext uri="{FF2B5EF4-FFF2-40B4-BE49-F238E27FC236}">
                <a16:creationId xmlns:a16="http://schemas.microsoft.com/office/drawing/2014/main" id="{6ECED1BB-0DC4-ABD9-9A3C-9788DCB1DEF7}"/>
              </a:ext>
            </a:extLst>
          </p:cNvPr>
          <p:cNvSpPr/>
          <p:nvPr/>
        </p:nvSpPr>
        <p:spPr>
          <a:xfrm rot="16200000">
            <a:off x="3638064" y="5142025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4" name="מלבן: מסגרת משופעת 173">
            <a:extLst>
              <a:ext uri="{FF2B5EF4-FFF2-40B4-BE49-F238E27FC236}">
                <a16:creationId xmlns:a16="http://schemas.microsoft.com/office/drawing/2014/main" id="{0AF30BD4-25EE-28BB-2AAA-9D8DBC59CC0C}"/>
              </a:ext>
            </a:extLst>
          </p:cNvPr>
          <p:cNvSpPr/>
          <p:nvPr/>
        </p:nvSpPr>
        <p:spPr>
          <a:xfrm rot="16200000">
            <a:off x="3638064" y="4643674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5" name="מלבן: מסגרת משופעת 174">
            <a:extLst>
              <a:ext uri="{FF2B5EF4-FFF2-40B4-BE49-F238E27FC236}">
                <a16:creationId xmlns:a16="http://schemas.microsoft.com/office/drawing/2014/main" id="{FFC3908C-96F2-C391-40E5-6D3D376215D0}"/>
              </a:ext>
            </a:extLst>
          </p:cNvPr>
          <p:cNvSpPr/>
          <p:nvPr/>
        </p:nvSpPr>
        <p:spPr>
          <a:xfrm rot="16200000">
            <a:off x="3638064" y="4145325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6" name="מלבן: מסגרת משופעת 175">
            <a:extLst>
              <a:ext uri="{FF2B5EF4-FFF2-40B4-BE49-F238E27FC236}">
                <a16:creationId xmlns:a16="http://schemas.microsoft.com/office/drawing/2014/main" id="{D38D72ED-0B7D-31DB-72AD-A96336723941}"/>
              </a:ext>
            </a:extLst>
          </p:cNvPr>
          <p:cNvSpPr/>
          <p:nvPr/>
        </p:nvSpPr>
        <p:spPr>
          <a:xfrm rot="16200000">
            <a:off x="3638064" y="3646976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7" name="מלבן: מסגרת משופעת 176">
            <a:extLst>
              <a:ext uri="{FF2B5EF4-FFF2-40B4-BE49-F238E27FC236}">
                <a16:creationId xmlns:a16="http://schemas.microsoft.com/office/drawing/2014/main" id="{CF9CB26C-1C4E-8D50-7262-49F15A265477}"/>
              </a:ext>
            </a:extLst>
          </p:cNvPr>
          <p:cNvSpPr/>
          <p:nvPr/>
        </p:nvSpPr>
        <p:spPr>
          <a:xfrm rot="16200000">
            <a:off x="3638064" y="314862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8" name="מלבן: מסגרת משופעת 177">
            <a:extLst>
              <a:ext uri="{FF2B5EF4-FFF2-40B4-BE49-F238E27FC236}">
                <a16:creationId xmlns:a16="http://schemas.microsoft.com/office/drawing/2014/main" id="{CF616672-5F09-2072-28CD-D8E3ED163EAB}"/>
              </a:ext>
            </a:extLst>
          </p:cNvPr>
          <p:cNvSpPr/>
          <p:nvPr/>
        </p:nvSpPr>
        <p:spPr>
          <a:xfrm rot="16200000">
            <a:off x="3638064" y="265027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9" name="מלבן: מסגרת משופעת 178">
            <a:extLst>
              <a:ext uri="{FF2B5EF4-FFF2-40B4-BE49-F238E27FC236}">
                <a16:creationId xmlns:a16="http://schemas.microsoft.com/office/drawing/2014/main" id="{D0B96228-970D-BB23-AEBC-681B63346A3A}"/>
              </a:ext>
            </a:extLst>
          </p:cNvPr>
          <p:cNvSpPr/>
          <p:nvPr/>
        </p:nvSpPr>
        <p:spPr>
          <a:xfrm rot="16200000">
            <a:off x="3137921" y="514180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0" name="מלבן: מסגרת משופעת 179">
            <a:extLst>
              <a:ext uri="{FF2B5EF4-FFF2-40B4-BE49-F238E27FC236}">
                <a16:creationId xmlns:a16="http://schemas.microsoft.com/office/drawing/2014/main" id="{16A469D4-3025-56A1-4FA7-72E968DE64A3}"/>
              </a:ext>
            </a:extLst>
          </p:cNvPr>
          <p:cNvSpPr/>
          <p:nvPr/>
        </p:nvSpPr>
        <p:spPr>
          <a:xfrm rot="16200000">
            <a:off x="3137921" y="4643456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1" name="מלבן: מסגרת משופעת 180">
            <a:extLst>
              <a:ext uri="{FF2B5EF4-FFF2-40B4-BE49-F238E27FC236}">
                <a16:creationId xmlns:a16="http://schemas.microsoft.com/office/drawing/2014/main" id="{F4DA547A-1062-45E0-F757-17993F35764D}"/>
              </a:ext>
            </a:extLst>
          </p:cNvPr>
          <p:cNvSpPr/>
          <p:nvPr/>
        </p:nvSpPr>
        <p:spPr>
          <a:xfrm rot="16200000">
            <a:off x="3137921" y="414510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2" name="מלבן: מסגרת משופעת 181">
            <a:extLst>
              <a:ext uri="{FF2B5EF4-FFF2-40B4-BE49-F238E27FC236}">
                <a16:creationId xmlns:a16="http://schemas.microsoft.com/office/drawing/2014/main" id="{C8F7F069-2380-63D1-A15C-FEE2FFA9F63B}"/>
              </a:ext>
            </a:extLst>
          </p:cNvPr>
          <p:cNvSpPr/>
          <p:nvPr/>
        </p:nvSpPr>
        <p:spPr>
          <a:xfrm rot="16200000">
            <a:off x="3137921" y="364675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3" name="מלבן: מסגרת משופעת 182">
            <a:extLst>
              <a:ext uri="{FF2B5EF4-FFF2-40B4-BE49-F238E27FC236}">
                <a16:creationId xmlns:a16="http://schemas.microsoft.com/office/drawing/2014/main" id="{0FB73E82-0431-D3D8-4747-D18B2DCBF120}"/>
              </a:ext>
            </a:extLst>
          </p:cNvPr>
          <p:cNvSpPr/>
          <p:nvPr/>
        </p:nvSpPr>
        <p:spPr>
          <a:xfrm rot="16200000">
            <a:off x="3137921" y="3148409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4" name="מלבן: מסגרת משופעת 183">
            <a:extLst>
              <a:ext uri="{FF2B5EF4-FFF2-40B4-BE49-F238E27FC236}">
                <a16:creationId xmlns:a16="http://schemas.microsoft.com/office/drawing/2014/main" id="{E3498DC6-0631-8460-D1D7-CF99BC698FC6}"/>
              </a:ext>
            </a:extLst>
          </p:cNvPr>
          <p:cNvSpPr/>
          <p:nvPr/>
        </p:nvSpPr>
        <p:spPr>
          <a:xfrm rot="16200000">
            <a:off x="3137921" y="2650060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85" name="קבוצה 184">
            <a:extLst>
              <a:ext uri="{FF2B5EF4-FFF2-40B4-BE49-F238E27FC236}">
                <a16:creationId xmlns:a16="http://schemas.microsoft.com/office/drawing/2014/main" id="{A213FADF-F910-3150-0200-18077AD873EF}"/>
              </a:ext>
            </a:extLst>
          </p:cNvPr>
          <p:cNvGrpSpPr/>
          <p:nvPr/>
        </p:nvGrpSpPr>
        <p:grpSpPr>
          <a:xfrm rot="9030262">
            <a:off x="1701355" y="2085840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86" name="מלבן: מסגרת משופעת 185">
              <a:extLst>
                <a:ext uri="{FF2B5EF4-FFF2-40B4-BE49-F238E27FC236}">
                  <a16:creationId xmlns:a16="http://schemas.microsoft.com/office/drawing/2014/main" id="{242CC610-F02F-4932-B6FA-5AFB50D31918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מלבן: מסגרת משופעת 186">
              <a:extLst>
                <a:ext uri="{FF2B5EF4-FFF2-40B4-BE49-F238E27FC236}">
                  <a16:creationId xmlns:a16="http://schemas.microsoft.com/office/drawing/2014/main" id="{82B8B69A-73AE-DCF1-A311-8C6D414AC9B4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קבוצה 187">
            <a:extLst>
              <a:ext uri="{FF2B5EF4-FFF2-40B4-BE49-F238E27FC236}">
                <a16:creationId xmlns:a16="http://schemas.microsoft.com/office/drawing/2014/main" id="{118F86B7-CBC8-B26E-EA49-7297C78BDA9C}"/>
              </a:ext>
            </a:extLst>
          </p:cNvPr>
          <p:cNvGrpSpPr/>
          <p:nvPr/>
        </p:nvGrpSpPr>
        <p:grpSpPr>
          <a:xfrm rot="20452571">
            <a:off x="937614" y="3722128"/>
            <a:ext cx="1004046" cy="1004046"/>
            <a:chOff x="2563905" y="4320989"/>
            <a:chExt cx="1004046" cy="1004046"/>
          </a:xfrm>
        </p:grpSpPr>
        <p:sp>
          <p:nvSpPr>
            <p:cNvPr id="189" name="מלבן: מסגרת משופעת 188">
              <a:extLst>
                <a:ext uri="{FF2B5EF4-FFF2-40B4-BE49-F238E27FC236}">
                  <a16:creationId xmlns:a16="http://schemas.microsoft.com/office/drawing/2014/main" id="{CC12EEFB-DD04-97C4-5877-D63EC65BF665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מלבן: מסגרת משופעת 189">
              <a:extLst>
                <a:ext uri="{FF2B5EF4-FFF2-40B4-BE49-F238E27FC236}">
                  <a16:creationId xmlns:a16="http://schemas.microsoft.com/office/drawing/2014/main" id="{D5FB5F2C-6D6E-C378-3FFD-D2BCC05B5A4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מלבן: מסגרת משופעת 190">
              <a:extLst>
                <a:ext uri="{FF2B5EF4-FFF2-40B4-BE49-F238E27FC236}">
                  <a16:creationId xmlns:a16="http://schemas.microsoft.com/office/drawing/2014/main" id="{78F85EFB-5475-BDCC-B26B-E010704780C7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6815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מלבן 96">
            <a:extLst>
              <a:ext uri="{FF2B5EF4-FFF2-40B4-BE49-F238E27FC236}">
                <a16:creationId xmlns:a16="http://schemas.microsoft.com/office/drawing/2014/main" id="{E57D6012-AB1A-75AB-1DDD-27F95181CF38}"/>
              </a:ext>
            </a:extLst>
          </p:cNvPr>
          <p:cNvSpPr/>
          <p:nvPr/>
        </p:nvSpPr>
        <p:spPr>
          <a:xfrm>
            <a:off x="4638751" y="1636317"/>
            <a:ext cx="1001832" cy="4007731"/>
          </a:xfrm>
          <a:custGeom>
            <a:avLst/>
            <a:gdLst>
              <a:gd name="connsiteX0" fmla="*/ 0 w 1000947"/>
              <a:gd name="connsiteY0" fmla="*/ 0 h 4007731"/>
              <a:gd name="connsiteX1" fmla="*/ 1000947 w 1000947"/>
              <a:gd name="connsiteY1" fmla="*/ 0 h 4007731"/>
              <a:gd name="connsiteX2" fmla="*/ 1000947 w 1000947"/>
              <a:gd name="connsiteY2" fmla="*/ 4007731 h 4007731"/>
              <a:gd name="connsiteX3" fmla="*/ 0 w 1000947"/>
              <a:gd name="connsiteY3" fmla="*/ 4007731 h 4007731"/>
              <a:gd name="connsiteX4" fmla="*/ 0 w 1000947"/>
              <a:gd name="connsiteY4" fmla="*/ 0 h 4007731"/>
              <a:gd name="connsiteX0" fmla="*/ 0 w 1000947"/>
              <a:gd name="connsiteY0" fmla="*/ 0 h 4007731"/>
              <a:gd name="connsiteX1" fmla="*/ 499388 w 1000947"/>
              <a:gd name="connsiteY1" fmla="*/ 156 h 4007731"/>
              <a:gd name="connsiteX2" fmla="*/ 1000947 w 1000947"/>
              <a:gd name="connsiteY2" fmla="*/ 0 h 4007731"/>
              <a:gd name="connsiteX3" fmla="*/ 1000947 w 1000947"/>
              <a:gd name="connsiteY3" fmla="*/ 4007731 h 4007731"/>
              <a:gd name="connsiteX4" fmla="*/ 0 w 1000947"/>
              <a:gd name="connsiteY4" fmla="*/ 4007731 h 4007731"/>
              <a:gd name="connsiteX5" fmla="*/ 0 w 1000947"/>
              <a:gd name="connsiteY5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1000947 w 1001832"/>
              <a:gd name="connsiteY2" fmla="*/ 0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498504 w 1001832"/>
              <a:gd name="connsiteY2" fmla="*/ 507206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832" h="4007731">
                <a:moveTo>
                  <a:pt x="0" y="0"/>
                </a:moveTo>
                <a:lnTo>
                  <a:pt x="499388" y="156"/>
                </a:lnTo>
                <a:cubicBezTo>
                  <a:pt x="499093" y="169173"/>
                  <a:pt x="498799" y="338189"/>
                  <a:pt x="498504" y="507206"/>
                </a:cubicBezTo>
                <a:lnTo>
                  <a:pt x="1001832" y="509744"/>
                </a:lnTo>
                <a:lnTo>
                  <a:pt x="1000947" y="4007731"/>
                </a:lnTo>
                <a:lnTo>
                  <a:pt x="0" y="40077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ACF0A7-4DC1-B41C-8DBD-CF23BE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D0CB12-3D69-2892-7B00-38F3568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48EF81-0126-06D2-9CD7-32B35344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1C49CF3D-BD5C-AFC4-68FB-64E6266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 הנסיגה ל־</a:t>
            </a:r>
            <a:r>
              <a:rPr lang="en-US" dirty="0"/>
              <a:t>B</a:t>
            </a:r>
            <a:endParaRPr lang="he-IL" dirty="0"/>
          </a:p>
        </p:txBody>
      </p:sp>
      <p:sp>
        <p:nvSpPr>
          <p:cNvPr id="110" name="מלבן 96">
            <a:extLst>
              <a:ext uri="{FF2B5EF4-FFF2-40B4-BE49-F238E27FC236}">
                <a16:creationId xmlns:a16="http://schemas.microsoft.com/office/drawing/2014/main" id="{E958BE63-E7E9-7643-FF90-45EA815695CC}"/>
              </a:ext>
            </a:extLst>
          </p:cNvPr>
          <p:cNvSpPr/>
          <p:nvPr/>
        </p:nvSpPr>
        <p:spPr>
          <a:xfrm>
            <a:off x="3139399" y="1636317"/>
            <a:ext cx="1001832" cy="4007731"/>
          </a:xfrm>
          <a:custGeom>
            <a:avLst/>
            <a:gdLst>
              <a:gd name="connsiteX0" fmla="*/ 0 w 1000947"/>
              <a:gd name="connsiteY0" fmla="*/ 0 h 4007731"/>
              <a:gd name="connsiteX1" fmla="*/ 1000947 w 1000947"/>
              <a:gd name="connsiteY1" fmla="*/ 0 h 4007731"/>
              <a:gd name="connsiteX2" fmla="*/ 1000947 w 1000947"/>
              <a:gd name="connsiteY2" fmla="*/ 4007731 h 4007731"/>
              <a:gd name="connsiteX3" fmla="*/ 0 w 1000947"/>
              <a:gd name="connsiteY3" fmla="*/ 4007731 h 4007731"/>
              <a:gd name="connsiteX4" fmla="*/ 0 w 1000947"/>
              <a:gd name="connsiteY4" fmla="*/ 0 h 4007731"/>
              <a:gd name="connsiteX0" fmla="*/ 0 w 1000947"/>
              <a:gd name="connsiteY0" fmla="*/ 0 h 4007731"/>
              <a:gd name="connsiteX1" fmla="*/ 499388 w 1000947"/>
              <a:gd name="connsiteY1" fmla="*/ 156 h 4007731"/>
              <a:gd name="connsiteX2" fmla="*/ 1000947 w 1000947"/>
              <a:gd name="connsiteY2" fmla="*/ 0 h 4007731"/>
              <a:gd name="connsiteX3" fmla="*/ 1000947 w 1000947"/>
              <a:gd name="connsiteY3" fmla="*/ 4007731 h 4007731"/>
              <a:gd name="connsiteX4" fmla="*/ 0 w 1000947"/>
              <a:gd name="connsiteY4" fmla="*/ 4007731 h 4007731"/>
              <a:gd name="connsiteX5" fmla="*/ 0 w 1000947"/>
              <a:gd name="connsiteY5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1000947 w 1001832"/>
              <a:gd name="connsiteY2" fmla="*/ 0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  <a:gd name="connsiteX0" fmla="*/ 0 w 1001832"/>
              <a:gd name="connsiteY0" fmla="*/ 0 h 4007731"/>
              <a:gd name="connsiteX1" fmla="*/ 499388 w 1001832"/>
              <a:gd name="connsiteY1" fmla="*/ 156 h 4007731"/>
              <a:gd name="connsiteX2" fmla="*/ 498504 w 1001832"/>
              <a:gd name="connsiteY2" fmla="*/ 507206 h 4007731"/>
              <a:gd name="connsiteX3" fmla="*/ 1001832 w 1001832"/>
              <a:gd name="connsiteY3" fmla="*/ 509744 h 4007731"/>
              <a:gd name="connsiteX4" fmla="*/ 1000947 w 1001832"/>
              <a:gd name="connsiteY4" fmla="*/ 4007731 h 4007731"/>
              <a:gd name="connsiteX5" fmla="*/ 0 w 1001832"/>
              <a:gd name="connsiteY5" fmla="*/ 4007731 h 4007731"/>
              <a:gd name="connsiteX6" fmla="*/ 0 w 1001832"/>
              <a:gd name="connsiteY6" fmla="*/ 0 h 40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832" h="4007731">
                <a:moveTo>
                  <a:pt x="0" y="0"/>
                </a:moveTo>
                <a:lnTo>
                  <a:pt x="499388" y="156"/>
                </a:lnTo>
                <a:cubicBezTo>
                  <a:pt x="499093" y="169173"/>
                  <a:pt x="498799" y="338189"/>
                  <a:pt x="498504" y="507206"/>
                </a:cubicBezTo>
                <a:lnTo>
                  <a:pt x="1001832" y="509744"/>
                </a:lnTo>
                <a:lnTo>
                  <a:pt x="1000947" y="4007731"/>
                </a:lnTo>
                <a:lnTo>
                  <a:pt x="0" y="40077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מלבן: מסגרת משופעת 146">
            <a:extLst>
              <a:ext uri="{FF2B5EF4-FFF2-40B4-BE49-F238E27FC236}">
                <a16:creationId xmlns:a16="http://schemas.microsoft.com/office/drawing/2014/main" id="{FA9480F7-3ED6-E41F-2DA5-1E602E14866B}"/>
              </a:ext>
            </a:extLst>
          </p:cNvPr>
          <p:cNvSpPr/>
          <p:nvPr/>
        </p:nvSpPr>
        <p:spPr>
          <a:xfrm rot="16200000">
            <a:off x="5140847" y="5144235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8" name="מלבן: מסגרת משופעת 147">
            <a:extLst>
              <a:ext uri="{FF2B5EF4-FFF2-40B4-BE49-F238E27FC236}">
                <a16:creationId xmlns:a16="http://schemas.microsoft.com/office/drawing/2014/main" id="{95F374CF-216B-9901-3C32-1DA7E66DEEB4}"/>
              </a:ext>
            </a:extLst>
          </p:cNvPr>
          <p:cNvSpPr/>
          <p:nvPr/>
        </p:nvSpPr>
        <p:spPr>
          <a:xfrm rot="16200000">
            <a:off x="5140847" y="4645884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9" name="מלבן: מסגרת משופעת 148">
            <a:extLst>
              <a:ext uri="{FF2B5EF4-FFF2-40B4-BE49-F238E27FC236}">
                <a16:creationId xmlns:a16="http://schemas.microsoft.com/office/drawing/2014/main" id="{40D10220-1516-9FDB-A0FF-0C2C23AC8B96}"/>
              </a:ext>
            </a:extLst>
          </p:cNvPr>
          <p:cNvSpPr/>
          <p:nvPr/>
        </p:nvSpPr>
        <p:spPr>
          <a:xfrm rot="16200000">
            <a:off x="5140847" y="4147535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0" name="מלבן: מסגרת משופעת 149">
            <a:extLst>
              <a:ext uri="{FF2B5EF4-FFF2-40B4-BE49-F238E27FC236}">
                <a16:creationId xmlns:a16="http://schemas.microsoft.com/office/drawing/2014/main" id="{6327CB5F-45F3-BCB5-C590-390F50E5B786}"/>
              </a:ext>
            </a:extLst>
          </p:cNvPr>
          <p:cNvSpPr/>
          <p:nvPr/>
        </p:nvSpPr>
        <p:spPr>
          <a:xfrm rot="16200000">
            <a:off x="5140847" y="3649186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1" name="מלבן: מסגרת משופעת 150">
            <a:extLst>
              <a:ext uri="{FF2B5EF4-FFF2-40B4-BE49-F238E27FC236}">
                <a16:creationId xmlns:a16="http://schemas.microsoft.com/office/drawing/2014/main" id="{BC3E8302-60B3-237B-4211-E0CC553E33AD}"/>
              </a:ext>
            </a:extLst>
          </p:cNvPr>
          <p:cNvSpPr/>
          <p:nvPr/>
        </p:nvSpPr>
        <p:spPr>
          <a:xfrm rot="16200000">
            <a:off x="5140847" y="315083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2" name="מלבן: מסגרת משופעת 151">
            <a:extLst>
              <a:ext uri="{FF2B5EF4-FFF2-40B4-BE49-F238E27FC236}">
                <a16:creationId xmlns:a16="http://schemas.microsoft.com/office/drawing/2014/main" id="{E7EEF745-042E-1B74-1502-0C12E0BA2C60}"/>
              </a:ext>
            </a:extLst>
          </p:cNvPr>
          <p:cNvSpPr/>
          <p:nvPr/>
        </p:nvSpPr>
        <p:spPr>
          <a:xfrm rot="16200000">
            <a:off x="5140847" y="265248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5" name="מלבן: מסגרת משופעת 164">
            <a:extLst>
              <a:ext uri="{FF2B5EF4-FFF2-40B4-BE49-F238E27FC236}">
                <a16:creationId xmlns:a16="http://schemas.microsoft.com/office/drawing/2014/main" id="{FF0CB2DF-8A60-7361-FC7A-63FCF94079CA}"/>
              </a:ext>
            </a:extLst>
          </p:cNvPr>
          <p:cNvSpPr/>
          <p:nvPr/>
        </p:nvSpPr>
        <p:spPr>
          <a:xfrm rot="16200000">
            <a:off x="5140847" y="215024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7" name="מלבן: מסגרת משופעת 166">
            <a:extLst>
              <a:ext uri="{FF2B5EF4-FFF2-40B4-BE49-F238E27FC236}">
                <a16:creationId xmlns:a16="http://schemas.microsoft.com/office/drawing/2014/main" id="{10B96A0F-8B15-E088-E8F5-2BD6794CE7F3}"/>
              </a:ext>
            </a:extLst>
          </p:cNvPr>
          <p:cNvSpPr/>
          <p:nvPr/>
        </p:nvSpPr>
        <p:spPr>
          <a:xfrm rot="16200000">
            <a:off x="4640704" y="514401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8" name="מלבן: מסגרת משופעת 167">
            <a:extLst>
              <a:ext uri="{FF2B5EF4-FFF2-40B4-BE49-F238E27FC236}">
                <a16:creationId xmlns:a16="http://schemas.microsoft.com/office/drawing/2014/main" id="{4B77EC35-413C-9BCA-719D-AEE454B579AE}"/>
              </a:ext>
            </a:extLst>
          </p:cNvPr>
          <p:cNvSpPr/>
          <p:nvPr/>
        </p:nvSpPr>
        <p:spPr>
          <a:xfrm rot="16200000">
            <a:off x="4640704" y="4645666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9" name="מלבן: מסגרת משופעת 168">
            <a:extLst>
              <a:ext uri="{FF2B5EF4-FFF2-40B4-BE49-F238E27FC236}">
                <a16:creationId xmlns:a16="http://schemas.microsoft.com/office/drawing/2014/main" id="{029E0D61-8756-F094-5563-5A027D5DCAE5}"/>
              </a:ext>
            </a:extLst>
          </p:cNvPr>
          <p:cNvSpPr/>
          <p:nvPr/>
        </p:nvSpPr>
        <p:spPr>
          <a:xfrm rot="16200000">
            <a:off x="4640704" y="4147317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0" name="מלבן: מסגרת משופעת 169">
            <a:extLst>
              <a:ext uri="{FF2B5EF4-FFF2-40B4-BE49-F238E27FC236}">
                <a16:creationId xmlns:a16="http://schemas.microsoft.com/office/drawing/2014/main" id="{1270DD8B-F626-D6D9-1DF1-A74566FCE71E}"/>
              </a:ext>
            </a:extLst>
          </p:cNvPr>
          <p:cNvSpPr/>
          <p:nvPr/>
        </p:nvSpPr>
        <p:spPr>
          <a:xfrm rot="16200000">
            <a:off x="4640704" y="3648968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1" name="מלבן: מסגרת משופעת 170">
            <a:extLst>
              <a:ext uri="{FF2B5EF4-FFF2-40B4-BE49-F238E27FC236}">
                <a16:creationId xmlns:a16="http://schemas.microsoft.com/office/drawing/2014/main" id="{12C56767-9F10-62E7-0443-4B5D0C7C5F02}"/>
              </a:ext>
            </a:extLst>
          </p:cNvPr>
          <p:cNvSpPr/>
          <p:nvPr/>
        </p:nvSpPr>
        <p:spPr>
          <a:xfrm rot="16200000">
            <a:off x="4640704" y="3150619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2" name="מלבן: מסגרת משופעת 171">
            <a:extLst>
              <a:ext uri="{FF2B5EF4-FFF2-40B4-BE49-F238E27FC236}">
                <a16:creationId xmlns:a16="http://schemas.microsoft.com/office/drawing/2014/main" id="{86D1A2CA-C456-8430-D509-F485D9AA122E}"/>
              </a:ext>
            </a:extLst>
          </p:cNvPr>
          <p:cNvSpPr/>
          <p:nvPr/>
        </p:nvSpPr>
        <p:spPr>
          <a:xfrm rot="16200000">
            <a:off x="4640704" y="2652270"/>
            <a:ext cx="502023" cy="502023"/>
          </a:xfrm>
          <a:prstGeom prst="bevel">
            <a:avLst>
              <a:gd name="adj" fmla="val 10714"/>
            </a:avLst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3" name="מלבן: מסגרת משופעת 172">
            <a:extLst>
              <a:ext uri="{FF2B5EF4-FFF2-40B4-BE49-F238E27FC236}">
                <a16:creationId xmlns:a16="http://schemas.microsoft.com/office/drawing/2014/main" id="{6ECED1BB-0DC4-ABD9-9A3C-9788DCB1DEF7}"/>
              </a:ext>
            </a:extLst>
          </p:cNvPr>
          <p:cNvSpPr/>
          <p:nvPr/>
        </p:nvSpPr>
        <p:spPr>
          <a:xfrm rot="16200000">
            <a:off x="3638064" y="5142025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4" name="מלבן: מסגרת משופעת 173">
            <a:extLst>
              <a:ext uri="{FF2B5EF4-FFF2-40B4-BE49-F238E27FC236}">
                <a16:creationId xmlns:a16="http://schemas.microsoft.com/office/drawing/2014/main" id="{0AF30BD4-25EE-28BB-2AAA-9D8DBC59CC0C}"/>
              </a:ext>
            </a:extLst>
          </p:cNvPr>
          <p:cNvSpPr/>
          <p:nvPr/>
        </p:nvSpPr>
        <p:spPr>
          <a:xfrm rot="16200000">
            <a:off x="3638064" y="4643674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5" name="מלבן: מסגרת משופעת 174">
            <a:extLst>
              <a:ext uri="{FF2B5EF4-FFF2-40B4-BE49-F238E27FC236}">
                <a16:creationId xmlns:a16="http://schemas.microsoft.com/office/drawing/2014/main" id="{FFC3908C-96F2-C391-40E5-6D3D376215D0}"/>
              </a:ext>
            </a:extLst>
          </p:cNvPr>
          <p:cNvSpPr/>
          <p:nvPr/>
        </p:nvSpPr>
        <p:spPr>
          <a:xfrm rot="16200000">
            <a:off x="3638064" y="4145325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6" name="מלבן: מסגרת משופעת 175">
            <a:extLst>
              <a:ext uri="{FF2B5EF4-FFF2-40B4-BE49-F238E27FC236}">
                <a16:creationId xmlns:a16="http://schemas.microsoft.com/office/drawing/2014/main" id="{D38D72ED-0B7D-31DB-72AD-A96336723941}"/>
              </a:ext>
            </a:extLst>
          </p:cNvPr>
          <p:cNvSpPr/>
          <p:nvPr/>
        </p:nvSpPr>
        <p:spPr>
          <a:xfrm rot="16200000">
            <a:off x="3638064" y="3646976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7" name="מלבן: מסגרת משופעת 176">
            <a:extLst>
              <a:ext uri="{FF2B5EF4-FFF2-40B4-BE49-F238E27FC236}">
                <a16:creationId xmlns:a16="http://schemas.microsoft.com/office/drawing/2014/main" id="{CF9CB26C-1C4E-8D50-7262-49F15A265477}"/>
              </a:ext>
            </a:extLst>
          </p:cNvPr>
          <p:cNvSpPr/>
          <p:nvPr/>
        </p:nvSpPr>
        <p:spPr>
          <a:xfrm rot="16200000">
            <a:off x="3638064" y="314862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8" name="מלבן: מסגרת משופעת 177">
            <a:extLst>
              <a:ext uri="{FF2B5EF4-FFF2-40B4-BE49-F238E27FC236}">
                <a16:creationId xmlns:a16="http://schemas.microsoft.com/office/drawing/2014/main" id="{CF616672-5F09-2072-28CD-D8E3ED163EAB}"/>
              </a:ext>
            </a:extLst>
          </p:cNvPr>
          <p:cNvSpPr/>
          <p:nvPr/>
        </p:nvSpPr>
        <p:spPr>
          <a:xfrm rot="16200000">
            <a:off x="3638064" y="265027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9" name="מלבן: מסגרת משופעת 178">
            <a:extLst>
              <a:ext uri="{FF2B5EF4-FFF2-40B4-BE49-F238E27FC236}">
                <a16:creationId xmlns:a16="http://schemas.microsoft.com/office/drawing/2014/main" id="{D0B96228-970D-BB23-AEBC-681B63346A3A}"/>
              </a:ext>
            </a:extLst>
          </p:cNvPr>
          <p:cNvSpPr/>
          <p:nvPr/>
        </p:nvSpPr>
        <p:spPr>
          <a:xfrm rot="16200000">
            <a:off x="3137921" y="514180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0" name="מלבן: מסגרת משופעת 179">
            <a:extLst>
              <a:ext uri="{FF2B5EF4-FFF2-40B4-BE49-F238E27FC236}">
                <a16:creationId xmlns:a16="http://schemas.microsoft.com/office/drawing/2014/main" id="{16A469D4-3025-56A1-4FA7-72E968DE64A3}"/>
              </a:ext>
            </a:extLst>
          </p:cNvPr>
          <p:cNvSpPr/>
          <p:nvPr/>
        </p:nvSpPr>
        <p:spPr>
          <a:xfrm rot="16200000">
            <a:off x="3137921" y="4643456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1" name="מלבן: מסגרת משופעת 180">
            <a:extLst>
              <a:ext uri="{FF2B5EF4-FFF2-40B4-BE49-F238E27FC236}">
                <a16:creationId xmlns:a16="http://schemas.microsoft.com/office/drawing/2014/main" id="{F4DA547A-1062-45E0-F757-17993F35764D}"/>
              </a:ext>
            </a:extLst>
          </p:cNvPr>
          <p:cNvSpPr/>
          <p:nvPr/>
        </p:nvSpPr>
        <p:spPr>
          <a:xfrm rot="16200000">
            <a:off x="3137921" y="4145107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2" name="מלבן: מסגרת משופעת 181">
            <a:extLst>
              <a:ext uri="{FF2B5EF4-FFF2-40B4-BE49-F238E27FC236}">
                <a16:creationId xmlns:a16="http://schemas.microsoft.com/office/drawing/2014/main" id="{C8F7F069-2380-63D1-A15C-FEE2FFA9F63B}"/>
              </a:ext>
            </a:extLst>
          </p:cNvPr>
          <p:cNvSpPr/>
          <p:nvPr/>
        </p:nvSpPr>
        <p:spPr>
          <a:xfrm rot="16200000">
            <a:off x="3137921" y="3646758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3" name="מלבן: מסגרת משופעת 182">
            <a:extLst>
              <a:ext uri="{FF2B5EF4-FFF2-40B4-BE49-F238E27FC236}">
                <a16:creationId xmlns:a16="http://schemas.microsoft.com/office/drawing/2014/main" id="{0FB73E82-0431-D3D8-4747-D18B2DCBF120}"/>
              </a:ext>
            </a:extLst>
          </p:cNvPr>
          <p:cNvSpPr/>
          <p:nvPr/>
        </p:nvSpPr>
        <p:spPr>
          <a:xfrm rot="16200000">
            <a:off x="3137921" y="3148409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4" name="מלבן: מסגרת משופעת 183">
            <a:extLst>
              <a:ext uri="{FF2B5EF4-FFF2-40B4-BE49-F238E27FC236}">
                <a16:creationId xmlns:a16="http://schemas.microsoft.com/office/drawing/2014/main" id="{E3498DC6-0631-8460-D1D7-CF99BC698FC6}"/>
              </a:ext>
            </a:extLst>
          </p:cNvPr>
          <p:cNvSpPr/>
          <p:nvPr/>
        </p:nvSpPr>
        <p:spPr>
          <a:xfrm rot="16200000">
            <a:off x="3137921" y="2650060"/>
            <a:ext cx="502023" cy="502023"/>
          </a:xfrm>
          <a:prstGeom prst="bevel">
            <a:avLst>
              <a:gd name="adj" fmla="val 10714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85" name="קבוצה 184">
            <a:extLst>
              <a:ext uri="{FF2B5EF4-FFF2-40B4-BE49-F238E27FC236}">
                <a16:creationId xmlns:a16="http://schemas.microsoft.com/office/drawing/2014/main" id="{A213FADF-F910-3150-0200-18077AD873EF}"/>
              </a:ext>
            </a:extLst>
          </p:cNvPr>
          <p:cNvGrpSpPr/>
          <p:nvPr/>
        </p:nvGrpSpPr>
        <p:grpSpPr>
          <a:xfrm>
            <a:off x="4640228" y="1646013"/>
            <a:ext cx="502023" cy="1004046"/>
            <a:chOff x="3065928" y="4320989"/>
            <a:chExt cx="502023" cy="1004046"/>
          </a:xfrm>
          <a:solidFill>
            <a:schemeClr val="accent1"/>
          </a:solidFill>
        </p:grpSpPr>
        <p:sp>
          <p:nvSpPr>
            <p:cNvPr id="186" name="מלבן: מסגרת משופעת 185">
              <a:extLst>
                <a:ext uri="{FF2B5EF4-FFF2-40B4-BE49-F238E27FC236}">
                  <a16:creationId xmlns:a16="http://schemas.microsoft.com/office/drawing/2014/main" id="{242CC610-F02F-4932-B6FA-5AFB50D31918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מלבן: מסגרת משופעת 186">
              <a:extLst>
                <a:ext uri="{FF2B5EF4-FFF2-40B4-BE49-F238E27FC236}">
                  <a16:creationId xmlns:a16="http://schemas.microsoft.com/office/drawing/2014/main" id="{82B8B69A-73AE-DCF1-A311-8C6D414AC9B4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קבוצה 187">
            <a:extLst>
              <a:ext uri="{FF2B5EF4-FFF2-40B4-BE49-F238E27FC236}">
                <a16:creationId xmlns:a16="http://schemas.microsoft.com/office/drawing/2014/main" id="{118F86B7-CBC8-B26E-EA49-7297C78BDA9C}"/>
              </a:ext>
            </a:extLst>
          </p:cNvPr>
          <p:cNvGrpSpPr/>
          <p:nvPr/>
        </p:nvGrpSpPr>
        <p:grpSpPr>
          <a:xfrm rot="5400000">
            <a:off x="3137921" y="1634837"/>
            <a:ext cx="1004046" cy="1004046"/>
            <a:chOff x="2563905" y="4320989"/>
            <a:chExt cx="1004046" cy="1004046"/>
          </a:xfrm>
        </p:grpSpPr>
        <p:sp>
          <p:nvSpPr>
            <p:cNvPr id="189" name="מלבן: מסגרת משופעת 188">
              <a:extLst>
                <a:ext uri="{FF2B5EF4-FFF2-40B4-BE49-F238E27FC236}">
                  <a16:creationId xmlns:a16="http://schemas.microsoft.com/office/drawing/2014/main" id="{CC12EEFB-DD04-97C4-5877-D63EC65BF665}"/>
                </a:ext>
              </a:extLst>
            </p:cNvPr>
            <p:cNvSpPr/>
            <p:nvPr/>
          </p:nvSpPr>
          <p:spPr>
            <a:xfrm>
              <a:off x="2563905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מלבן: מסגרת משופעת 189">
              <a:extLst>
                <a:ext uri="{FF2B5EF4-FFF2-40B4-BE49-F238E27FC236}">
                  <a16:creationId xmlns:a16="http://schemas.microsoft.com/office/drawing/2014/main" id="{D5FB5F2C-6D6E-C378-3FFD-D2BCC05B5A40}"/>
                </a:ext>
              </a:extLst>
            </p:cNvPr>
            <p:cNvSpPr/>
            <p:nvPr/>
          </p:nvSpPr>
          <p:spPr>
            <a:xfrm>
              <a:off x="3065928" y="4823012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מלבן: מסגרת משופעת 190">
              <a:extLst>
                <a:ext uri="{FF2B5EF4-FFF2-40B4-BE49-F238E27FC236}">
                  <a16:creationId xmlns:a16="http://schemas.microsoft.com/office/drawing/2014/main" id="{78F85EFB-5475-BDCC-B26B-E010704780C7}"/>
                </a:ext>
              </a:extLst>
            </p:cNvPr>
            <p:cNvSpPr/>
            <p:nvPr/>
          </p:nvSpPr>
          <p:spPr>
            <a:xfrm>
              <a:off x="3065928" y="4320989"/>
              <a:ext cx="502023" cy="502023"/>
            </a:xfrm>
            <a:prstGeom prst="bevel">
              <a:avLst>
                <a:gd name="adj" fmla="val 10714"/>
              </a:avLst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מציין מיקום תוכן 2">
                <a:extLst>
                  <a:ext uri="{FF2B5EF4-FFF2-40B4-BE49-F238E27FC236}">
                    <a16:creationId xmlns:a16="http://schemas.microsoft.com/office/drawing/2014/main" id="{9900A057-C62B-44DD-149E-D376D6596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5977" y="1614156"/>
                <a:ext cx="4402946" cy="41258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>
                    <a:latin typeface="Cambria Math" panose="02040503050406030204" pitchFamily="18" charset="0"/>
                  </a:rPr>
                  <a:t>נוסחת הנסיגה ל־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הינה אפילו יותר פשוטה ומכילה שני כללים בלבד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הינה רצפת </a:t>
                </a:r>
                <a:r>
                  <a:rPr lang="en-US" dirty="0"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L</a:t>
                </a:r>
                <a:r>
                  <a:rPr lang="he-IL" dirty="0">
                    <a:latin typeface="Cambria Math" panose="02040503050406030204" pitchFamily="18" charset="0"/>
                  </a:rPr>
                  <a:t> בדיוק בגודל 3 ולכן ישנה דרך אחת בלבד לרצף אותה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בעבור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גודל הרצפה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dirty="0">
                    <a:latin typeface="Cambria Math" panose="02040503050406030204" pitchFamily="18" charset="0"/>
                  </a:rPr>
                  <a:t> ולכן לא ניתן לרצף אותה בשום צורה</a:t>
                </a:r>
              </a:p>
              <a:p>
                <a:r>
                  <a:rPr lang="he-IL" dirty="0">
                    <a:latin typeface="Cambria Math" panose="02040503050406030204" pitchFamily="18" charset="0"/>
                  </a:rPr>
                  <a:t>סה"כ נקבל את הנוסחה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1" name="מציין מיקום תוכן 2">
                <a:extLst>
                  <a:ext uri="{FF2B5EF4-FFF2-40B4-BE49-F238E27FC236}">
                    <a16:creationId xmlns:a16="http://schemas.microsoft.com/office/drawing/2014/main" id="{9900A057-C62B-44DD-149E-D376D6596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977" y="1614156"/>
                <a:ext cx="4402946" cy="4125870"/>
              </a:xfrm>
              <a:prstGeom prst="rect">
                <a:avLst/>
              </a:prstGeom>
              <a:blipFill>
                <a:blip r:embed="rId2"/>
                <a:stretch>
                  <a:fillRect l="-277" r="-9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1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45EFA9C4-45E9-4245-0182-79CFB918E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614156"/>
            <a:ext cx="4352163" cy="4125870"/>
          </a:xfrm>
        </p:spPr>
        <p:txBody>
          <a:bodyPr anchor="ctr">
            <a:normAutofit lnSpcReduction="10000"/>
          </a:bodyPr>
          <a:lstStyle/>
          <a:p>
            <a:pPr marL="0" indent="0" algn="l" rtl="0">
              <a:buNone/>
            </a:pP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2e5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], b[</a:t>
            </a:r>
            <a:r>
              <a:rPr lang="en-US" sz="16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6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endParaRPr lang="en-US" sz="1500" b="0" dirty="0">
              <a:solidFill>
                <a:srgbClr val="FFAE57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calctiling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b[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a[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a[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a[i]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a[i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b[i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a[i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b[i]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a[i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b[i</a:t>
            </a:r>
            <a:r>
              <a:rPr lang="en-US" sz="1500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500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 algn="l" rtl="0">
              <a:buNone/>
            </a:pPr>
            <a:r>
              <a:rPr lang="en-US" sz="1500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F634949-E32F-C687-A372-5F1DDA6E13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he-I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:endParaRPr lang="he-I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  <a:p>
                <a:pPr marL="0" indent="0" algn="ctr">
                  <a:buNone/>
                </a:pPr>
                <a:endParaRPr lang="he-IL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he-IL" dirty="0">
                    <a:latin typeface="Cambria Math" panose="02040503050406030204" pitchFamily="18" charset="0"/>
                  </a:rPr>
                  <a:t>אחרי שחישבנו את נוסחאות הנסיגה, תכנות הפתרון כלל אינו קשה!</a:t>
                </a:r>
              </a:p>
              <a:p>
                <a:pPr marL="0" indent="0" algn="ctr">
                  <a:buNone/>
                </a:pPr>
                <a:r>
                  <a:rPr lang="he-IL" sz="1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למרות זאת, עדיין יש בעיה בקוד.</a:t>
                </a:r>
                <a:br>
                  <a:rPr lang="en-US" sz="1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</a:br>
                <a:r>
                  <a:rPr lang="he-IL" sz="1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scadia Mono SemiBold" panose="020B0609020000020004" pitchFamily="49" charset="0"/>
                    <a:ea typeface="Cascadia Mono SemiBold" panose="020B0609020000020004" pitchFamily="49" charset="0"/>
                    <a:cs typeface="Cascadia Mono SemiBold" panose="020B0609020000020004" pitchFamily="49" charset="0"/>
                  </a:rPr>
                  <a:t>יודעים מה היא?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F634949-E32F-C687-A372-5F1DDA6E1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B57E9E-4CC8-DD0F-DDB4-715240D4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C89F98-F45B-BE76-58DF-D15F743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F78168-650C-1F2C-03A4-2DC36E57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BC03C7DE-CB50-2233-4674-27ED8F90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הפתרון </a:t>
            </a:r>
            <a:r>
              <a:rPr lang="he-IL" dirty="0" err="1"/>
              <a:t>האיטראטיבי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731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BDC7A1F-FBC4-7443-92E6-77EA4C81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סדרת פיבונאצ'י בטבע ויחס הזהב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BD4737-3DCE-6D45-EAE8-7455DB71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A311C2-2763-53ED-DE53-BC4618B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E536F0-8750-CC01-2468-67DD6BE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3127739D-64D3-BE87-9D1D-198BD40B1EBA}"/>
              </a:ext>
            </a:extLst>
          </p:cNvPr>
          <p:cNvGrpSpPr/>
          <p:nvPr/>
        </p:nvGrpSpPr>
        <p:grpSpPr>
          <a:xfrm>
            <a:off x="1416492" y="3002680"/>
            <a:ext cx="9359016" cy="2739955"/>
            <a:chOff x="1399906" y="3078142"/>
            <a:chExt cx="9359016" cy="2739955"/>
          </a:xfrm>
        </p:grpSpPr>
        <p:pic>
          <p:nvPicPr>
            <p:cNvPr id="10" name="תמונה 9" descr="תמונה שמכילה חסרי חוליות, רכיכה&#10;&#10;התיאור נוצר באופן אוטומטי">
              <a:extLst>
                <a:ext uri="{FF2B5EF4-FFF2-40B4-BE49-F238E27FC236}">
                  <a16:creationId xmlns:a16="http://schemas.microsoft.com/office/drawing/2014/main" id="{8EE9BDD0-B395-1A59-1B0D-993B2D89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8107823" y="3100441"/>
              <a:ext cx="2651099" cy="2120879"/>
            </a:xfrm>
            <a:prstGeom prst="rect">
              <a:avLst/>
            </a:prstGeom>
          </p:spPr>
        </p:pic>
        <p:pic>
          <p:nvPicPr>
            <p:cNvPr id="12" name="תמונה 11" descr="תמונה שמכילה צמח, ירוק, בננה, עלה&#10;&#10;התיאור נוצר באופן אוטומטי">
              <a:extLst>
                <a:ext uri="{FF2B5EF4-FFF2-40B4-BE49-F238E27FC236}">
                  <a16:creationId xmlns:a16="http://schemas.microsoft.com/office/drawing/2014/main" id="{DAB47B40-24A7-4CF2-FF08-AE45BE29A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399906" y="3078142"/>
              <a:ext cx="2684271" cy="2013203"/>
            </a:xfrm>
            <a:prstGeom prst="rect">
              <a:avLst/>
            </a:prstGeom>
          </p:spPr>
        </p:pic>
        <p:pic>
          <p:nvPicPr>
            <p:cNvPr id="14" name="תמונה 13" descr="תמונה שמכילה שוג'י&#10;&#10;התיאור נוצר באופן אוטומטי">
              <a:extLst>
                <a:ext uri="{FF2B5EF4-FFF2-40B4-BE49-F238E27FC236}">
                  <a16:creationId xmlns:a16="http://schemas.microsoft.com/office/drawing/2014/main" id="{67FBB2E1-2155-F10E-DAE2-A12DF9E6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6773" y="3532097"/>
              <a:ext cx="3698454" cy="228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FA3BAC57-0CE3-03F9-4ACE-5D51483539CF}"/>
                  </a:ext>
                </a:extLst>
              </p:cNvPr>
              <p:cNvSpPr txBox="1"/>
              <p:nvPr/>
            </p:nvSpPr>
            <p:spPr>
              <a:xfrm>
                <a:off x="3346550" y="1479300"/>
                <a:ext cx="5498748" cy="11626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618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FA3BAC57-0CE3-03F9-4ACE-5D514835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50" y="1479300"/>
                <a:ext cx="5498748" cy="11626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13F8AFA0-ABC8-A5E2-8BE0-5613ADE081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&lt;bits/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++.h&gt;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long</a:t>
            </a: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B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b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(n) </a:t>
            </a:r>
            <a:r>
              <a:rPr lang="en-US" b="0" dirty="0">
                <a:solidFill>
                  <a:srgbClr val="FFAE5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0" dirty="0">
                <a:solidFill>
                  <a:srgbClr val="D9D7C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b="0" dirty="0">
              <a:solidFill>
                <a:srgbClr val="D9D7CE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2DD73C-8EF5-AC3E-4979-5CCBA4AFD1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he-IL" dirty="0"/>
                  <a:t>נרצה לחשב את האיבר ה־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־י בסדרת פיבונאצ'י</a:t>
                </a:r>
              </a:p>
              <a:p>
                <a:r>
                  <a:rPr lang="he-IL" dirty="0"/>
                  <a:t>הפתרון הטריוויאלי יהיה להשתמש ברקורסיה</a:t>
                </a:r>
              </a:p>
              <a:p>
                <a:r>
                  <a:rPr lang="he-IL" dirty="0"/>
                  <a:t>מהי סיבוכיותו של הקוד?</a:t>
                </a:r>
              </a:p>
              <a:p>
                <a:r>
                  <a:rPr lang="he-IL" dirty="0"/>
                  <a:t> </a:t>
                </a:r>
                <a:r>
                  <a:rPr lang="he-IL" strike="sngStrike" dirty="0"/>
                  <a:t>איך בכלל מנתחים סיבוכיות של קריאות רקורסיביות?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2DD73C-8EF5-AC3E-4979-5CCBA4AFD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CA7E92-60D1-C0EC-ACDC-CEA25FCB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6C00-DE25-4151-874F-3778460152EA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47C535-BC00-7F25-804A-DA9BA86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F3AA02-029A-8670-9694-BEDB4D04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F875DC71-9006-B244-1B24-442F35B3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חישוב סדרת פיבונאצ'י</a:t>
            </a:r>
          </a:p>
        </p:txBody>
      </p:sp>
    </p:spTree>
    <p:extLst>
      <p:ext uri="{BB962C8B-B14F-4D97-AF65-F5344CB8AC3E}">
        <p14:creationId xmlns:p14="http://schemas.microsoft.com/office/powerpoint/2010/main" val="55004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97BB5FD0-7519-8706-10CF-86C434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סיבוכיות הפתרון הרקורסיבי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005CC9-D621-E738-075C-8E6AFD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CB400-EDC4-25C8-E221-5B2A040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8144C2-01AF-5082-7859-F8558B4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מחבר: מעוקל 10">
            <a:extLst>
              <a:ext uri="{FF2B5EF4-FFF2-40B4-BE49-F238E27FC236}">
                <a16:creationId xmlns:a16="http://schemas.microsoft.com/office/drawing/2014/main" id="{6BE7B58B-E380-CD3A-620C-25A2D7FB3CD1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rot="16200000" flipH="1">
            <a:off x="6374801" y="1723044"/>
            <a:ext cx="580634" cy="1138237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168A7D45-4581-C2F1-C2F3-4C32C2B46691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5236562" y="1723042"/>
            <a:ext cx="580635" cy="1138242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עוקל 16">
            <a:extLst>
              <a:ext uri="{FF2B5EF4-FFF2-40B4-BE49-F238E27FC236}">
                <a16:creationId xmlns:a16="http://schemas.microsoft.com/office/drawing/2014/main" id="{1AEE8D42-1CF1-7C76-70A2-3196D352E93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3803981" y="4344411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עוקל 17">
            <a:extLst>
              <a:ext uri="{FF2B5EF4-FFF2-40B4-BE49-F238E27FC236}">
                <a16:creationId xmlns:a16="http://schemas.microsoft.com/office/drawing/2014/main" id="{505EF1A1-C986-3D0C-A16E-6835C36AC00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4373102" y="4344412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21E4C08F-C886-7D26-5127-E0915CED82FA}"/>
                  </a:ext>
                </a:extLst>
              </p:cNvPr>
              <p:cNvSpPr/>
              <p:nvPr/>
            </p:nvSpPr>
            <p:spPr>
              <a:xfrm flipH="1">
                <a:off x="3534953" y="492906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21E4C08F-C886-7D26-5127-E0915CED8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34953" y="4929066"/>
                <a:ext cx="569121" cy="58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2F50BF7D-432F-B54B-096B-709C09CF1049}"/>
                  </a:ext>
                </a:extLst>
              </p:cNvPr>
              <p:cNvSpPr/>
              <p:nvPr/>
            </p:nvSpPr>
            <p:spPr>
              <a:xfrm flipH="1">
                <a:off x="4104075" y="374540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2F50BF7D-432F-B54B-096B-709C09CF1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4075" y="3745406"/>
                <a:ext cx="569121" cy="58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048CD7A7-0F02-0D30-7BA3-28021DD51A38}"/>
                  </a:ext>
                </a:extLst>
              </p:cNvPr>
              <p:cNvSpPr/>
              <p:nvPr/>
            </p:nvSpPr>
            <p:spPr>
              <a:xfrm flipH="1">
                <a:off x="4673195" y="492906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048CD7A7-0F02-0D30-7BA3-28021DD51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5" y="4929066"/>
                <a:ext cx="569121" cy="583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0E57575-BEBB-7EF3-FBE0-F98C7636D1F8}"/>
                  </a:ext>
                </a:extLst>
              </p:cNvPr>
              <p:cNvSpPr/>
              <p:nvPr/>
            </p:nvSpPr>
            <p:spPr>
              <a:xfrm flipH="1">
                <a:off x="4673198" y="258248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0E57575-BEBB-7EF3-FBE0-F98C7636D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8" y="2582481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A08FBD61-4EBD-0816-5B0A-22FC0F0752B4}"/>
                  </a:ext>
                </a:extLst>
              </p:cNvPr>
              <p:cNvSpPr/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A08FBD61-4EBD-0816-5B0A-22FC0F075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מחבר: מעוקל 36">
            <a:extLst>
              <a:ext uri="{FF2B5EF4-FFF2-40B4-BE49-F238E27FC236}">
                <a16:creationId xmlns:a16="http://schemas.microsoft.com/office/drawing/2014/main" id="{B89D8EA8-FB6A-2C5F-7359-EF462ED675B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rot="5400000">
            <a:off x="6649583" y="3181485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C6D0E5AA-6781-8DC7-B8EC-7795FC0531B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7218704" y="3181486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D2CF2BCA-A5BC-C8BF-6DAD-4FA504F71B17}"/>
                  </a:ext>
                </a:extLst>
              </p:cNvPr>
              <p:cNvSpPr/>
              <p:nvPr/>
            </p:nvSpPr>
            <p:spPr>
              <a:xfrm flipH="1">
                <a:off x="6380555" y="376614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D2CF2BCA-A5BC-C8BF-6DAD-4FA504F71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80555" y="3766140"/>
                <a:ext cx="569121" cy="583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FBA1AF18-FF8E-B387-9062-1F7AB6F5CD82}"/>
                  </a:ext>
                </a:extLst>
              </p:cNvPr>
              <p:cNvSpPr/>
              <p:nvPr/>
            </p:nvSpPr>
            <p:spPr>
              <a:xfrm flipH="1">
                <a:off x="6949677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FBA1AF18-FF8E-B387-9062-1F7AB6F5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49677" y="2582480"/>
                <a:ext cx="569121" cy="583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8DADFAA4-D1F7-57F5-5118-A7661E821FB0}"/>
                  </a:ext>
                </a:extLst>
              </p:cNvPr>
              <p:cNvSpPr/>
              <p:nvPr/>
            </p:nvSpPr>
            <p:spPr>
              <a:xfrm flipH="1">
                <a:off x="7518797" y="376614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8DADFAA4-D1F7-57F5-5118-A7661E821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8797" y="3766140"/>
                <a:ext cx="569121" cy="583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BBA9AC0E-2C57-462A-6A99-2AB6ACC1CE15}"/>
              </a:ext>
            </a:extLst>
          </p:cNvPr>
          <p:cNvCxnSpPr>
            <a:cxnSpLocks/>
            <a:stCxn id="45" idx="2"/>
            <a:endCxn id="20" idx="0"/>
          </p:cNvCxnSpPr>
          <p:nvPr/>
        </p:nvCxnSpPr>
        <p:spPr>
          <a:xfrm rot="5400000">
            <a:off x="4383471" y="3171118"/>
            <a:ext cx="579453" cy="569123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עוקל 42">
            <a:extLst>
              <a:ext uri="{FF2B5EF4-FFF2-40B4-BE49-F238E27FC236}">
                <a16:creationId xmlns:a16="http://schemas.microsoft.com/office/drawing/2014/main" id="{B048A144-F602-3435-56BD-276C6B885CA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4954599" y="3169111"/>
            <a:ext cx="575435" cy="569117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1BF5AEFC-12C1-7E75-77B8-955387CDDE6D}"/>
                  </a:ext>
                </a:extLst>
              </p:cNvPr>
              <p:cNvSpPr/>
              <p:nvPr/>
            </p:nvSpPr>
            <p:spPr>
              <a:xfrm flipH="1">
                <a:off x="4673198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1BF5AEFC-12C1-7E75-77B8-955387CDD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8" y="2582480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B60FD55F-DE74-04D9-26D1-CF0B632A3C98}"/>
                  </a:ext>
                </a:extLst>
              </p:cNvPr>
              <p:cNvSpPr/>
              <p:nvPr/>
            </p:nvSpPr>
            <p:spPr>
              <a:xfrm flipH="1">
                <a:off x="5242315" y="3741388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B60FD55F-DE74-04D9-26D1-CF0B632A3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2315" y="3741388"/>
                <a:ext cx="569121" cy="583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>
            <a:extLst>
              <a:ext uri="{FF2B5EF4-FFF2-40B4-BE49-F238E27FC236}">
                <a16:creationId xmlns:a16="http://schemas.microsoft.com/office/drawing/2014/main" id="{B15C5C2E-3776-4C6E-C395-70310E85A54A}"/>
              </a:ext>
            </a:extLst>
          </p:cNvPr>
          <p:cNvSpPr/>
          <p:nvPr/>
        </p:nvSpPr>
        <p:spPr>
          <a:xfrm>
            <a:off x="6200811" y="2468205"/>
            <a:ext cx="2066852" cy="2025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55EE68B-170F-F5BB-F920-7CC991C6A184}"/>
              </a:ext>
            </a:extLst>
          </p:cNvPr>
          <p:cNvSpPr/>
          <p:nvPr/>
        </p:nvSpPr>
        <p:spPr>
          <a:xfrm>
            <a:off x="3355209" y="3626624"/>
            <a:ext cx="2066852" cy="2026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97BB5FD0-7519-8706-10CF-86C434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סיבוכיות הפתרון הרקורסיבי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005CC9-D621-E738-075C-8E6AFD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CB400-EDC4-25C8-E221-5B2A040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8144C2-01AF-5082-7859-F8558B4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מחבר: מעוקל 10">
            <a:extLst>
              <a:ext uri="{FF2B5EF4-FFF2-40B4-BE49-F238E27FC236}">
                <a16:creationId xmlns:a16="http://schemas.microsoft.com/office/drawing/2014/main" id="{6BE7B58B-E380-CD3A-620C-25A2D7FB3CD1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rot="16200000" flipH="1">
            <a:off x="6374801" y="1723044"/>
            <a:ext cx="580634" cy="1138237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168A7D45-4581-C2F1-C2F3-4C32C2B46691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5236562" y="1723042"/>
            <a:ext cx="580635" cy="1138242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15724360-9267-A8EB-AD67-E85C5554D2A8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 rot="5400000">
            <a:off x="4383471" y="3171119"/>
            <a:ext cx="579452" cy="569123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עוקל 16">
            <a:extLst>
              <a:ext uri="{FF2B5EF4-FFF2-40B4-BE49-F238E27FC236}">
                <a16:creationId xmlns:a16="http://schemas.microsoft.com/office/drawing/2014/main" id="{1AEE8D42-1CF1-7C76-70A2-3196D352E93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3803981" y="4344411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עוקל 17">
            <a:extLst>
              <a:ext uri="{FF2B5EF4-FFF2-40B4-BE49-F238E27FC236}">
                <a16:creationId xmlns:a16="http://schemas.microsoft.com/office/drawing/2014/main" id="{505EF1A1-C986-3D0C-A16E-6835C36AC00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4373102" y="4344412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21E4C08F-C886-7D26-5127-E0915CED82FA}"/>
                  </a:ext>
                </a:extLst>
              </p:cNvPr>
              <p:cNvSpPr/>
              <p:nvPr/>
            </p:nvSpPr>
            <p:spPr>
              <a:xfrm flipH="1">
                <a:off x="3534953" y="492906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21E4C08F-C886-7D26-5127-E0915CED8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34953" y="4929066"/>
                <a:ext cx="569121" cy="58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2F50BF7D-432F-B54B-096B-709C09CF1049}"/>
                  </a:ext>
                </a:extLst>
              </p:cNvPr>
              <p:cNvSpPr/>
              <p:nvPr/>
            </p:nvSpPr>
            <p:spPr>
              <a:xfrm flipH="1">
                <a:off x="4104075" y="374540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2F50BF7D-432F-B54B-096B-709C09CF1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4075" y="3745406"/>
                <a:ext cx="569121" cy="58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048CD7A7-0F02-0D30-7BA3-28021DD51A38}"/>
                  </a:ext>
                </a:extLst>
              </p:cNvPr>
              <p:cNvSpPr/>
              <p:nvPr/>
            </p:nvSpPr>
            <p:spPr>
              <a:xfrm flipH="1">
                <a:off x="4673195" y="492906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048CD7A7-0F02-0D30-7BA3-28021DD51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5" y="4929066"/>
                <a:ext cx="569121" cy="583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0E57575-BEBB-7EF3-FBE0-F98C7636D1F8}"/>
                  </a:ext>
                </a:extLst>
              </p:cNvPr>
              <p:cNvSpPr/>
              <p:nvPr/>
            </p:nvSpPr>
            <p:spPr>
              <a:xfrm flipH="1">
                <a:off x="4673198" y="258248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0E57575-BEBB-7EF3-FBE0-F98C7636D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8" y="2582481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A08FBD61-4EBD-0816-5B0A-22FC0F0752B4}"/>
                  </a:ext>
                </a:extLst>
              </p:cNvPr>
              <p:cNvSpPr/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A08FBD61-4EBD-0816-5B0A-22FC0F075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מחבר: מעוקל 36">
            <a:extLst>
              <a:ext uri="{FF2B5EF4-FFF2-40B4-BE49-F238E27FC236}">
                <a16:creationId xmlns:a16="http://schemas.microsoft.com/office/drawing/2014/main" id="{B89D8EA8-FB6A-2C5F-7359-EF462ED675B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rot="5400000">
            <a:off x="6649583" y="3181485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C6D0E5AA-6781-8DC7-B8EC-7795FC0531B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7218704" y="3181486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D2CF2BCA-A5BC-C8BF-6DAD-4FA504F71B17}"/>
                  </a:ext>
                </a:extLst>
              </p:cNvPr>
              <p:cNvSpPr/>
              <p:nvPr/>
            </p:nvSpPr>
            <p:spPr>
              <a:xfrm flipH="1">
                <a:off x="6380555" y="376614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D2CF2BCA-A5BC-C8BF-6DAD-4FA504F71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80555" y="3766140"/>
                <a:ext cx="569121" cy="583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FBA1AF18-FF8E-B387-9062-1F7AB6F5CD82}"/>
                  </a:ext>
                </a:extLst>
              </p:cNvPr>
              <p:cNvSpPr/>
              <p:nvPr/>
            </p:nvSpPr>
            <p:spPr>
              <a:xfrm flipH="1">
                <a:off x="6949677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מלבן 39">
                <a:extLst>
                  <a:ext uri="{FF2B5EF4-FFF2-40B4-BE49-F238E27FC236}">
                    <a16:creationId xmlns:a16="http://schemas.microsoft.com/office/drawing/2014/main" id="{FBA1AF18-FF8E-B387-9062-1F7AB6F5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49677" y="2582480"/>
                <a:ext cx="569121" cy="583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8DADFAA4-D1F7-57F5-5118-A7661E821FB0}"/>
                  </a:ext>
                </a:extLst>
              </p:cNvPr>
              <p:cNvSpPr/>
              <p:nvPr/>
            </p:nvSpPr>
            <p:spPr>
              <a:xfrm flipH="1">
                <a:off x="7518797" y="376614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8DADFAA4-D1F7-57F5-5118-A7661E821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8797" y="3766140"/>
                <a:ext cx="569121" cy="583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מחבר: מעוקל 42">
            <a:extLst>
              <a:ext uri="{FF2B5EF4-FFF2-40B4-BE49-F238E27FC236}">
                <a16:creationId xmlns:a16="http://schemas.microsoft.com/office/drawing/2014/main" id="{B048A144-F602-3435-56BD-276C6B885CA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4954599" y="3169111"/>
            <a:ext cx="575435" cy="569117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1BF5AEFC-12C1-7E75-77B8-955387CDDE6D}"/>
                  </a:ext>
                </a:extLst>
              </p:cNvPr>
              <p:cNvSpPr/>
              <p:nvPr/>
            </p:nvSpPr>
            <p:spPr>
              <a:xfrm flipH="1">
                <a:off x="4673198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1BF5AEFC-12C1-7E75-77B8-955387CDD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8" y="2582480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B60FD55F-DE74-04D9-26D1-CF0B632A3C98}"/>
                  </a:ext>
                </a:extLst>
              </p:cNvPr>
              <p:cNvSpPr/>
              <p:nvPr/>
            </p:nvSpPr>
            <p:spPr>
              <a:xfrm flipH="1">
                <a:off x="5242315" y="3741388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e-IL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B60FD55F-DE74-04D9-26D1-CF0B632A3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2315" y="3741388"/>
                <a:ext cx="569121" cy="583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2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97BB5FD0-7519-8706-10CF-86C434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סיבוכיות הפתרון הרקורסיבי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005CC9-D621-E738-075C-8E6AFD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CB400-EDC4-25C8-E221-5B2A040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8144C2-01AF-5082-7859-F8558B4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8" name="מחבר: מעוקל 27">
            <a:extLst>
              <a:ext uri="{FF2B5EF4-FFF2-40B4-BE49-F238E27FC236}">
                <a16:creationId xmlns:a16="http://schemas.microsoft.com/office/drawing/2014/main" id="{10F4606F-E5E2-E52C-F52A-676C2F228B16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5400000">
            <a:off x="6647578" y="4346422"/>
            <a:ext cx="604206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C3ACE6AB-C8CF-438A-92A4-C73761A5C059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16200000" flipH="1">
            <a:off x="7216698" y="4346422"/>
            <a:ext cx="604206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EBD93E94-281F-A5AC-90DE-A8C89AA16DA5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16200000" flipH="1">
            <a:off x="8649249" y="2889185"/>
            <a:ext cx="584707" cy="113824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0E95E6E4-C266-9ABB-17EA-C971BF258D9A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 rot="5400000">
            <a:off x="7513636" y="2886559"/>
            <a:ext cx="579453" cy="113824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7E2D5E7C-4D2E-6BEC-7551-8062140EA9DA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rot="16200000" flipH="1">
            <a:off x="6943924" y="1153922"/>
            <a:ext cx="580634" cy="227648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791A7ABC-B5DA-1B48-14BA-1549C8EE5129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rot="5400000">
            <a:off x="4667442" y="1153922"/>
            <a:ext cx="580635" cy="2276482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עוקל 33">
            <a:extLst>
              <a:ext uri="{FF2B5EF4-FFF2-40B4-BE49-F238E27FC236}">
                <a16:creationId xmlns:a16="http://schemas.microsoft.com/office/drawing/2014/main" id="{6804E1F0-728B-B142-D1DB-321017D0A9AE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rot="16200000" flipH="1">
            <a:off x="4098912" y="2886559"/>
            <a:ext cx="579453" cy="113824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עוקל 34">
            <a:extLst>
              <a:ext uri="{FF2B5EF4-FFF2-40B4-BE49-F238E27FC236}">
                <a16:creationId xmlns:a16="http://schemas.microsoft.com/office/drawing/2014/main" id="{E3546085-CCB3-4D75-47E3-DA1C5B00F0F8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 rot="5400000">
            <a:off x="2960672" y="2886560"/>
            <a:ext cx="579453" cy="1138241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עוקל 35">
            <a:extLst>
              <a:ext uri="{FF2B5EF4-FFF2-40B4-BE49-F238E27FC236}">
                <a16:creationId xmlns:a16="http://schemas.microsoft.com/office/drawing/2014/main" id="{17D966BE-24C9-0AE7-C353-58A83EC25F31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16200000" flipH="1">
            <a:off x="4942225" y="4344413"/>
            <a:ext cx="600188" cy="56912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3E026501-3F60-453E-B075-E5C8C126DCEA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 rot="5400000">
            <a:off x="4373106" y="4344413"/>
            <a:ext cx="600187" cy="569121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B00E1B50-C860-A24F-D8DD-61D8E9F5CCD1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5400000">
            <a:off x="2096623" y="4344412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עוקל 46">
            <a:extLst>
              <a:ext uri="{FF2B5EF4-FFF2-40B4-BE49-F238E27FC236}">
                <a16:creationId xmlns:a16="http://schemas.microsoft.com/office/drawing/2014/main" id="{0483A250-C069-E50C-E3DF-7D623688DCC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16200000" flipH="1">
            <a:off x="2665744" y="4344413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מלבן 47">
                <a:extLst>
                  <a:ext uri="{FF2B5EF4-FFF2-40B4-BE49-F238E27FC236}">
                    <a16:creationId xmlns:a16="http://schemas.microsoft.com/office/drawing/2014/main" id="{58EFDA16-6379-E859-EF44-FCAB3DBA576F}"/>
                  </a:ext>
                </a:extLst>
              </p:cNvPr>
              <p:cNvSpPr/>
              <p:nvPr/>
            </p:nvSpPr>
            <p:spPr>
              <a:xfrm flipH="1">
                <a:off x="1827595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מלבן 47">
                <a:extLst>
                  <a:ext uri="{FF2B5EF4-FFF2-40B4-BE49-F238E27FC236}">
                    <a16:creationId xmlns:a16="http://schemas.microsoft.com/office/drawing/2014/main" id="{58EFDA16-6379-E859-EF44-FCAB3DBA5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27595" y="4929067"/>
                <a:ext cx="569121" cy="58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מלבן 48">
                <a:extLst>
                  <a:ext uri="{FF2B5EF4-FFF2-40B4-BE49-F238E27FC236}">
                    <a16:creationId xmlns:a16="http://schemas.microsoft.com/office/drawing/2014/main" id="{B2D2B50F-FAA6-0979-6C19-C9A8D1B33918}"/>
                  </a:ext>
                </a:extLst>
              </p:cNvPr>
              <p:cNvSpPr/>
              <p:nvPr/>
            </p:nvSpPr>
            <p:spPr>
              <a:xfrm flipH="1">
                <a:off x="2396717" y="374540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מלבן 48">
                <a:extLst>
                  <a:ext uri="{FF2B5EF4-FFF2-40B4-BE49-F238E27FC236}">
                    <a16:creationId xmlns:a16="http://schemas.microsoft.com/office/drawing/2014/main" id="{B2D2B50F-FAA6-0979-6C19-C9A8D1B33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96717" y="3745407"/>
                <a:ext cx="569121" cy="58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מלבן 49">
                <a:extLst>
                  <a:ext uri="{FF2B5EF4-FFF2-40B4-BE49-F238E27FC236}">
                    <a16:creationId xmlns:a16="http://schemas.microsoft.com/office/drawing/2014/main" id="{93B886AE-BCCA-E2E7-7F79-0215EDCB301F}"/>
                  </a:ext>
                </a:extLst>
              </p:cNvPr>
              <p:cNvSpPr/>
              <p:nvPr/>
            </p:nvSpPr>
            <p:spPr>
              <a:xfrm flipH="1">
                <a:off x="2965837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מלבן 49">
                <a:extLst>
                  <a:ext uri="{FF2B5EF4-FFF2-40B4-BE49-F238E27FC236}">
                    <a16:creationId xmlns:a16="http://schemas.microsoft.com/office/drawing/2014/main" id="{93B886AE-BCCA-E2E7-7F79-0215EDCB3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5837" y="4929067"/>
                <a:ext cx="569121" cy="583473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76CB8207-D89B-CCCA-C8F9-44C15ADE8126}"/>
                  </a:ext>
                </a:extLst>
              </p:cNvPr>
              <p:cNvSpPr/>
              <p:nvPr/>
            </p:nvSpPr>
            <p:spPr>
              <a:xfrm flipH="1">
                <a:off x="3534958" y="258248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76CB8207-D89B-CCCA-C8F9-44C15ADE8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34958" y="2582481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12BAD3F2-3275-7A75-DA22-E7EF8DD4701D}"/>
                  </a:ext>
                </a:extLst>
              </p:cNvPr>
              <p:cNvSpPr/>
              <p:nvPr/>
            </p:nvSpPr>
            <p:spPr>
              <a:xfrm flipH="1">
                <a:off x="4104078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12BAD3F2-3275-7A75-DA22-E7EF8DD47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4078" y="4929067"/>
                <a:ext cx="569121" cy="583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מלבן 52">
                <a:extLst>
                  <a:ext uri="{FF2B5EF4-FFF2-40B4-BE49-F238E27FC236}">
                    <a16:creationId xmlns:a16="http://schemas.microsoft.com/office/drawing/2014/main" id="{D073EC7D-60FB-D240-81D3-5B774361FBA4}"/>
                  </a:ext>
                </a:extLst>
              </p:cNvPr>
              <p:cNvSpPr/>
              <p:nvPr/>
            </p:nvSpPr>
            <p:spPr>
              <a:xfrm flipH="1">
                <a:off x="4673199" y="374540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מלבן 52">
                <a:extLst>
                  <a:ext uri="{FF2B5EF4-FFF2-40B4-BE49-F238E27FC236}">
                    <a16:creationId xmlns:a16="http://schemas.microsoft.com/office/drawing/2014/main" id="{D073EC7D-60FB-D240-81D3-5B774361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9" y="3745407"/>
                <a:ext cx="569121" cy="583473"/>
              </a:xfrm>
              <a:prstGeom prst="rect">
                <a:avLst/>
              </a:prstGeom>
              <a:blipFill>
                <a:blip r:embed="rId7"/>
                <a:stretch>
                  <a:fillRect l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מלבן 53">
            <a:extLst>
              <a:ext uri="{FF2B5EF4-FFF2-40B4-BE49-F238E27FC236}">
                <a16:creationId xmlns:a16="http://schemas.microsoft.com/office/drawing/2014/main" id="{0D8B42E1-F5A8-74BC-99A2-22D0242C7E8F}"/>
              </a:ext>
            </a:extLst>
          </p:cNvPr>
          <p:cNvSpPr/>
          <p:nvPr/>
        </p:nvSpPr>
        <p:spPr>
          <a:xfrm flipH="1">
            <a:off x="5242320" y="4929068"/>
            <a:ext cx="569121" cy="5834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pc="-150" dirty="0">
                <a:solidFill>
                  <a:schemeClr val="tx1"/>
                </a:solidFill>
                <a:latin typeface="Consolas" panose="020B0609020204030204" pitchFamily="49" charset="0"/>
              </a:rPr>
              <a:t>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/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מלבן 55">
                <a:extLst>
                  <a:ext uri="{FF2B5EF4-FFF2-40B4-BE49-F238E27FC236}">
                    <a16:creationId xmlns:a16="http://schemas.microsoft.com/office/drawing/2014/main" id="{B6BBCAC2-13D2-67A7-5973-615AF8E11D46}"/>
                  </a:ext>
                </a:extLst>
              </p:cNvPr>
              <p:cNvSpPr/>
              <p:nvPr/>
            </p:nvSpPr>
            <p:spPr>
              <a:xfrm flipH="1">
                <a:off x="6380561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מלבן 55">
                <a:extLst>
                  <a:ext uri="{FF2B5EF4-FFF2-40B4-BE49-F238E27FC236}">
                    <a16:creationId xmlns:a16="http://schemas.microsoft.com/office/drawing/2014/main" id="{B6BBCAC2-13D2-67A7-5973-615AF8E1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80561" y="4933085"/>
                <a:ext cx="569121" cy="583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A7559EDF-C429-6A2B-4789-26845E7C3393}"/>
                  </a:ext>
                </a:extLst>
              </p:cNvPr>
              <p:cNvSpPr/>
              <p:nvPr/>
            </p:nvSpPr>
            <p:spPr>
              <a:xfrm flipH="1">
                <a:off x="6949681" y="374540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A7559EDF-C429-6A2B-4789-26845E7C3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49681" y="3745406"/>
                <a:ext cx="569121" cy="583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7788C6F-2BCD-9EB6-2DDE-B07733EEDCBD}"/>
                  </a:ext>
                </a:extLst>
              </p:cNvPr>
              <p:cNvSpPr/>
              <p:nvPr/>
            </p:nvSpPr>
            <p:spPr>
              <a:xfrm flipH="1">
                <a:off x="7518801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7788C6F-2BCD-9EB6-2DDE-B07733E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8801" y="4933085"/>
                <a:ext cx="569121" cy="5834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0FB38822-D46D-E51F-3CF3-7314572C9119}"/>
                  </a:ext>
                </a:extLst>
              </p:cNvPr>
              <p:cNvSpPr/>
              <p:nvPr/>
            </p:nvSpPr>
            <p:spPr>
              <a:xfrm flipH="1">
                <a:off x="8087922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0FB38822-D46D-E51F-3CF3-7314572C9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87922" y="2582480"/>
                <a:ext cx="569121" cy="5834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27581926-0245-4CAE-E338-7CF011ADB721}"/>
                  </a:ext>
                </a:extLst>
              </p:cNvPr>
              <p:cNvSpPr/>
              <p:nvPr/>
            </p:nvSpPr>
            <p:spPr>
              <a:xfrm flipH="1">
                <a:off x="8657042" y="493849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27581926-0245-4CAE-E338-7CF011ADB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7042" y="4938490"/>
                <a:ext cx="569121" cy="583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F0AD47E4-503F-648C-C234-C48F303A9D26}"/>
                  </a:ext>
                </a:extLst>
              </p:cNvPr>
              <p:cNvSpPr/>
              <p:nvPr/>
            </p:nvSpPr>
            <p:spPr>
              <a:xfrm flipH="1">
                <a:off x="9226163" y="375066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F0AD47E4-503F-648C-C234-C48F303A9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26163" y="3750660"/>
                <a:ext cx="569121" cy="5834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DA10EB66-7FC1-DC84-5F4A-8B0D2CE0BCFA}"/>
                  </a:ext>
                </a:extLst>
              </p:cNvPr>
              <p:cNvSpPr/>
              <p:nvPr/>
            </p:nvSpPr>
            <p:spPr>
              <a:xfrm flipH="1">
                <a:off x="9795283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DA10EB66-7FC1-DC84-5F4A-8B0D2CE0B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95283" y="4933085"/>
                <a:ext cx="569121" cy="5834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מחבר: מעוקל 62">
            <a:extLst>
              <a:ext uri="{FF2B5EF4-FFF2-40B4-BE49-F238E27FC236}">
                <a16:creationId xmlns:a16="http://schemas.microsoft.com/office/drawing/2014/main" id="{C6336E43-4782-DB28-FA07-CC6AA561FE32}"/>
              </a:ext>
            </a:extLst>
          </p:cNvPr>
          <p:cNvCxnSpPr>
            <a:stCxn id="61" idx="2"/>
            <a:endCxn id="60" idx="0"/>
          </p:cNvCxnSpPr>
          <p:nvPr/>
        </p:nvCxnSpPr>
        <p:spPr>
          <a:xfrm rot="5400000">
            <a:off x="8923985" y="4351751"/>
            <a:ext cx="604357" cy="569121"/>
          </a:xfrm>
          <a:prstGeom prst="curved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: מעוקל 63">
            <a:extLst>
              <a:ext uri="{FF2B5EF4-FFF2-40B4-BE49-F238E27FC236}">
                <a16:creationId xmlns:a16="http://schemas.microsoft.com/office/drawing/2014/main" id="{A62C9211-5466-264B-75AB-16942F5B14D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rot="16200000" flipH="1">
            <a:off x="9495807" y="4349049"/>
            <a:ext cx="598952" cy="569120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80BEAF7-3C29-3D75-38FA-706D5DDDCC47}"/>
              </a:ext>
            </a:extLst>
          </p:cNvPr>
          <p:cNvSpPr txBox="1"/>
          <p:nvPr/>
        </p:nvSpPr>
        <p:spPr>
          <a:xfrm>
            <a:off x="5913756" y="5802630"/>
            <a:ext cx="36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450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97BB5FD0-7519-8706-10CF-86C434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סיבוכיות הפתרון הרקורסיבי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005CC9-D621-E738-075C-8E6AFD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A1C-6C15-4B85-9538-4C1A559A5D17}" type="datetime9">
              <a:rPr lang="he-IL" smtClean="0"/>
              <a:t>23 אוגוסט, 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CB400-EDC4-25C8-E221-5B2A040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אלון קרימגנד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8144C2-01AF-5082-7859-F8558B4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8" name="מחבר: מעוקל 27">
            <a:extLst>
              <a:ext uri="{FF2B5EF4-FFF2-40B4-BE49-F238E27FC236}">
                <a16:creationId xmlns:a16="http://schemas.microsoft.com/office/drawing/2014/main" id="{10F4606F-E5E2-E52C-F52A-676C2F228B16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5400000">
            <a:off x="6647578" y="4346422"/>
            <a:ext cx="604206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C3ACE6AB-C8CF-438A-92A4-C73761A5C059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16200000" flipH="1">
            <a:off x="7216698" y="4346422"/>
            <a:ext cx="604206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EBD93E94-281F-A5AC-90DE-A8C89AA16DA5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16200000" flipH="1">
            <a:off x="8649249" y="2889185"/>
            <a:ext cx="584707" cy="113824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0E95E6E4-C266-9ABB-17EA-C971BF258D9A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 rot="5400000">
            <a:off x="7513636" y="2886559"/>
            <a:ext cx="579453" cy="113824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7E2D5E7C-4D2E-6BEC-7551-8062140EA9DA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rot="16200000" flipH="1">
            <a:off x="6943924" y="1153922"/>
            <a:ext cx="580634" cy="227648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791A7ABC-B5DA-1B48-14BA-1549C8EE5129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rot="5400000">
            <a:off x="4667442" y="1153922"/>
            <a:ext cx="580635" cy="2276482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עוקל 33">
            <a:extLst>
              <a:ext uri="{FF2B5EF4-FFF2-40B4-BE49-F238E27FC236}">
                <a16:creationId xmlns:a16="http://schemas.microsoft.com/office/drawing/2014/main" id="{6804E1F0-728B-B142-D1DB-321017D0A9AE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rot="16200000" flipH="1">
            <a:off x="4098912" y="2886559"/>
            <a:ext cx="579453" cy="113824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עוקל 34">
            <a:extLst>
              <a:ext uri="{FF2B5EF4-FFF2-40B4-BE49-F238E27FC236}">
                <a16:creationId xmlns:a16="http://schemas.microsoft.com/office/drawing/2014/main" id="{E3546085-CCB3-4D75-47E3-DA1C5B00F0F8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 rot="5400000">
            <a:off x="2960672" y="2886560"/>
            <a:ext cx="579453" cy="1138241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עוקל 35">
            <a:extLst>
              <a:ext uri="{FF2B5EF4-FFF2-40B4-BE49-F238E27FC236}">
                <a16:creationId xmlns:a16="http://schemas.microsoft.com/office/drawing/2014/main" id="{17D966BE-24C9-0AE7-C353-58A83EC25F31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16200000" flipH="1">
            <a:off x="4942225" y="4344413"/>
            <a:ext cx="600188" cy="569121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3E026501-3F60-453E-B075-E5C8C126DCEA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 rot="5400000">
            <a:off x="4373106" y="4344413"/>
            <a:ext cx="600187" cy="569121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B00E1B50-C860-A24F-D8DD-61D8E9F5CCD1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5400000">
            <a:off x="2096623" y="4344412"/>
            <a:ext cx="600187" cy="5691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עוקל 46">
            <a:extLst>
              <a:ext uri="{FF2B5EF4-FFF2-40B4-BE49-F238E27FC236}">
                <a16:creationId xmlns:a16="http://schemas.microsoft.com/office/drawing/2014/main" id="{0483A250-C069-E50C-E3DF-7D623688DCC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16200000" flipH="1">
            <a:off x="2665744" y="4344413"/>
            <a:ext cx="600187" cy="56912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מלבן 47">
                <a:extLst>
                  <a:ext uri="{FF2B5EF4-FFF2-40B4-BE49-F238E27FC236}">
                    <a16:creationId xmlns:a16="http://schemas.microsoft.com/office/drawing/2014/main" id="{58EFDA16-6379-E859-EF44-FCAB3DBA576F}"/>
                  </a:ext>
                </a:extLst>
              </p:cNvPr>
              <p:cNvSpPr/>
              <p:nvPr/>
            </p:nvSpPr>
            <p:spPr>
              <a:xfrm flipH="1">
                <a:off x="1827595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מלבן 47">
                <a:extLst>
                  <a:ext uri="{FF2B5EF4-FFF2-40B4-BE49-F238E27FC236}">
                    <a16:creationId xmlns:a16="http://schemas.microsoft.com/office/drawing/2014/main" id="{58EFDA16-6379-E859-EF44-FCAB3DBA5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27595" y="4929067"/>
                <a:ext cx="569121" cy="58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מלבן 48">
                <a:extLst>
                  <a:ext uri="{FF2B5EF4-FFF2-40B4-BE49-F238E27FC236}">
                    <a16:creationId xmlns:a16="http://schemas.microsoft.com/office/drawing/2014/main" id="{B2D2B50F-FAA6-0979-6C19-C9A8D1B33918}"/>
                  </a:ext>
                </a:extLst>
              </p:cNvPr>
              <p:cNvSpPr/>
              <p:nvPr/>
            </p:nvSpPr>
            <p:spPr>
              <a:xfrm flipH="1">
                <a:off x="2396717" y="374540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מלבן 48">
                <a:extLst>
                  <a:ext uri="{FF2B5EF4-FFF2-40B4-BE49-F238E27FC236}">
                    <a16:creationId xmlns:a16="http://schemas.microsoft.com/office/drawing/2014/main" id="{B2D2B50F-FAA6-0979-6C19-C9A8D1B33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96717" y="3745407"/>
                <a:ext cx="569121" cy="58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מלבן 49">
                <a:extLst>
                  <a:ext uri="{FF2B5EF4-FFF2-40B4-BE49-F238E27FC236}">
                    <a16:creationId xmlns:a16="http://schemas.microsoft.com/office/drawing/2014/main" id="{93B886AE-BCCA-E2E7-7F79-0215EDCB301F}"/>
                  </a:ext>
                </a:extLst>
              </p:cNvPr>
              <p:cNvSpPr/>
              <p:nvPr/>
            </p:nvSpPr>
            <p:spPr>
              <a:xfrm flipH="1">
                <a:off x="2965837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מלבן 49">
                <a:extLst>
                  <a:ext uri="{FF2B5EF4-FFF2-40B4-BE49-F238E27FC236}">
                    <a16:creationId xmlns:a16="http://schemas.microsoft.com/office/drawing/2014/main" id="{93B886AE-BCCA-E2E7-7F79-0215EDCB3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5837" y="4929067"/>
                <a:ext cx="569121" cy="583473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76CB8207-D89B-CCCA-C8F9-44C15ADE8126}"/>
                  </a:ext>
                </a:extLst>
              </p:cNvPr>
              <p:cNvSpPr/>
              <p:nvPr/>
            </p:nvSpPr>
            <p:spPr>
              <a:xfrm flipH="1">
                <a:off x="3534958" y="2582481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76CB8207-D89B-CCCA-C8F9-44C15ADE8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34958" y="2582481"/>
                <a:ext cx="569121" cy="5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12BAD3F2-3275-7A75-DA22-E7EF8DD4701D}"/>
                  </a:ext>
                </a:extLst>
              </p:cNvPr>
              <p:cNvSpPr/>
              <p:nvPr/>
            </p:nvSpPr>
            <p:spPr>
              <a:xfrm flipH="1">
                <a:off x="4104078" y="492906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12BAD3F2-3275-7A75-DA22-E7EF8DD47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4078" y="4929067"/>
                <a:ext cx="569121" cy="583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מלבן 52">
                <a:extLst>
                  <a:ext uri="{FF2B5EF4-FFF2-40B4-BE49-F238E27FC236}">
                    <a16:creationId xmlns:a16="http://schemas.microsoft.com/office/drawing/2014/main" id="{D073EC7D-60FB-D240-81D3-5B774361FBA4}"/>
                  </a:ext>
                </a:extLst>
              </p:cNvPr>
              <p:cNvSpPr/>
              <p:nvPr/>
            </p:nvSpPr>
            <p:spPr>
              <a:xfrm flipH="1">
                <a:off x="4673199" y="3745407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מלבן 52">
                <a:extLst>
                  <a:ext uri="{FF2B5EF4-FFF2-40B4-BE49-F238E27FC236}">
                    <a16:creationId xmlns:a16="http://schemas.microsoft.com/office/drawing/2014/main" id="{D073EC7D-60FB-D240-81D3-5B774361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3199" y="3745407"/>
                <a:ext cx="569121" cy="583473"/>
              </a:xfrm>
              <a:prstGeom prst="rect">
                <a:avLst/>
              </a:prstGeom>
              <a:blipFill>
                <a:blip r:embed="rId7"/>
                <a:stretch>
                  <a:fillRect l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מלבן 53">
            <a:extLst>
              <a:ext uri="{FF2B5EF4-FFF2-40B4-BE49-F238E27FC236}">
                <a16:creationId xmlns:a16="http://schemas.microsoft.com/office/drawing/2014/main" id="{0D8B42E1-F5A8-74BC-99A2-22D0242C7E8F}"/>
              </a:ext>
            </a:extLst>
          </p:cNvPr>
          <p:cNvSpPr/>
          <p:nvPr/>
        </p:nvSpPr>
        <p:spPr>
          <a:xfrm flipH="1">
            <a:off x="5242320" y="4929068"/>
            <a:ext cx="569121" cy="5834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pc="-150" dirty="0">
                <a:solidFill>
                  <a:schemeClr val="tx1"/>
                </a:solidFill>
                <a:latin typeface="Consolas" panose="020B0609020204030204" pitchFamily="49" charset="0"/>
              </a:rPr>
              <a:t>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/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מלבן 54">
                <a:extLst>
                  <a:ext uri="{FF2B5EF4-FFF2-40B4-BE49-F238E27FC236}">
                    <a16:creationId xmlns:a16="http://schemas.microsoft.com/office/drawing/2014/main" id="{9DD65EFA-17E2-32A2-2B07-58FC6E594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11440" y="1418373"/>
                <a:ext cx="569121" cy="583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מלבן 55">
                <a:extLst>
                  <a:ext uri="{FF2B5EF4-FFF2-40B4-BE49-F238E27FC236}">
                    <a16:creationId xmlns:a16="http://schemas.microsoft.com/office/drawing/2014/main" id="{B6BBCAC2-13D2-67A7-5973-615AF8E11D46}"/>
                  </a:ext>
                </a:extLst>
              </p:cNvPr>
              <p:cNvSpPr/>
              <p:nvPr/>
            </p:nvSpPr>
            <p:spPr>
              <a:xfrm flipH="1">
                <a:off x="6380561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מלבן 55">
                <a:extLst>
                  <a:ext uri="{FF2B5EF4-FFF2-40B4-BE49-F238E27FC236}">
                    <a16:creationId xmlns:a16="http://schemas.microsoft.com/office/drawing/2014/main" id="{B6BBCAC2-13D2-67A7-5973-615AF8E1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80561" y="4933085"/>
                <a:ext cx="569121" cy="583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A7559EDF-C429-6A2B-4789-26845E7C3393}"/>
                  </a:ext>
                </a:extLst>
              </p:cNvPr>
              <p:cNvSpPr/>
              <p:nvPr/>
            </p:nvSpPr>
            <p:spPr>
              <a:xfrm flipH="1">
                <a:off x="6949681" y="3745406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A7559EDF-C429-6A2B-4789-26845E7C3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49681" y="3745406"/>
                <a:ext cx="569121" cy="583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7788C6F-2BCD-9EB6-2DDE-B07733EEDCBD}"/>
                  </a:ext>
                </a:extLst>
              </p:cNvPr>
              <p:cNvSpPr/>
              <p:nvPr/>
            </p:nvSpPr>
            <p:spPr>
              <a:xfrm flipH="1">
                <a:off x="7518801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7788C6F-2BCD-9EB6-2DDE-B07733E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8801" y="4933085"/>
                <a:ext cx="569121" cy="5834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0FB38822-D46D-E51F-3CF3-7314572C9119}"/>
                  </a:ext>
                </a:extLst>
              </p:cNvPr>
              <p:cNvSpPr/>
              <p:nvPr/>
            </p:nvSpPr>
            <p:spPr>
              <a:xfrm flipH="1">
                <a:off x="8087922" y="258248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0FB38822-D46D-E51F-3CF3-7314572C9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87922" y="2582480"/>
                <a:ext cx="569121" cy="5834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27581926-0245-4CAE-E338-7CF011ADB721}"/>
                  </a:ext>
                </a:extLst>
              </p:cNvPr>
              <p:cNvSpPr/>
              <p:nvPr/>
            </p:nvSpPr>
            <p:spPr>
              <a:xfrm flipH="1">
                <a:off x="8657042" y="493849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27581926-0245-4CAE-E338-7CF011ADB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7042" y="4938490"/>
                <a:ext cx="569121" cy="583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F0AD47E4-503F-648C-C234-C48F303A9D26}"/>
                  </a:ext>
                </a:extLst>
              </p:cNvPr>
              <p:cNvSpPr/>
              <p:nvPr/>
            </p:nvSpPr>
            <p:spPr>
              <a:xfrm flipH="1">
                <a:off x="9226163" y="3750660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pc="-1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F0AD47E4-503F-648C-C234-C48F303A9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26163" y="3750660"/>
                <a:ext cx="569121" cy="5834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DA10EB66-7FC1-DC84-5F4A-8B0D2CE0BCFA}"/>
                  </a:ext>
                </a:extLst>
              </p:cNvPr>
              <p:cNvSpPr/>
              <p:nvPr/>
            </p:nvSpPr>
            <p:spPr>
              <a:xfrm flipH="1">
                <a:off x="9795283" y="4933085"/>
                <a:ext cx="569121" cy="5834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-15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i="1" spc="-15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DA10EB66-7FC1-DC84-5F4A-8B0D2CE0B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95283" y="4933085"/>
                <a:ext cx="569121" cy="5834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מחבר: מעוקל 62">
            <a:extLst>
              <a:ext uri="{FF2B5EF4-FFF2-40B4-BE49-F238E27FC236}">
                <a16:creationId xmlns:a16="http://schemas.microsoft.com/office/drawing/2014/main" id="{C6336E43-4782-DB28-FA07-CC6AA561FE32}"/>
              </a:ext>
            </a:extLst>
          </p:cNvPr>
          <p:cNvCxnSpPr>
            <a:stCxn id="61" idx="2"/>
            <a:endCxn id="60" idx="0"/>
          </p:cNvCxnSpPr>
          <p:nvPr/>
        </p:nvCxnSpPr>
        <p:spPr>
          <a:xfrm rot="5400000">
            <a:off x="8923985" y="4351751"/>
            <a:ext cx="604357" cy="569121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: מעוקל 63">
            <a:extLst>
              <a:ext uri="{FF2B5EF4-FFF2-40B4-BE49-F238E27FC236}">
                <a16:creationId xmlns:a16="http://schemas.microsoft.com/office/drawing/2014/main" id="{A62C9211-5466-264B-75AB-16942F5B14D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rot="16200000" flipH="1">
            <a:off x="9495807" y="4349049"/>
            <a:ext cx="598952" cy="569120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C6044A4B-0DDF-3DAE-FB9B-4D30632E98EB}"/>
              </a:ext>
            </a:extLst>
          </p:cNvPr>
          <p:cNvSpPr/>
          <p:nvPr/>
        </p:nvSpPr>
        <p:spPr>
          <a:xfrm>
            <a:off x="1141712" y="1543050"/>
            <a:ext cx="466725" cy="3978913"/>
          </a:xfrm>
          <a:prstGeom prst="leftBrace">
            <a:avLst>
              <a:gd name="adj1" fmla="val 573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סוגר מסולסל שמאלי 65">
            <a:extLst>
              <a:ext uri="{FF2B5EF4-FFF2-40B4-BE49-F238E27FC236}">
                <a16:creationId xmlns:a16="http://schemas.microsoft.com/office/drawing/2014/main" id="{0E5EAB58-F364-9022-209C-F9B1FBBAE86C}"/>
              </a:ext>
            </a:extLst>
          </p:cNvPr>
          <p:cNvSpPr/>
          <p:nvPr/>
        </p:nvSpPr>
        <p:spPr>
          <a:xfrm rot="10800000">
            <a:off x="10575175" y="1533627"/>
            <a:ext cx="466725" cy="3978913"/>
          </a:xfrm>
          <a:prstGeom prst="leftBrace">
            <a:avLst>
              <a:gd name="adj1" fmla="val 573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746B6A9-7F1D-D00B-A249-DE1EEE6806EB}"/>
                  </a:ext>
                </a:extLst>
              </p:cNvPr>
              <p:cNvSpPr txBox="1"/>
              <p:nvPr/>
            </p:nvSpPr>
            <p:spPr>
              <a:xfrm>
                <a:off x="11124682" y="3250057"/>
                <a:ext cx="368178" cy="5648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746B6A9-7F1D-D00B-A249-DE1EEE68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682" y="3250057"/>
                <a:ext cx="368178" cy="5648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תיבת טקסט 66">
                <a:extLst>
                  <a:ext uri="{FF2B5EF4-FFF2-40B4-BE49-F238E27FC236}">
                    <a16:creationId xmlns:a16="http://schemas.microsoft.com/office/drawing/2014/main" id="{E8A23AC6-0435-ADDA-C8A4-535CEFBC4868}"/>
                  </a:ext>
                </a:extLst>
              </p:cNvPr>
              <p:cNvSpPr txBox="1"/>
              <p:nvPr/>
            </p:nvSpPr>
            <p:spPr>
              <a:xfrm>
                <a:off x="773533" y="3338417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7" name="תיבת טקסט 66">
                <a:extLst>
                  <a:ext uri="{FF2B5EF4-FFF2-40B4-BE49-F238E27FC236}">
                    <a16:creationId xmlns:a16="http://schemas.microsoft.com/office/drawing/2014/main" id="{E8A23AC6-0435-ADDA-C8A4-535CEFBC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33" y="3338417"/>
                <a:ext cx="3681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80BEAF7-3C29-3D75-38FA-706D5DDDCC47}"/>
              </a:ext>
            </a:extLst>
          </p:cNvPr>
          <p:cNvSpPr txBox="1"/>
          <p:nvPr/>
        </p:nvSpPr>
        <p:spPr>
          <a:xfrm>
            <a:off x="5913756" y="5802630"/>
            <a:ext cx="36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6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חבילה">
  <a:themeElements>
    <a:clrScheme name="התאמה אישית 4">
      <a:dk1>
        <a:srgbClr val="E3E8EA"/>
      </a:dk1>
      <a:lt1>
        <a:srgbClr val="000000"/>
      </a:lt1>
      <a:dk2>
        <a:srgbClr val="A5A5A5"/>
      </a:dk2>
      <a:lt2>
        <a:srgbClr val="000000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84B4"/>
      </a:hlink>
      <a:folHlink>
        <a:srgbClr val="738F97"/>
      </a:folHlink>
    </a:clrScheme>
    <a:fontScheme name="התאמה אישית 1">
      <a:majorFont>
        <a:latin typeface="Assistant ExtraBold"/>
        <a:ea typeface=""/>
        <a:cs typeface="Assistant ExtraBold"/>
      </a:majorFont>
      <a:minorFont>
        <a:latin typeface="Assistant SemiBold"/>
        <a:ea typeface=""/>
        <a:cs typeface="Assistant SemiBold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ifa.pptx" id="{B3C68459-A58F-4BD0-9457-12CEA57F8D27}" vid="{CED3EEB4-FC91-4CE5-ABCE-4D129A3986C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Haifa</Template>
  <TotalTime>2985</TotalTime>
  <Words>2001</Words>
  <Application>Microsoft Office PowerPoint</Application>
  <PresentationFormat>מסך רחב</PresentationFormat>
  <Paragraphs>405</Paragraphs>
  <Slides>33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41" baseType="lpstr">
      <vt:lpstr>Arial</vt:lpstr>
      <vt:lpstr>Assistant ExtraBold</vt:lpstr>
      <vt:lpstr>Assistant SemiBold</vt:lpstr>
      <vt:lpstr>Calibri</vt:lpstr>
      <vt:lpstr>Cambria Math</vt:lpstr>
      <vt:lpstr>Cascadia Mono SemiBold</vt:lpstr>
      <vt:lpstr>Consolas</vt:lpstr>
      <vt:lpstr>חבילה</vt:lpstr>
      <vt:lpstr>תכנות דינאמי</vt:lpstr>
      <vt:lpstr>סדרת פיבונאצ'י</vt:lpstr>
      <vt:lpstr>הגדרת סדרת פיבונאצ'י</vt:lpstr>
      <vt:lpstr>סדרת פיבונאצ'י בטבע ויחס הזהב</vt:lpstr>
      <vt:lpstr>חישוב סדרת פיבונאצ'י</vt:lpstr>
      <vt:lpstr>סיבוכיות הפתרון הרקורסיבי</vt:lpstr>
      <vt:lpstr>סיבוכיות הפתרון הרקורסיבי</vt:lpstr>
      <vt:lpstr>סיבוכיות הפתרון הרקורסיבי</vt:lpstr>
      <vt:lpstr>סיבוכיות הפתרון הרקורסיבי</vt:lpstr>
      <vt:lpstr>ניתוח סיבוכיות הרקורסיה</vt:lpstr>
      <vt:lpstr>מרקורסיה לאיטרציה</vt:lpstr>
      <vt:lpstr>מרקורסיה לאיטרציה</vt:lpstr>
      <vt:lpstr>בעיית המטבעות</vt:lpstr>
      <vt:lpstr>הגדרה לבעיית המטבעות</vt:lpstr>
      <vt:lpstr>הגדרה פורמלית לבעיית המטבעות</vt:lpstr>
      <vt:lpstr>הפתרון החמדני</vt:lpstr>
      <vt:lpstr>הפתרון החמדני</vt:lpstr>
      <vt:lpstr>הפתרון החמדני</vt:lpstr>
      <vt:lpstr>הפתרון החמדני</vt:lpstr>
      <vt:lpstr>הפתרון החמדני</vt:lpstr>
      <vt:lpstr>הפתרון החמדני</vt:lpstr>
      <vt:lpstr>הפתרון הרקורסיבי</vt:lpstr>
      <vt:lpstr>מרקורסיה לאיטרציה</vt:lpstr>
      <vt:lpstr>בעיית ריצוף האריחים</vt:lpstr>
      <vt:lpstr>הגדרת בעיית הריצוף</vt:lpstr>
      <vt:lpstr>הגדרת בעיית הריצוף</vt:lpstr>
      <vt:lpstr>הגדרת בעיית הריצוף</vt:lpstr>
      <vt:lpstr>הבחנות בדרך לפתרון</vt:lpstr>
      <vt:lpstr>כלל הנסיגה ל־A</vt:lpstr>
      <vt:lpstr>כלל הנסיגה ל־A</vt:lpstr>
      <vt:lpstr>כלל הנסיגה ל־B</vt:lpstr>
      <vt:lpstr>כלל הנסיגה ל־B</vt:lpstr>
      <vt:lpstr>הפתרון האיטראטיבי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דינאמי</dc:title>
  <dc:creator>Alon</dc:creator>
  <cp:lastModifiedBy>Alon</cp:lastModifiedBy>
  <cp:revision>2</cp:revision>
  <dcterms:created xsi:type="dcterms:W3CDTF">2022-08-04T20:15:36Z</dcterms:created>
  <dcterms:modified xsi:type="dcterms:W3CDTF">2022-08-23T08:49:08Z</dcterms:modified>
</cp:coreProperties>
</file>