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96" r:id="rId1"/>
  </p:sldMasterIdLst>
  <p:notesMasterIdLst>
    <p:notesMasterId r:id="rId42"/>
  </p:notesMasterIdLst>
  <p:handoutMasterIdLst>
    <p:handoutMasterId r:id="rId43"/>
  </p:handoutMasterIdLst>
  <p:sldIdLst>
    <p:sldId id="256" r:id="rId2"/>
    <p:sldId id="257" r:id="rId3"/>
    <p:sldId id="262" r:id="rId4"/>
    <p:sldId id="259" r:id="rId5"/>
    <p:sldId id="263" r:id="rId6"/>
    <p:sldId id="264" r:id="rId7"/>
    <p:sldId id="265" r:id="rId8"/>
    <p:sldId id="266" r:id="rId9"/>
    <p:sldId id="269" r:id="rId10"/>
    <p:sldId id="270" r:id="rId11"/>
    <p:sldId id="271" r:id="rId12"/>
    <p:sldId id="281" r:id="rId13"/>
    <p:sldId id="287" r:id="rId14"/>
    <p:sldId id="280" r:id="rId15"/>
    <p:sldId id="288" r:id="rId16"/>
    <p:sldId id="291" r:id="rId17"/>
    <p:sldId id="327" r:id="rId18"/>
    <p:sldId id="292" r:id="rId19"/>
    <p:sldId id="293" r:id="rId20"/>
    <p:sldId id="294" r:id="rId21"/>
    <p:sldId id="297" r:id="rId22"/>
    <p:sldId id="298" r:id="rId23"/>
    <p:sldId id="299" r:id="rId24"/>
    <p:sldId id="300" r:id="rId25"/>
    <p:sldId id="301" r:id="rId26"/>
    <p:sldId id="302" r:id="rId27"/>
    <p:sldId id="289" r:id="rId28"/>
    <p:sldId id="325" r:id="rId29"/>
    <p:sldId id="326" r:id="rId30"/>
    <p:sldId id="328" r:id="rId31"/>
    <p:sldId id="330" r:id="rId32"/>
    <p:sldId id="331" r:id="rId33"/>
    <p:sldId id="332" r:id="rId34"/>
    <p:sldId id="340" r:id="rId35"/>
    <p:sldId id="341" r:id="rId36"/>
    <p:sldId id="343" r:id="rId37"/>
    <p:sldId id="344" r:id="rId38"/>
    <p:sldId id="345" r:id="rId39"/>
    <p:sldId id="346" r:id="rId40"/>
    <p:sldId id="347" r:id="rId4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הקדמה" id="{2CF6ED4D-425C-4C43-8F1A-B75CA113F86C}">
          <p14:sldIdLst>
            <p14:sldId id="256"/>
            <p14:sldId id="257"/>
          </p14:sldIdLst>
        </p14:section>
        <p14:section name="קיבוץ נתונים" id="{A5087539-58D2-4F40-9809-26608A2BA59A}">
          <p14:sldIdLst>
            <p14:sldId id="262"/>
            <p14:sldId id="259"/>
            <p14:sldId id="263"/>
            <p14:sldId id="264"/>
          </p14:sldIdLst>
        </p14:section>
        <p14:section name="מבני נתונים מסודרים" id="{5EC18BC3-ACBE-428D-8046-B3C498645B48}">
          <p14:sldIdLst>
            <p14:sldId id="265"/>
            <p14:sldId id="266"/>
            <p14:sldId id="269"/>
            <p14:sldId id="270"/>
            <p14:sldId id="271"/>
            <p14:sldId id="281"/>
            <p14:sldId id="287"/>
            <p14:sldId id="280"/>
          </p14:sldIdLst>
        </p14:section>
        <p14:section name="מבני נתונים אסוציאטיביים" id="{727ACF3E-FBC8-4A5C-A607-CEDABDB2C523}">
          <p14:sldIdLst>
            <p14:sldId id="288"/>
            <p14:sldId id="291"/>
            <p14:sldId id="327"/>
            <p14:sldId id="292"/>
            <p14:sldId id="293"/>
            <p14:sldId id="294"/>
            <p14:sldId id="297"/>
            <p14:sldId id="298"/>
            <p14:sldId id="299"/>
            <p14:sldId id="300"/>
            <p14:sldId id="301"/>
            <p14:sldId id="302"/>
            <p14:sldId id="289"/>
            <p14:sldId id="325"/>
            <p14:sldId id="326"/>
            <p14:sldId id="328"/>
            <p14:sldId id="330"/>
            <p14:sldId id="331"/>
          </p14:sldIdLst>
        </p14:section>
        <p14:section name="תור ומחסנית" id="{D07D7582-122F-4B3F-9A08-3015DD8377BF}">
          <p14:sldIdLst>
            <p14:sldId id="332"/>
            <p14:sldId id="340"/>
            <p14:sldId id="341"/>
          </p14:sldIdLst>
        </p14:section>
        <p14:section name="סוף" id="{E9BFED0E-A151-4B03-AD8A-2D174D2BDDB8}">
          <p14:sldIdLst>
            <p14:sldId id="343"/>
          </p14:sldIdLst>
        </p14:section>
        <p14:section name="DSU" id="{601771CB-78EC-49FD-B531-BB6595D59588}">
          <p14:sldIdLst>
            <p14:sldId id="344"/>
            <p14:sldId id="345"/>
            <p14:sldId id="346"/>
            <p14:sldId id="347"/>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36DED"/>
    <a:srgbClr val="07D739"/>
    <a:srgbClr val="FF33CC"/>
    <a:srgbClr val="9421F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B8438D4-8741-47B4-B8FE-89F255D16264}" v="1224" dt="2022-06-28T11:26:28.780"/>
  </p1510:revLst>
</p1510:revInfo>
</file>

<file path=ppt/tableStyles.xml><?xml version="1.0" encoding="utf-8"?>
<a:tblStyleLst xmlns:a="http://schemas.openxmlformats.org/drawingml/2006/main" def="{5C22544A-7EE6-4342-B048-85BDC9FD1C3A}">
  <a:tblStyle styleId="{5C22544A-7EE6-4342-B048-85BDC9FD1C3A}" styleName="סגנון ביניים 2 - הדגשה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2459" autoAdjust="0"/>
  </p:normalViewPr>
  <p:slideViewPr>
    <p:cSldViewPr snapToGrid="0">
      <p:cViewPr varScale="1">
        <p:scale>
          <a:sx n="108" d="100"/>
          <a:sy n="108" d="100"/>
        </p:scale>
        <p:origin x="654" y="10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88" d="100"/>
          <a:sy n="88" d="100"/>
        </p:scale>
        <p:origin x="3822" y="7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handoutMaster" Target="handoutMasters/handoutMaster1.xml"/><Relationship Id="rId48" Type="http://schemas.microsoft.com/office/2016/11/relationships/changesInfo" Target="changesInfos/changesInfo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on Osovsky" userId="ce38d7c5d3c980af" providerId="LiveId" clId="{DB8438D4-8741-47B4-B8FE-89F255D16264}"/>
    <pc:docChg chg="undo custSel addSld delSld modSld sldOrd addSection delSection modSection">
      <pc:chgData name="Alon Osovsky" userId="ce38d7c5d3c980af" providerId="LiveId" clId="{DB8438D4-8741-47B4-B8FE-89F255D16264}" dt="2022-06-29T11:10:56.404" v="13229" actId="20577"/>
      <pc:docMkLst>
        <pc:docMk/>
      </pc:docMkLst>
      <pc:sldChg chg="addSp delSp modSp mod modNotesTx">
        <pc:chgData name="Alon Osovsky" userId="ce38d7c5d3c980af" providerId="LiveId" clId="{DB8438D4-8741-47B4-B8FE-89F255D16264}" dt="2022-06-28T11:57:41.073" v="13114" actId="20577"/>
        <pc:sldMkLst>
          <pc:docMk/>
          <pc:sldMk cId="2403056544" sldId="256"/>
        </pc:sldMkLst>
        <pc:spChg chg="mod">
          <ac:chgData name="Alon Osovsky" userId="ce38d7c5d3c980af" providerId="LiveId" clId="{DB8438D4-8741-47B4-B8FE-89F255D16264}" dt="2022-06-26T11:37:50.717" v="722"/>
          <ac:spMkLst>
            <pc:docMk/>
            <pc:sldMk cId="2403056544" sldId="256"/>
            <ac:spMk id="2" creationId="{4679D608-D70D-468C-B118-83D0AEEA5996}"/>
          </ac:spMkLst>
        </pc:spChg>
        <pc:spChg chg="mod">
          <ac:chgData name="Alon Osovsky" userId="ce38d7c5d3c980af" providerId="LiveId" clId="{DB8438D4-8741-47B4-B8FE-89F255D16264}" dt="2022-06-28T11:57:41.073" v="13114" actId="20577"/>
          <ac:spMkLst>
            <pc:docMk/>
            <pc:sldMk cId="2403056544" sldId="256"/>
            <ac:spMk id="3" creationId="{3E2A7344-14DB-46D3-A7A3-A94B5BDA6202}"/>
          </ac:spMkLst>
        </pc:spChg>
        <pc:graphicFrameChg chg="add del mod modGraphic">
          <ac:chgData name="Alon Osovsky" userId="ce38d7c5d3c980af" providerId="LiveId" clId="{DB8438D4-8741-47B4-B8FE-89F255D16264}" dt="2022-06-26T12:13:40.286" v="2009" actId="478"/>
          <ac:graphicFrameMkLst>
            <pc:docMk/>
            <pc:sldMk cId="2403056544" sldId="256"/>
            <ac:graphicFrameMk id="5" creationId="{D2213AB2-5828-5461-4A73-292C29F0A4DD}"/>
          </ac:graphicFrameMkLst>
        </pc:graphicFrameChg>
      </pc:sldChg>
      <pc:sldChg chg="modSp mod">
        <pc:chgData name="Alon Osovsky" userId="ce38d7c5d3c980af" providerId="LiveId" clId="{DB8438D4-8741-47B4-B8FE-89F255D16264}" dt="2022-06-26T18:59:22.037" v="4560" actId="1076"/>
        <pc:sldMkLst>
          <pc:docMk/>
          <pc:sldMk cId="582633549" sldId="257"/>
        </pc:sldMkLst>
        <pc:spChg chg="mod">
          <ac:chgData name="Alon Osovsky" userId="ce38d7c5d3c980af" providerId="LiveId" clId="{DB8438D4-8741-47B4-B8FE-89F255D16264}" dt="2022-06-26T18:59:22.037" v="4560" actId="1076"/>
          <ac:spMkLst>
            <pc:docMk/>
            <pc:sldMk cId="582633549" sldId="257"/>
            <ac:spMk id="3" creationId="{E45DED83-601C-255B-A74C-C995537CCC5C}"/>
          </ac:spMkLst>
        </pc:spChg>
      </pc:sldChg>
      <pc:sldChg chg="modSp new del mod">
        <pc:chgData name="Alon Osovsky" userId="ce38d7c5d3c980af" providerId="LiveId" clId="{DB8438D4-8741-47B4-B8FE-89F255D16264}" dt="2022-06-26T11:36:00.019" v="660" actId="2696"/>
        <pc:sldMkLst>
          <pc:docMk/>
          <pc:sldMk cId="1094275997" sldId="258"/>
        </pc:sldMkLst>
        <pc:spChg chg="mod">
          <ac:chgData name="Alon Osovsky" userId="ce38d7c5d3c980af" providerId="LiveId" clId="{DB8438D4-8741-47B4-B8FE-89F255D16264}" dt="2022-06-26T11:25:07.937" v="8" actId="782"/>
          <ac:spMkLst>
            <pc:docMk/>
            <pc:sldMk cId="1094275997" sldId="258"/>
            <ac:spMk id="2" creationId="{183E97AC-68E8-6694-90C9-A063615ED731}"/>
          </ac:spMkLst>
        </pc:spChg>
      </pc:sldChg>
      <pc:sldChg chg="modSp new mod">
        <pc:chgData name="Alon Osovsky" userId="ce38d7c5d3c980af" providerId="LiveId" clId="{DB8438D4-8741-47B4-B8FE-89F255D16264}" dt="2022-06-26T11:42:30.645" v="1010" actId="21"/>
        <pc:sldMkLst>
          <pc:docMk/>
          <pc:sldMk cId="3599587129" sldId="259"/>
        </pc:sldMkLst>
        <pc:spChg chg="mod">
          <ac:chgData name="Alon Osovsky" userId="ce38d7c5d3c980af" providerId="LiveId" clId="{DB8438D4-8741-47B4-B8FE-89F255D16264}" dt="2022-06-26T11:28:56.731" v="42" actId="20577"/>
          <ac:spMkLst>
            <pc:docMk/>
            <pc:sldMk cId="3599587129" sldId="259"/>
            <ac:spMk id="2" creationId="{BE3E64AF-C7F4-E238-B477-D2DCBDD39F98}"/>
          </ac:spMkLst>
        </pc:spChg>
        <pc:spChg chg="mod">
          <ac:chgData name="Alon Osovsky" userId="ce38d7c5d3c980af" providerId="LiveId" clId="{DB8438D4-8741-47B4-B8FE-89F255D16264}" dt="2022-06-26T11:42:30.645" v="1010" actId="21"/>
          <ac:spMkLst>
            <pc:docMk/>
            <pc:sldMk cId="3599587129" sldId="259"/>
            <ac:spMk id="3" creationId="{1ACAF458-CE90-4191-FD68-B4A4476BFFA1}"/>
          </ac:spMkLst>
        </pc:spChg>
        <pc:spChg chg="mod">
          <ac:chgData name="Alon Osovsky" userId="ce38d7c5d3c980af" providerId="LiveId" clId="{DB8438D4-8741-47B4-B8FE-89F255D16264}" dt="2022-06-26T11:38:09.458" v="741" actId="20577"/>
          <ac:spMkLst>
            <pc:docMk/>
            <pc:sldMk cId="3599587129" sldId="259"/>
            <ac:spMk id="7" creationId="{3CE4D24D-582D-5522-0DF1-30AD126CA665}"/>
          </ac:spMkLst>
        </pc:spChg>
      </pc:sldChg>
      <pc:sldChg chg="new del">
        <pc:chgData name="Alon Osovsky" userId="ce38d7c5d3c980af" providerId="LiveId" clId="{DB8438D4-8741-47B4-B8FE-89F255D16264}" dt="2022-06-26T11:37:08.691" v="688" actId="47"/>
        <pc:sldMkLst>
          <pc:docMk/>
          <pc:sldMk cId="3321008965" sldId="260"/>
        </pc:sldMkLst>
      </pc:sldChg>
      <pc:sldChg chg="modSp new del mod">
        <pc:chgData name="Alon Osovsky" userId="ce38d7c5d3c980af" providerId="LiveId" clId="{DB8438D4-8741-47B4-B8FE-89F255D16264}" dt="2022-06-26T11:37:33.716" v="706" actId="47"/>
        <pc:sldMkLst>
          <pc:docMk/>
          <pc:sldMk cId="713932717" sldId="261"/>
        </pc:sldMkLst>
        <pc:spChg chg="mod">
          <ac:chgData name="Alon Osovsky" userId="ce38d7c5d3c980af" providerId="LiveId" clId="{DB8438D4-8741-47B4-B8FE-89F255D16264}" dt="2022-06-26T11:37:13.968" v="704" actId="20577"/>
          <ac:spMkLst>
            <pc:docMk/>
            <pc:sldMk cId="713932717" sldId="261"/>
            <ac:spMk id="2" creationId="{7DFED566-2A2E-4AAE-5B8E-05B2B2E7558D}"/>
          </ac:spMkLst>
        </pc:spChg>
      </pc:sldChg>
      <pc:sldChg chg="delSp modSp new mod">
        <pc:chgData name="Alon Osovsky" userId="ce38d7c5d3c980af" providerId="LiveId" clId="{DB8438D4-8741-47B4-B8FE-89F255D16264}" dt="2022-06-26T11:37:37.999" v="719" actId="478"/>
        <pc:sldMkLst>
          <pc:docMk/>
          <pc:sldMk cId="2621407974" sldId="262"/>
        </pc:sldMkLst>
        <pc:spChg chg="mod">
          <ac:chgData name="Alon Osovsky" userId="ce38d7c5d3c980af" providerId="LiveId" clId="{DB8438D4-8741-47B4-B8FE-89F255D16264}" dt="2022-06-26T11:37:36.673" v="718" actId="20577"/>
          <ac:spMkLst>
            <pc:docMk/>
            <pc:sldMk cId="2621407974" sldId="262"/>
            <ac:spMk id="2" creationId="{F8ACD7C6-BEBD-3754-C6B5-9096308947B6}"/>
          </ac:spMkLst>
        </pc:spChg>
        <pc:spChg chg="del">
          <ac:chgData name="Alon Osovsky" userId="ce38d7c5d3c980af" providerId="LiveId" clId="{DB8438D4-8741-47B4-B8FE-89F255D16264}" dt="2022-06-26T11:37:37.999" v="719" actId="478"/>
          <ac:spMkLst>
            <pc:docMk/>
            <pc:sldMk cId="2621407974" sldId="262"/>
            <ac:spMk id="3" creationId="{E826D508-4D5F-4141-A121-CFC775DF0B11}"/>
          </ac:spMkLst>
        </pc:spChg>
      </pc:sldChg>
      <pc:sldChg chg="new del">
        <pc:chgData name="Alon Osovsky" userId="ce38d7c5d3c980af" providerId="LiveId" clId="{DB8438D4-8741-47B4-B8FE-89F255D16264}" dt="2022-06-26T11:37:51.756" v="723" actId="47"/>
        <pc:sldMkLst>
          <pc:docMk/>
          <pc:sldMk cId="3790554682" sldId="263"/>
        </pc:sldMkLst>
      </pc:sldChg>
      <pc:sldChg chg="modSp add mod">
        <pc:chgData name="Alon Osovsky" userId="ce38d7c5d3c980af" providerId="LiveId" clId="{DB8438D4-8741-47B4-B8FE-89F255D16264}" dt="2022-06-26T11:42:35.245" v="1013" actId="20577"/>
        <pc:sldMkLst>
          <pc:docMk/>
          <pc:sldMk cId="3818940978" sldId="263"/>
        </pc:sldMkLst>
        <pc:spChg chg="mod">
          <ac:chgData name="Alon Osovsky" userId="ce38d7c5d3c980af" providerId="LiveId" clId="{DB8438D4-8741-47B4-B8FE-89F255D16264}" dt="2022-06-26T11:41:03.050" v="896" actId="20577"/>
          <ac:spMkLst>
            <pc:docMk/>
            <pc:sldMk cId="3818940978" sldId="263"/>
            <ac:spMk id="2" creationId="{BE3E64AF-C7F4-E238-B477-D2DCBDD39F98}"/>
          </ac:spMkLst>
        </pc:spChg>
        <pc:spChg chg="mod">
          <ac:chgData name="Alon Osovsky" userId="ce38d7c5d3c980af" providerId="LiveId" clId="{DB8438D4-8741-47B4-B8FE-89F255D16264}" dt="2022-06-26T11:42:35.245" v="1013" actId="20577"/>
          <ac:spMkLst>
            <pc:docMk/>
            <pc:sldMk cId="3818940978" sldId="263"/>
            <ac:spMk id="3" creationId="{1ACAF458-CE90-4191-FD68-B4A4476BFFA1}"/>
          </ac:spMkLst>
        </pc:spChg>
      </pc:sldChg>
      <pc:sldChg chg="addSp delSp modSp new mod">
        <pc:chgData name="Alon Osovsky" userId="ce38d7c5d3c980af" providerId="LiveId" clId="{DB8438D4-8741-47B4-B8FE-89F255D16264}" dt="2022-06-26T11:58:40.579" v="1454" actId="242"/>
        <pc:sldMkLst>
          <pc:docMk/>
          <pc:sldMk cId="539996271" sldId="264"/>
        </pc:sldMkLst>
        <pc:spChg chg="mod">
          <ac:chgData name="Alon Osovsky" userId="ce38d7c5d3c980af" providerId="LiveId" clId="{DB8438D4-8741-47B4-B8FE-89F255D16264}" dt="2022-06-26T11:58:27.821" v="1453" actId="20577"/>
          <ac:spMkLst>
            <pc:docMk/>
            <pc:sldMk cId="539996271" sldId="264"/>
            <ac:spMk id="2" creationId="{A48BEAC7-4553-4DEE-DF70-8ED1EC9603EF}"/>
          </ac:spMkLst>
        </pc:spChg>
        <pc:spChg chg="mod">
          <ac:chgData name="Alon Osovsky" userId="ce38d7c5d3c980af" providerId="LiveId" clId="{DB8438D4-8741-47B4-B8FE-89F255D16264}" dt="2022-06-26T11:58:40.579" v="1454" actId="242"/>
          <ac:spMkLst>
            <pc:docMk/>
            <pc:sldMk cId="539996271" sldId="264"/>
            <ac:spMk id="3" creationId="{604C275F-061E-15C7-D4DA-8F24AF06AF43}"/>
          </ac:spMkLst>
        </pc:spChg>
        <pc:spChg chg="del mod">
          <ac:chgData name="Alon Osovsky" userId="ce38d7c5d3c980af" providerId="LiveId" clId="{DB8438D4-8741-47B4-B8FE-89F255D16264}" dt="2022-06-26T11:46:15.670" v="1020" actId="478"/>
          <ac:spMkLst>
            <pc:docMk/>
            <pc:sldMk cId="539996271" sldId="264"/>
            <ac:spMk id="7" creationId="{CEFDF5AC-7CDB-EBFB-1987-92ABF0FFBBD0}"/>
          </ac:spMkLst>
        </pc:spChg>
        <pc:spChg chg="add mod">
          <ac:chgData name="Alon Osovsky" userId="ce38d7c5d3c980af" providerId="LiveId" clId="{DB8438D4-8741-47B4-B8FE-89F255D16264}" dt="2022-06-26T11:46:45.311" v="1045" actId="20577"/>
          <ac:spMkLst>
            <pc:docMk/>
            <pc:sldMk cId="539996271" sldId="264"/>
            <ac:spMk id="9" creationId="{69D415A7-0F49-5631-F97D-A22F7EBDFDDE}"/>
          </ac:spMkLst>
        </pc:spChg>
      </pc:sldChg>
      <pc:sldChg chg="modSp new mod">
        <pc:chgData name="Alon Osovsky" userId="ce38d7c5d3c980af" providerId="LiveId" clId="{DB8438D4-8741-47B4-B8FE-89F255D16264}" dt="2022-06-27T07:54:25.093" v="5995" actId="20577"/>
        <pc:sldMkLst>
          <pc:docMk/>
          <pc:sldMk cId="77545607" sldId="265"/>
        </pc:sldMkLst>
        <pc:spChg chg="mod">
          <ac:chgData name="Alon Osovsky" userId="ce38d7c5d3c980af" providerId="LiveId" clId="{DB8438D4-8741-47B4-B8FE-89F255D16264}" dt="2022-06-27T07:53:38.559" v="5938" actId="20577"/>
          <ac:spMkLst>
            <pc:docMk/>
            <pc:sldMk cId="77545607" sldId="265"/>
            <ac:spMk id="2" creationId="{1BB09AE6-9836-00C4-229E-9E89C2AF83BA}"/>
          </ac:spMkLst>
        </pc:spChg>
        <pc:spChg chg="mod">
          <ac:chgData name="Alon Osovsky" userId="ce38d7c5d3c980af" providerId="LiveId" clId="{DB8438D4-8741-47B4-B8FE-89F255D16264}" dt="2022-06-27T07:54:25.093" v="5995" actId="20577"/>
          <ac:spMkLst>
            <pc:docMk/>
            <pc:sldMk cId="77545607" sldId="265"/>
            <ac:spMk id="3" creationId="{94B9A2F0-F148-ADDB-350E-4766A51DA2D2}"/>
          </ac:spMkLst>
        </pc:spChg>
      </pc:sldChg>
      <pc:sldChg chg="new del">
        <pc:chgData name="Alon Osovsky" userId="ce38d7c5d3c980af" providerId="LiveId" clId="{DB8438D4-8741-47B4-B8FE-89F255D16264}" dt="2022-06-26T12:05:06.354" v="1458" actId="47"/>
        <pc:sldMkLst>
          <pc:docMk/>
          <pc:sldMk cId="708716049" sldId="265"/>
        </pc:sldMkLst>
      </pc:sldChg>
      <pc:sldChg chg="addSp delSp modSp new add del mod modTransition">
        <pc:chgData name="Alon Osovsky" userId="ce38d7c5d3c980af" providerId="LiveId" clId="{DB8438D4-8741-47B4-B8FE-89F255D16264}" dt="2022-06-26T12:52:09.895" v="2469" actId="20577"/>
        <pc:sldMkLst>
          <pc:docMk/>
          <pc:sldMk cId="129776273" sldId="266"/>
        </pc:sldMkLst>
        <pc:spChg chg="mod">
          <ac:chgData name="Alon Osovsky" userId="ce38d7c5d3c980af" providerId="LiveId" clId="{DB8438D4-8741-47B4-B8FE-89F255D16264}" dt="2022-06-26T12:10:38.775" v="1994" actId="20577"/>
          <ac:spMkLst>
            <pc:docMk/>
            <pc:sldMk cId="129776273" sldId="266"/>
            <ac:spMk id="2" creationId="{E2F9EA60-DF0F-15A6-6368-9D22F4F86BEB}"/>
          </ac:spMkLst>
        </pc:spChg>
        <pc:spChg chg="mod">
          <ac:chgData name="Alon Osovsky" userId="ce38d7c5d3c980af" providerId="LiveId" clId="{DB8438D4-8741-47B4-B8FE-89F255D16264}" dt="2022-06-26T12:52:09.895" v="2469" actId="20577"/>
          <ac:spMkLst>
            <pc:docMk/>
            <pc:sldMk cId="129776273" sldId="266"/>
            <ac:spMk id="3" creationId="{68C9002B-33B4-3601-8CC5-04B751046414}"/>
          </ac:spMkLst>
        </pc:spChg>
        <pc:spChg chg="add mod">
          <ac:chgData name="Alon Osovsky" userId="ce38d7c5d3c980af" providerId="LiveId" clId="{DB8438D4-8741-47B4-B8FE-89F255D16264}" dt="2022-06-26T12:20:18.655" v="2159" actId="1076"/>
          <ac:spMkLst>
            <pc:docMk/>
            <pc:sldMk cId="129776273" sldId="266"/>
            <ac:spMk id="7" creationId="{9E15F965-7A56-8B69-A350-B163C83459A1}"/>
          </ac:spMkLst>
        </pc:spChg>
        <pc:spChg chg="add mod">
          <ac:chgData name="Alon Osovsky" userId="ce38d7c5d3c980af" providerId="LiveId" clId="{DB8438D4-8741-47B4-B8FE-89F255D16264}" dt="2022-06-26T12:20:18.655" v="2159" actId="1076"/>
          <ac:spMkLst>
            <pc:docMk/>
            <pc:sldMk cId="129776273" sldId="266"/>
            <ac:spMk id="8" creationId="{18232049-5C24-09DF-D06B-9556D33806EC}"/>
          </ac:spMkLst>
        </pc:spChg>
        <pc:spChg chg="add mod">
          <ac:chgData name="Alon Osovsky" userId="ce38d7c5d3c980af" providerId="LiveId" clId="{DB8438D4-8741-47B4-B8FE-89F255D16264}" dt="2022-06-26T12:20:18.655" v="2159" actId="1076"/>
          <ac:spMkLst>
            <pc:docMk/>
            <pc:sldMk cId="129776273" sldId="266"/>
            <ac:spMk id="9" creationId="{CDA5A563-7386-B1B7-FA1C-D04AC95EA50C}"/>
          </ac:spMkLst>
        </pc:spChg>
        <pc:spChg chg="add del mod">
          <ac:chgData name="Alon Osovsky" userId="ce38d7c5d3c980af" providerId="LiveId" clId="{DB8438D4-8741-47B4-B8FE-89F255D16264}" dt="2022-06-26T12:17:37.261" v="2074" actId="478"/>
          <ac:spMkLst>
            <pc:docMk/>
            <pc:sldMk cId="129776273" sldId="266"/>
            <ac:spMk id="10" creationId="{B8976872-8077-78DF-5DBD-74AD210CD046}"/>
          </ac:spMkLst>
        </pc:spChg>
        <pc:spChg chg="add del mod">
          <ac:chgData name="Alon Osovsky" userId="ce38d7c5d3c980af" providerId="LiveId" clId="{DB8438D4-8741-47B4-B8FE-89F255D16264}" dt="2022-06-26T12:17:37.261" v="2074" actId="478"/>
          <ac:spMkLst>
            <pc:docMk/>
            <pc:sldMk cId="129776273" sldId="266"/>
            <ac:spMk id="11" creationId="{A975D3D7-29DF-7902-69C7-878F0D441AD9}"/>
          </ac:spMkLst>
        </pc:spChg>
        <pc:spChg chg="add del mod">
          <ac:chgData name="Alon Osovsky" userId="ce38d7c5d3c980af" providerId="LiveId" clId="{DB8438D4-8741-47B4-B8FE-89F255D16264}" dt="2022-06-26T12:17:37.261" v="2074" actId="478"/>
          <ac:spMkLst>
            <pc:docMk/>
            <pc:sldMk cId="129776273" sldId="266"/>
            <ac:spMk id="12" creationId="{BF5475EF-B5A0-C25D-5FF7-9F4379A1D3F2}"/>
          </ac:spMkLst>
        </pc:spChg>
        <pc:spChg chg="add del mod">
          <ac:chgData name="Alon Osovsky" userId="ce38d7c5d3c980af" providerId="LiveId" clId="{DB8438D4-8741-47B4-B8FE-89F255D16264}" dt="2022-06-26T12:17:37.261" v="2074" actId="478"/>
          <ac:spMkLst>
            <pc:docMk/>
            <pc:sldMk cId="129776273" sldId="266"/>
            <ac:spMk id="13" creationId="{E8FA618E-04D2-9835-9186-E4BB27C3003F}"/>
          </ac:spMkLst>
        </pc:spChg>
        <pc:spChg chg="add del mod">
          <ac:chgData name="Alon Osovsky" userId="ce38d7c5d3c980af" providerId="LiveId" clId="{DB8438D4-8741-47B4-B8FE-89F255D16264}" dt="2022-06-26T12:17:37.261" v="2074" actId="478"/>
          <ac:spMkLst>
            <pc:docMk/>
            <pc:sldMk cId="129776273" sldId="266"/>
            <ac:spMk id="14" creationId="{E196093A-2DAD-7173-A304-D3258ECA33EF}"/>
          </ac:spMkLst>
        </pc:spChg>
        <pc:spChg chg="add del mod">
          <ac:chgData name="Alon Osovsky" userId="ce38d7c5d3c980af" providerId="LiveId" clId="{DB8438D4-8741-47B4-B8FE-89F255D16264}" dt="2022-06-26T12:16:27.439" v="2054" actId="478"/>
          <ac:spMkLst>
            <pc:docMk/>
            <pc:sldMk cId="129776273" sldId="266"/>
            <ac:spMk id="15" creationId="{07914A76-46EC-0D96-E810-256218FAB50D}"/>
          </ac:spMkLst>
        </pc:spChg>
        <pc:spChg chg="add del mod">
          <ac:chgData name="Alon Osovsky" userId="ce38d7c5d3c980af" providerId="LiveId" clId="{DB8438D4-8741-47B4-B8FE-89F255D16264}" dt="2022-06-26T12:17:37.261" v="2074" actId="478"/>
          <ac:spMkLst>
            <pc:docMk/>
            <pc:sldMk cId="129776273" sldId="266"/>
            <ac:spMk id="16" creationId="{3AE59803-100F-7A5F-62A1-482B22AB3D14}"/>
          </ac:spMkLst>
        </pc:spChg>
        <pc:spChg chg="add mod">
          <ac:chgData name="Alon Osovsky" userId="ce38d7c5d3c980af" providerId="LiveId" clId="{DB8438D4-8741-47B4-B8FE-89F255D16264}" dt="2022-06-26T12:21:20.929" v="2192" actId="14100"/>
          <ac:spMkLst>
            <pc:docMk/>
            <pc:sldMk cId="129776273" sldId="266"/>
            <ac:spMk id="17" creationId="{49E73F96-4430-D1FE-E76E-30DEF905381C}"/>
          </ac:spMkLst>
        </pc:spChg>
        <pc:spChg chg="add mod">
          <ac:chgData name="Alon Osovsky" userId="ce38d7c5d3c980af" providerId="LiveId" clId="{DB8438D4-8741-47B4-B8FE-89F255D16264}" dt="2022-06-26T12:20:18.655" v="2159" actId="1076"/>
          <ac:spMkLst>
            <pc:docMk/>
            <pc:sldMk cId="129776273" sldId="266"/>
            <ac:spMk id="18" creationId="{19A15B1F-9D37-4B6F-EC2F-F91689CF0B99}"/>
          </ac:spMkLst>
        </pc:spChg>
        <pc:spChg chg="add mod">
          <ac:chgData name="Alon Osovsky" userId="ce38d7c5d3c980af" providerId="LiveId" clId="{DB8438D4-8741-47B4-B8FE-89F255D16264}" dt="2022-06-26T12:21:24.359" v="2194" actId="14100"/>
          <ac:spMkLst>
            <pc:docMk/>
            <pc:sldMk cId="129776273" sldId="266"/>
            <ac:spMk id="19" creationId="{6C53133D-EBE9-883E-7663-5FFC3FD95E99}"/>
          </ac:spMkLst>
        </pc:spChg>
        <pc:spChg chg="add mod">
          <ac:chgData name="Alon Osovsky" userId="ce38d7c5d3c980af" providerId="LiveId" clId="{DB8438D4-8741-47B4-B8FE-89F255D16264}" dt="2022-06-26T12:20:48.978" v="2187" actId="207"/>
          <ac:spMkLst>
            <pc:docMk/>
            <pc:sldMk cId="129776273" sldId="266"/>
            <ac:spMk id="20" creationId="{9B325B54-4FBE-C631-4024-F249F05FBC13}"/>
          </ac:spMkLst>
        </pc:spChg>
      </pc:sldChg>
      <pc:sldChg chg="delSp modSp add del mod modTransition">
        <pc:chgData name="Alon Osovsky" userId="ce38d7c5d3c980af" providerId="LiveId" clId="{DB8438D4-8741-47B4-B8FE-89F255D16264}" dt="2022-06-26T12:27:51.169" v="2392" actId="47"/>
        <pc:sldMkLst>
          <pc:docMk/>
          <pc:sldMk cId="2166169567" sldId="267"/>
        </pc:sldMkLst>
        <pc:spChg chg="mod">
          <ac:chgData name="Alon Osovsky" userId="ce38d7c5d3c980af" providerId="LiveId" clId="{DB8438D4-8741-47B4-B8FE-89F255D16264}" dt="2022-06-26T12:18:20.518" v="2077" actId="1076"/>
          <ac:spMkLst>
            <pc:docMk/>
            <pc:sldMk cId="2166169567" sldId="267"/>
            <ac:spMk id="7" creationId="{9E15F965-7A56-8B69-A350-B163C83459A1}"/>
          </ac:spMkLst>
        </pc:spChg>
        <pc:spChg chg="mod">
          <ac:chgData name="Alon Osovsky" userId="ce38d7c5d3c980af" providerId="LiveId" clId="{DB8438D4-8741-47B4-B8FE-89F255D16264}" dt="2022-06-26T12:18:20.518" v="2077" actId="1076"/>
          <ac:spMkLst>
            <pc:docMk/>
            <pc:sldMk cId="2166169567" sldId="267"/>
            <ac:spMk id="8" creationId="{18232049-5C24-09DF-D06B-9556D33806EC}"/>
          </ac:spMkLst>
        </pc:spChg>
        <pc:spChg chg="mod">
          <ac:chgData name="Alon Osovsky" userId="ce38d7c5d3c980af" providerId="LiveId" clId="{DB8438D4-8741-47B4-B8FE-89F255D16264}" dt="2022-06-26T12:18:41.867" v="2080" actId="14100"/>
          <ac:spMkLst>
            <pc:docMk/>
            <pc:sldMk cId="2166169567" sldId="267"/>
            <ac:spMk id="9" creationId="{CDA5A563-7386-B1B7-FA1C-D04AC95EA50C}"/>
          </ac:spMkLst>
        </pc:spChg>
        <pc:spChg chg="del">
          <ac:chgData name="Alon Osovsky" userId="ce38d7c5d3c980af" providerId="LiveId" clId="{DB8438D4-8741-47B4-B8FE-89F255D16264}" dt="2022-06-26T12:17:35.647" v="2073" actId="478"/>
          <ac:spMkLst>
            <pc:docMk/>
            <pc:sldMk cId="2166169567" sldId="267"/>
            <ac:spMk id="10" creationId="{B8976872-8077-78DF-5DBD-74AD210CD046}"/>
          </ac:spMkLst>
        </pc:spChg>
        <pc:spChg chg="del">
          <ac:chgData name="Alon Osovsky" userId="ce38d7c5d3c980af" providerId="LiveId" clId="{DB8438D4-8741-47B4-B8FE-89F255D16264}" dt="2022-06-26T12:17:35.647" v="2073" actId="478"/>
          <ac:spMkLst>
            <pc:docMk/>
            <pc:sldMk cId="2166169567" sldId="267"/>
            <ac:spMk id="11" creationId="{A975D3D7-29DF-7902-69C7-878F0D441AD9}"/>
          </ac:spMkLst>
        </pc:spChg>
        <pc:spChg chg="del">
          <ac:chgData name="Alon Osovsky" userId="ce38d7c5d3c980af" providerId="LiveId" clId="{DB8438D4-8741-47B4-B8FE-89F255D16264}" dt="2022-06-26T12:17:35.647" v="2073" actId="478"/>
          <ac:spMkLst>
            <pc:docMk/>
            <pc:sldMk cId="2166169567" sldId="267"/>
            <ac:spMk id="12" creationId="{BF5475EF-B5A0-C25D-5FF7-9F4379A1D3F2}"/>
          </ac:spMkLst>
        </pc:spChg>
        <pc:spChg chg="del">
          <ac:chgData name="Alon Osovsky" userId="ce38d7c5d3c980af" providerId="LiveId" clId="{DB8438D4-8741-47B4-B8FE-89F255D16264}" dt="2022-06-26T12:17:35.647" v="2073" actId="478"/>
          <ac:spMkLst>
            <pc:docMk/>
            <pc:sldMk cId="2166169567" sldId="267"/>
            <ac:spMk id="13" creationId="{E8FA618E-04D2-9835-9186-E4BB27C3003F}"/>
          </ac:spMkLst>
        </pc:spChg>
        <pc:spChg chg="del">
          <ac:chgData name="Alon Osovsky" userId="ce38d7c5d3c980af" providerId="LiveId" clId="{DB8438D4-8741-47B4-B8FE-89F255D16264}" dt="2022-06-26T12:17:35.647" v="2073" actId="478"/>
          <ac:spMkLst>
            <pc:docMk/>
            <pc:sldMk cId="2166169567" sldId="267"/>
            <ac:spMk id="14" creationId="{E196093A-2DAD-7173-A304-D3258ECA33EF}"/>
          </ac:spMkLst>
        </pc:spChg>
        <pc:spChg chg="del">
          <ac:chgData name="Alon Osovsky" userId="ce38d7c5d3c980af" providerId="LiveId" clId="{DB8438D4-8741-47B4-B8FE-89F255D16264}" dt="2022-06-26T12:17:35.647" v="2073" actId="478"/>
          <ac:spMkLst>
            <pc:docMk/>
            <pc:sldMk cId="2166169567" sldId="267"/>
            <ac:spMk id="16" creationId="{3AE59803-100F-7A5F-62A1-482B22AB3D14}"/>
          </ac:spMkLst>
        </pc:spChg>
      </pc:sldChg>
      <pc:sldChg chg="addSp delSp modSp new del mod">
        <pc:chgData name="Alon Osovsky" userId="ce38d7c5d3c980af" providerId="LiveId" clId="{DB8438D4-8741-47B4-B8FE-89F255D16264}" dt="2022-06-26T12:12:33.586" v="1998" actId="47"/>
        <pc:sldMkLst>
          <pc:docMk/>
          <pc:sldMk cId="2764112899" sldId="267"/>
        </pc:sldMkLst>
        <pc:graphicFrameChg chg="add del modGraphic">
          <ac:chgData name="Alon Osovsky" userId="ce38d7c5d3c980af" providerId="LiveId" clId="{DB8438D4-8741-47B4-B8FE-89F255D16264}" dt="2022-06-26T12:12:32.554" v="1997" actId="478"/>
          <ac:graphicFrameMkLst>
            <pc:docMk/>
            <pc:sldMk cId="2764112899" sldId="267"/>
            <ac:graphicFrameMk id="6" creationId="{04D726B3-35D9-4F65-5DDA-86776A19A4EC}"/>
          </ac:graphicFrameMkLst>
        </pc:graphicFrameChg>
      </pc:sldChg>
      <pc:sldChg chg="delSp modSp add del mod modTransition">
        <pc:chgData name="Alon Osovsky" userId="ce38d7c5d3c980af" providerId="LiveId" clId="{DB8438D4-8741-47B4-B8FE-89F255D16264}" dt="2022-06-26T12:27:51.169" v="2392" actId="47"/>
        <pc:sldMkLst>
          <pc:docMk/>
          <pc:sldMk cId="1692512792" sldId="268"/>
        </pc:sldMkLst>
        <pc:spChg chg="mod">
          <ac:chgData name="Alon Osovsky" userId="ce38d7c5d3c980af" providerId="LiveId" clId="{DB8438D4-8741-47B4-B8FE-89F255D16264}" dt="2022-06-26T12:18:24.404" v="2078" actId="1076"/>
          <ac:spMkLst>
            <pc:docMk/>
            <pc:sldMk cId="1692512792" sldId="268"/>
            <ac:spMk id="7" creationId="{9E15F965-7A56-8B69-A350-B163C83459A1}"/>
          </ac:spMkLst>
        </pc:spChg>
        <pc:spChg chg="mod">
          <ac:chgData name="Alon Osovsky" userId="ce38d7c5d3c980af" providerId="LiveId" clId="{DB8438D4-8741-47B4-B8FE-89F255D16264}" dt="2022-06-26T12:18:24.404" v="2078" actId="1076"/>
          <ac:spMkLst>
            <pc:docMk/>
            <pc:sldMk cId="1692512792" sldId="268"/>
            <ac:spMk id="8" creationId="{18232049-5C24-09DF-D06B-9556D33806EC}"/>
          </ac:spMkLst>
        </pc:spChg>
        <pc:spChg chg="mod">
          <ac:chgData name="Alon Osovsky" userId="ce38d7c5d3c980af" providerId="LiveId" clId="{DB8438D4-8741-47B4-B8FE-89F255D16264}" dt="2022-06-26T12:18:24.404" v="2078" actId="1076"/>
          <ac:spMkLst>
            <pc:docMk/>
            <pc:sldMk cId="1692512792" sldId="268"/>
            <ac:spMk id="9" creationId="{CDA5A563-7386-B1B7-FA1C-D04AC95EA50C}"/>
          </ac:spMkLst>
        </pc:spChg>
        <pc:spChg chg="del">
          <ac:chgData name="Alon Osovsky" userId="ce38d7c5d3c980af" providerId="LiveId" clId="{DB8438D4-8741-47B4-B8FE-89F255D16264}" dt="2022-06-26T12:17:33.192" v="2072" actId="478"/>
          <ac:spMkLst>
            <pc:docMk/>
            <pc:sldMk cId="1692512792" sldId="268"/>
            <ac:spMk id="10" creationId="{B8976872-8077-78DF-5DBD-74AD210CD046}"/>
          </ac:spMkLst>
        </pc:spChg>
        <pc:spChg chg="del">
          <ac:chgData name="Alon Osovsky" userId="ce38d7c5d3c980af" providerId="LiveId" clId="{DB8438D4-8741-47B4-B8FE-89F255D16264}" dt="2022-06-26T12:17:33.192" v="2072" actId="478"/>
          <ac:spMkLst>
            <pc:docMk/>
            <pc:sldMk cId="1692512792" sldId="268"/>
            <ac:spMk id="11" creationId="{A975D3D7-29DF-7902-69C7-878F0D441AD9}"/>
          </ac:spMkLst>
        </pc:spChg>
        <pc:spChg chg="del">
          <ac:chgData name="Alon Osovsky" userId="ce38d7c5d3c980af" providerId="LiveId" clId="{DB8438D4-8741-47B4-B8FE-89F255D16264}" dt="2022-06-26T12:17:33.192" v="2072" actId="478"/>
          <ac:spMkLst>
            <pc:docMk/>
            <pc:sldMk cId="1692512792" sldId="268"/>
            <ac:spMk id="12" creationId="{BF5475EF-B5A0-C25D-5FF7-9F4379A1D3F2}"/>
          </ac:spMkLst>
        </pc:spChg>
        <pc:spChg chg="del">
          <ac:chgData name="Alon Osovsky" userId="ce38d7c5d3c980af" providerId="LiveId" clId="{DB8438D4-8741-47B4-B8FE-89F255D16264}" dt="2022-06-26T12:17:33.192" v="2072" actId="478"/>
          <ac:spMkLst>
            <pc:docMk/>
            <pc:sldMk cId="1692512792" sldId="268"/>
            <ac:spMk id="13" creationId="{E8FA618E-04D2-9835-9186-E4BB27C3003F}"/>
          </ac:spMkLst>
        </pc:spChg>
        <pc:spChg chg="del">
          <ac:chgData name="Alon Osovsky" userId="ce38d7c5d3c980af" providerId="LiveId" clId="{DB8438D4-8741-47B4-B8FE-89F255D16264}" dt="2022-06-26T12:17:33.192" v="2072" actId="478"/>
          <ac:spMkLst>
            <pc:docMk/>
            <pc:sldMk cId="1692512792" sldId="268"/>
            <ac:spMk id="14" creationId="{E196093A-2DAD-7173-A304-D3258ECA33EF}"/>
          </ac:spMkLst>
        </pc:spChg>
        <pc:spChg chg="del">
          <ac:chgData name="Alon Osovsky" userId="ce38d7c5d3c980af" providerId="LiveId" clId="{DB8438D4-8741-47B4-B8FE-89F255D16264}" dt="2022-06-26T12:17:33.192" v="2072" actId="478"/>
          <ac:spMkLst>
            <pc:docMk/>
            <pc:sldMk cId="1692512792" sldId="268"/>
            <ac:spMk id="16" creationId="{3AE59803-100F-7A5F-62A1-482B22AB3D14}"/>
          </ac:spMkLst>
        </pc:spChg>
      </pc:sldChg>
      <pc:sldChg chg="addSp modSp add mod">
        <pc:chgData name="Alon Osovsky" userId="ce38d7c5d3c980af" providerId="LiveId" clId="{DB8438D4-8741-47B4-B8FE-89F255D16264}" dt="2022-06-26T12:52:06.824" v="2467" actId="20577"/>
        <pc:sldMkLst>
          <pc:docMk/>
          <pc:sldMk cId="1615472741" sldId="269"/>
        </pc:sldMkLst>
        <pc:spChg chg="mod">
          <ac:chgData name="Alon Osovsky" userId="ce38d7c5d3c980af" providerId="LiveId" clId="{DB8438D4-8741-47B4-B8FE-89F255D16264}" dt="2022-06-26T12:52:06.824" v="2467" actId="20577"/>
          <ac:spMkLst>
            <pc:docMk/>
            <pc:sldMk cId="1615472741" sldId="269"/>
            <ac:spMk id="3" creationId="{68C9002B-33B4-3601-8CC5-04B751046414}"/>
          </ac:spMkLst>
        </pc:spChg>
        <pc:spChg chg="mod">
          <ac:chgData name="Alon Osovsky" userId="ce38d7c5d3c980af" providerId="LiveId" clId="{DB8438D4-8741-47B4-B8FE-89F255D16264}" dt="2022-06-26T12:21:52.992" v="2198" actId="14100"/>
          <ac:spMkLst>
            <pc:docMk/>
            <pc:sldMk cId="1615472741" sldId="269"/>
            <ac:spMk id="9" creationId="{CDA5A563-7386-B1B7-FA1C-D04AC95EA50C}"/>
          </ac:spMkLst>
        </pc:spChg>
        <pc:spChg chg="add mod">
          <ac:chgData name="Alon Osovsky" userId="ce38d7c5d3c980af" providerId="LiveId" clId="{DB8438D4-8741-47B4-B8FE-89F255D16264}" dt="2022-06-26T12:27:20.215" v="2391" actId="207"/>
          <ac:spMkLst>
            <pc:docMk/>
            <pc:sldMk cId="1615472741" sldId="269"/>
            <ac:spMk id="10" creationId="{D23C3E56-6700-14C8-3D5A-B65EE26B655A}"/>
          </ac:spMkLst>
        </pc:spChg>
        <pc:spChg chg="mod">
          <ac:chgData name="Alon Osovsky" userId="ce38d7c5d3c980af" providerId="LiveId" clId="{DB8438D4-8741-47B4-B8FE-89F255D16264}" dt="2022-06-26T12:22:03.826" v="2201" actId="14100"/>
          <ac:spMkLst>
            <pc:docMk/>
            <pc:sldMk cId="1615472741" sldId="269"/>
            <ac:spMk id="17" creationId="{49E73F96-4430-D1FE-E76E-30DEF905381C}"/>
          </ac:spMkLst>
        </pc:spChg>
        <pc:spChg chg="mod">
          <ac:chgData name="Alon Osovsky" userId="ce38d7c5d3c980af" providerId="LiveId" clId="{DB8438D4-8741-47B4-B8FE-89F255D16264}" dt="2022-06-26T12:22:07.149" v="2202" actId="1076"/>
          <ac:spMkLst>
            <pc:docMk/>
            <pc:sldMk cId="1615472741" sldId="269"/>
            <ac:spMk id="18" creationId="{19A15B1F-9D37-4B6F-EC2F-F91689CF0B99}"/>
          </ac:spMkLst>
        </pc:spChg>
      </pc:sldChg>
      <pc:sldChg chg="modSp add mod">
        <pc:chgData name="Alon Osovsky" userId="ce38d7c5d3c980af" providerId="LiveId" clId="{DB8438D4-8741-47B4-B8FE-89F255D16264}" dt="2022-06-26T12:52:08.516" v="2468" actId="20577"/>
        <pc:sldMkLst>
          <pc:docMk/>
          <pc:sldMk cId="4149869845" sldId="270"/>
        </pc:sldMkLst>
        <pc:spChg chg="mod">
          <ac:chgData name="Alon Osovsky" userId="ce38d7c5d3c980af" providerId="LiveId" clId="{DB8438D4-8741-47B4-B8FE-89F255D16264}" dt="2022-06-26T12:52:08.516" v="2468" actId="20577"/>
          <ac:spMkLst>
            <pc:docMk/>
            <pc:sldMk cId="4149869845" sldId="270"/>
            <ac:spMk id="3" creationId="{68C9002B-33B4-3601-8CC5-04B751046414}"/>
          </ac:spMkLst>
        </pc:spChg>
        <pc:spChg chg="mod">
          <ac:chgData name="Alon Osovsky" userId="ce38d7c5d3c980af" providerId="LiveId" clId="{DB8438D4-8741-47B4-B8FE-89F255D16264}" dt="2022-06-26T12:25:25.751" v="2384" actId="1076"/>
          <ac:spMkLst>
            <pc:docMk/>
            <pc:sldMk cId="4149869845" sldId="270"/>
            <ac:spMk id="8" creationId="{18232049-5C24-09DF-D06B-9556D33806EC}"/>
          </ac:spMkLst>
        </pc:spChg>
        <pc:spChg chg="mod">
          <ac:chgData name="Alon Osovsky" userId="ce38d7c5d3c980af" providerId="LiveId" clId="{DB8438D4-8741-47B4-B8FE-89F255D16264}" dt="2022-06-26T12:25:25.751" v="2384" actId="1076"/>
          <ac:spMkLst>
            <pc:docMk/>
            <pc:sldMk cId="4149869845" sldId="270"/>
            <ac:spMk id="9" creationId="{CDA5A563-7386-B1B7-FA1C-D04AC95EA50C}"/>
          </ac:spMkLst>
        </pc:spChg>
        <pc:spChg chg="mod">
          <ac:chgData name="Alon Osovsky" userId="ce38d7c5d3c980af" providerId="LiveId" clId="{DB8438D4-8741-47B4-B8FE-89F255D16264}" dt="2022-06-26T12:27:16.178" v="2389" actId="207"/>
          <ac:spMkLst>
            <pc:docMk/>
            <pc:sldMk cId="4149869845" sldId="270"/>
            <ac:spMk id="10" creationId="{D23C3E56-6700-14C8-3D5A-B65EE26B655A}"/>
          </ac:spMkLst>
        </pc:spChg>
        <pc:spChg chg="mod">
          <ac:chgData name="Alon Osovsky" userId="ce38d7c5d3c980af" providerId="LiveId" clId="{DB8438D4-8741-47B4-B8FE-89F255D16264}" dt="2022-06-26T12:25:25.751" v="2384" actId="1076"/>
          <ac:spMkLst>
            <pc:docMk/>
            <pc:sldMk cId="4149869845" sldId="270"/>
            <ac:spMk id="17" creationId="{49E73F96-4430-D1FE-E76E-30DEF905381C}"/>
          </ac:spMkLst>
        </pc:spChg>
        <pc:spChg chg="mod">
          <ac:chgData name="Alon Osovsky" userId="ce38d7c5d3c980af" providerId="LiveId" clId="{DB8438D4-8741-47B4-B8FE-89F255D16264}" dt="2022-06-26T12:25:25.751" v="2384" actId="1076"/>
          <ac:spMkLst>
            <pc:docMk/>
            <pc:sldMk cId="4149869845" sldId="270"/>
            <ac:spMk id="18" creationId="{19A15B1F-9D37-4B6F-EC2F-F91689CF0B99}"/>
          </ac:spMkLst>
        </pc:spChg>
        <pc:spChg chg="mod">
          <ac:chgData name="Alon Osovsky" userId="ce38d7c5d3c980af" providerId="LiveId" clId="{DB8438D4-8741-47B4-B8FE-89F255D16264}" dt="2022-06-26T12:28:54.399" v="2395" actId="14100"/>
          <ac:spMkLst>
            <pc:docMk/>
            <pc:sldMk cId="4149869845" sldId="270"/>
            <ac:spMk id="19" creationId="{6C53133D-EBE9-883E-7663-5FFC3FD95E99}"/>
          </ac:spMkLst>
        </pc:spChg>
        <pc:spChg chg="mod">
          <ac:chgData name="Alon Osovsky" userId="ce38d7c5d3c980af" providerId="LiveId" clId="{DB8438D4-8741-47B4-B8FE-89F255D16264}" dt="2022-06-26T12:25:25.751" v="2384" actId="1076"/>
          <ac:spMkLst>
            <pc:docMk/>
            <pc:sldMk cId="4149869845" sldId="270"/>
            <ac:spMk id="20" creationId="{9B325B54-4FBE-C631-4024-F249F05FBC13}"/>
          </ac:spMkLst>
        </pc:spChg>
      </pc:sldChg>
      <pc:sldChg chg="new del">
        <pc:chgData name="Alon Osovsky" userId="ce38d7c5d3c980af" providerId="LiveId" clId="{DB8438D4-8741-47B4-B8FE-89F255D16264}" dt="2022-06-26T12:41:10.650" v="2398" actId="47"/>
        <pc:sldMkLst>
          <pc:docMk/>
          <pc:sldMk cId="17549798" sldId="271"/>
        </pc:sldMkLst>
      </pc:sldChg>
      <pc:sldChg chg="addSp delSp modSp new mod">
        <pc:chgData name="Alon Osovsky" userId="ce38d7c5d3c980af" providerId="LiveId" clId="{DB8438D4-8741-47B4-B8FE-89F255D16264}" dt="2022-06-26T13:51:42.662" v="3597" actId="948"/>
        <pc:sldMkLst>
          <pc:docMk/>
          <pc:sldMk cId="3302885334" sldId="271"/>
        </pc:sldMkLst>
        <pc:spChg chg="mod">
          <ac:chgData name="Alon Osovsky" userId="ce38d7c5d3c980af" providerId="LiveId" clId="{DB8438D4-8741-47B4-B8FE-89F255D16264}" dt="2022-06-26T13:51:42.662" v="3597" actId="948"/>
          <ac:spMkLst>
            <pc:docMk/>
            <pc:sldMk cId="3302885334" sldId="271"/>
            <ac:spMk id="2" creationId="{D747D10E-40F9-96EF-BA4D-3537E620474A}"/>
          </ac:spMkLst>
        </pc:spChg>
        <pc:spChg chg="mod">
          <ac:chgData name="Alon Osovsky" userId="ce38d7c5d3c980af" providerId="LiveId" clId="{DB8438D4-8741-47B4-B8FE-89F255D16264}" dt="2022-06-26T12:52:04.004" v="2466" actId="313"/>
          <ac:spMkLst>
            <pc:docMk/>
            <pc:sldMk cId="3302885334" sldId="271"/>
            <ac:spMk id="3" creationId="{A87A737D-C605-CAED-20A6-A055B0BB1FEA}"/>
          </ac:spMkLst>
        </pc:spChg>
        <pc:spChg chg="add del mod">
          <ac:chgData name="Alon Osovsky" userId="ce38d7c5d3c980af" providerId="LiveId" clId="{DB8438D4-8741-47B4-B8FE-89F255D16264}" dt="2022-06-26T12:50:55.699" v="2465" actId="478"/>
          <ac:spMkLst>
            <pc:docMk/>
            <pc:sldMk cId="3302885334" sldId="271"/>
            <ac:spMk id="7" creationId="{50233808-0CF0-BF24-6EAF-BCCF363C5531}"/>
          </ac:spMkLst>
        </pc:spChg>
      </pc:sldChg>
      <pc:sldChg chg="addSp delSp modSp new mod ord modTransition">
        <pc:chgData name="Alon Osovsky" userId="ce38d7c5d3c980af" providerId="LiveId" clId="{DB8438D4-8741-47B4-B8FE-89F255D16264}" dt="2022-06-27T07:36:55.834" v="4670" actId="20577"/>
        <pc:sldMkLst>
          <pc:docMk/>
          <pc:sldMk cId="386764185" sldId="272"/>
        </pc:sldMkLst>
        <pc:spChg chg="del mod">
          <ac:chgData name="Alon Osovsky" userId="ce38d7c5d3c980af" providerId="LiveId" clId="{DB8438D4-8741-47B4-B8FE-89F255D16264}" dt="2022-06-26T13:09:27.067" v="2745" actId="478"/>
          <ac:spMkLst>
            <pc:docMk/>
            <pc:sldMk cId="386764185" sldId="272"/>
            <ac:spMk id="2" creationId="{5853448C-137A-CDA0-14D9-8CF70B564CCF}"/>
          </ac:spMkLst>
        </pc:spChg>
        <pc:spChg chg="mod">
          <ac:chgData name="Alon Osovsky" userId="ce38d7c5d3c980af" providerId="LiveId" clId="{DB8438D4-8741-47B4-B8FE-89F255D16264}" dt="2022-06-27T07:36:55.834" v="4670" actId="20577"/>
          <ac:spMkLst>
            <pc:docMk/>
            <pc:sldMk cId="386764185" sldId="272"/>
            <ac:spMk id="3" creationId="{7D6913C6-0D9B-9D26-86E3-4608946110C8}"/>
          </ac:spMkLst>
        </pc:spChg>
        <pc:spChg chg="add mod">
          <ac:chgData name="Alon Osovsky" userId="ce38d7c5d3c980af" providerId="LiveId" clId="{DB8438D4-8741-47B4-B8FE-89F255D16264}" dt="2022-06-26T13:09:48.606" v="2751" actId="1076"/>
          <ac:spMkLst>
            <pc:docMk/>
            <pc:sldMk cId="386764185" sldId="272"/>
            <ac:spMk id="7" creationId="{9FD372E0-ED61-CD91-DE81-9225588E07B1}"/>
          </ac:spMkLst>
        </pc:spChg>
        <pc:spChg chg="add del mod">
          <ac:chgData name="Alon Osovsky" userId="ce38d7c5d3c980af" providerId="LiveId" clId="{DB8438D4-8741-47B4-B8FE-89F255D16264}" dt="2022-06-26T13:12:01.391" v="2766" actId="478"/>
          <ac:spMkLst>
            <pc:docMk/>
            <pc:sldMk cId="386764185" sldId="272"/>
            <ac:spMk id="8" creationId="{1AD83EBB-7E3F-F67E-E9A7-C25E4F93306B}"/>
          </ac:spMkLst>
        </pc:spChg>
        <pc:spChg chg="add del mod">
          <ac:chgData name="Alon Osovsky" userId="ce38d7c5d3c980af" providerId="LiveId" clId="{DB8438D4-8741-47B4-B8FE-89F255D16264}" dt="2022-06-26T12:59:44.958" v="2606" actId="478"/>
          <ac:spMkLst>
            <pc:docMk/>
            <pc:sldMk cId="386764185" sldId="272"/>
            <ac:spMk id="9" creationId="{0EC8C6D7-F957-51D6-6A04-97931A6E0C37}"/>
          </ac:spMkLst>
        </pc:spChg>
        <pc:spChg chg="add del mod">
          <ac:chgData name="Alon Osovsky" userId="ce38d7c5d3c980af" providerId="LiveId" clId="{DB8438D4-8741-47B4-B8FE-89F255D16264}" dt="2022-06-26T13:12:02.683" v="2769" actId="478"/>
          <ac:spMkLst>
            <pc:docMk/>
            <pc:sldMk cId="386764185" sldId="272"/>
            <ac:spMk id="10" creationId="{20A2B4F0-86B8-40FC-9843-BE471900B255}"/>
          </ac:spMkLst>
        </pc:spChg>
        <pc:spChg chg="add del mod">
          <ac:chgData name="Alon Osovsky" userId="ce38d7c5d3c980af" providerId="LiveId" clId="{DB8438D4-8741-47B4-B8FE-89F255D16264}" dt="2022-06-26T12:59:55.027" v="2611" actId="478"/>
          <ac:spMkLst>
            <pc:docMk/>
            <pc:sldMk cId="386764185" sldId="272"/>
            <ac:spMk id="11" creationId="{9AC4A75F-D31F-894D-ED30-475A6CD301DC}"/>
          </ac:spMkLst>
        </pc:spChg>
        <pc:spChg chg="add del mod">
          <ac:chgData name="Alon Osovsky" userId="ce38d7c5d3c980af" providerId="LiveId" clId="{DB8438D4-8741-47B4-B8FE-89F255D16264}" dt="2022-06-26T13:12:04.007" v="2772" actId="478"/>
          <ac:spMkLst>
            <pc:docMk/>
            <pc:sldMk cId="386764185" sldId="272"/>
            <ac:spMk id="12" creationId="{09D331DA-58DC-6B61-7EED-5944A4E6DF1D}"/>
          </ac:spMkLst>
        </pc:spChg>
        <pc:spChg chg="add del mod">
          <ac:chgData name="Alon Osovsky" userId="ce38d7c5d3c980af" providerId="LiveId" clId="{DB8438D4-8741-47B4-B8FE-89F255D16264}" dt="2022-06-26T13:00:01.592" v="2615" actId="478"/>
          <ac:spMkLst>
            <pc:docMk/>
            <pc:sldMk cId="386764185" sldId="272"/>
            <ac:spMk id="13" creationId="{26ED1A06-8992-C309-E9A2-99906A8897F6}"/>
          </ac:spMkLst>
        </pc:spChg>
        <pc:spChg chg="add del mod">
          <ac:chgData name="Alon Osovsky" userId="ce38d7c5d3c980af" providerId="LiveId" clId="{DB8438D4-8741-47B4-B8FE-89F255D16264}" dt="2022-06-26T13:01:13.641" v="2644" actId="478"/>
          <ac:spMkLst>
            <pc:docMk/>
            <pc:sldMk cId="386764185" sldId="272"/>
            <ac:spMk id="14" creationId="{36F33371-5C9F-DDD1-E971-1D912D012506}"/>
          </ac:spMkLst>
        </pc:spChg>
        <pc:spChg chg="add del mod">
          <ac:chgData name="Alon Osovsky" userId="ce38d7c5d3c980af" providerId="LiveId" clId="{DB8438D4-8741-47B4-B8FE-89F255D16264}" dt="2022-06-26T13:00:07.545" v="2619" actId="478"/>
          <ac:spMkLst>
            <pc:docMk/>
            <pc:sldMk cId="386764185" sldId="272"/>
            <ac:spMk id="15" creationId="{9EA9841F-70F0-48A3-78BD-14D5C78C2D23}"/>
          </ac:spMkLst>
        </pc:spChg>
        <pc:spChg chg="add del mod">
          <ac:chgData name="Alon Osovsky" userId="ce38d7c5d3c980af" providerId="LiveId" clId="{DB8438D4-8741-47B4-B8FE-89F255D16264}" dt="2022-06-26T12:59:44.135" v="2605" actId="478"/>
          <ac:spMkLst>
            <pc:docMk/>
            <pc:sldMk cId="386764185" sldId="272"/>
            <ac:spMk id="92" creationId="{C8219008-1971-8F4C-3F33-BDEC32EF062D}"/>
          </ac:spMkLst>
        </pc:spChg>
        <pc:spChg chg="add mod">
          <ac:chgData name="Alon Osovsky" userId="ce38d7c5d3c980af" providerId="LiveId" clId="{DB8438D4-8741-47B4-B8FE-89F255D16264}" dt="2022-06-26T13:06:56.708" v="2708" actId="164"/>
          <ac:spMkLst>
            <pc:docMk/>
            <pc:sldMk cId="386764185" sldId="272"/>
            <ac:spMk id="97" creationId="{2E8950D8-D13F-703A-FDBD-E70AAEED4E65}"/>
          </ac:spMkLst>
        </pc:spChg>
        <pc:spChg chg="add del mod">
          <ac:chgData name="Alon Osovsky" userId="ce38d7c5d3c980af" providerId="LiveId" clId="{DB8438D4-8741-47B4-B8FE-89F255D16264}" dt="2022-06-26T13:07:16.752" v="2713" actId="478"/>
          <ac:spMkLst>
            <pc:docMk/>
            <pc:sldMk cId="386764185" sldId="272"/>
            <ac:spMk id="98" creationId="{EB3D535D-4F76-44E3-026B-F607589B8A99}"/>
          </ac:spMkLst>
        </pc:spChg>
        <pc:spChg chg="add del mod">
          <ac:chgData name="Alon Osovsky" userId="ce38d7c5d3c980af" providerId="LiveId" clId="{DB8438D4-8741-47B4-B8FE-89F255D16264}" dt="2022-06-26T13:00:30.907" v="2631" actId="478"/>
          <ac:spMkLst>
            <pc:docMk/>
            <pc:sldMk cId="386764185" sldId="272"/>
            <ac:spMk id="99" creationId="{2D025AC1-1531-9632-1D0B-CD257D4BC06C}"/>
          </ac:spMkLst>
        </pc:spChg>
        <pc:spChg chg="add del mod">
          <ac:chgData name="Alon Osovsky" userId="ce38d7c5d3c980af" providerId="LiveId" clId="{DB8438D4-8741-47B4-B8FE-89F255D16264}" dt="2022-06-26T13:01:24.190" v="2650" actId="478"/>
          <ac:spMkLst>
            <pc:docMk/>
            <pc:sldMk cId="386764185" sldId="272"/>
            <ac:spMk id="100" creationId="{7FC79A0B-B3B2-1E16-C6D3-EE513569F85D}"/>
          </ac:spMkLst>
        </pc:spChg>
        <pc:spChg chg="add del mod">
          <ac:chgData name="Alon Osovsky" userId="ce38d7c5d3c980af" providerId="LiveId" clId="{DB8438D4-8741-47B4-B8FE-89F255D16264}" dt="2022-06-26T13:07:38.105" v="2721" actId="478"/>
          <ac:spMkLst>
            <pc:docMk/>
            <pc:sldMk cId="386764185" sldId="272"/>
            <ac:spMk id="107" creationId="{BF5997C7-635A-4397-D31D-7DCBD30BC4BF}"/>
          </ac:spMkLst>
        </pc:spChg>
        <pc:spChg chg="add del mod">
          <ac:chgData name="Alon Osovsky" userId="ce38d7c5d3c980af" providerId="LiveId" clId="{DB8438D4-8741-47B4-B8FE-89F255D16264}" dt="2022-06-26T13:12:04.944" v="2774" actId="478"/>
          <ac:spMkLst>
            <pc:docMk/>
            <pc:sldMk cId="386764185" sldId="272"/>
            <ac:spMk id="118" creationId="{45686B33-2D36-B442-9ECF-C8A597C64995}"/>
          </ac:spMkLst>
        </pc:spChg>
        <pc:spChg chg="add mod">
          <ac:chgData name="Alon Osovsky" userId="ce38d7c5d3c980af" providerId="LiveId" clId="{DB8438D4-8741-47B4-B8FE-89F255D16264}" dt="2022-06-26T13:08:25.799" v="2733" actId="164"/>
          <ac:spMkLst>
            <pc:docMk/>
            <pc:sldMk cId="386764185" sldId="272"/>
            <ac:spMk id="119" creationId="{D55E82A2-39DF-27BF-5FA4-84D416A81B2B}"/>
          </ac:spMkLst>
        </pc:spChg>
        <pc:spChg chg="add del mod">
          <ac:chgData name="Alon Osovsky" userId="ce38d7c5d3c980af" providerId="LiveId" clId="{DB8438D4-8741-47B4-B8FE-89F255D16264}" dt="2022-06-26T13:04:50.465" v="2660" actId="478"/>
          <ac:spMkLst>
            <pc:docMk/>
            <pc:sldMk cId="386764185" sldId="272"/>
            <ac:spMk id="123" creationId="{CB7A436A-8A00-0C56-5C62-4C9B3C3BAA32}"/>
          </ac:spMkLst>
        </pc:spChg>
        <pc:spChg chg="add del">
          <ac:chgData name="Alon Osovsky" userId="ce38d7c5d3c980af" providerId="LiveId" clId="{DB8438D4-8741-47B4-B8FE-89F255D16264}" dt="2022-06-26T13:04:55.831" v="2662" actId="478"/>
          <ac:spMkLst>
            <pc:docMk/>
            <pc:sldMk cId="386764185" sldId="272"/>
            <ac:spMk id="124" creationId="{3B74B19F-2FAD-D244-26AF-0E379797EE6C}"/>
          </ac:spMkLst>
        </pc:spChg>
        <pc:spChg chg="add mod topLvl">
          <ac:chgData name="Alon Osovsky" userId="ce38d7c5d3c980af" providerId="LiveId" clId="{DB8438D4-8741-47B4-B8FE-89F255D16264}" dt="2022-06-26T13:18:22.169" v="2865" actId="165"/>
          <ac:spMkLst>
            <pc:docMk/>
            <pc:sldMk cId="386764185" sldId="272"/>
            <ac:spMk id="125" creationId="{2A6ED818-182B-6A99-6ABD-2B99389E2EF8}"/>
          </ac:spMkLst>
        </pc:spChg>
        <pc:spChg chg="add mod topLvl">
          <ac:chgData name="Alon Osovsky" userId="ce38d7c5d3c980af" providerId="LiveId" clId="{DB8438D4-8741-47B4-B8FE-89F255D16264}" dt="2022-06-26T13:18:22.169" v="2865" actId="165"/>
          <ac:spMkLst>
            <pc:docMk/>
            <pc:sldMk cId="386764185" sldId="272"/>
            <ac:spMk id="126" creationId="{155B496B-5602-9728-40D3-000513CEF97E}"/>
          </ac:spMkLst>
        </pc:spChg>
        <pc:spChg chg="add mod">
          <ac:chgData name="Alon Osovsky" userId="ce38d7c5d3c980af" providerId="LiveId" clId="{DB8438D4-8741-47B4-B8FE-89F255D16264}" dt="2022-06-26T13:06:56.708" v="2708" actId="164"/>
          <ac:spMkLst>
            <pc:docMk/>
            <pc:sldMk cId="386764185" sldId="272"/>
            <ac:spMk id="137" creationId="{39D190EA-2043-4BEC-CB41-BC93C74769EC}"/>
          </ac:spMkLst>
        </pc:spChg>
        <pc:spChg chg="mod">
          <ac:chgData name="Alon Osovsky" userId="ce38d7c5d3c980af" providerId="LiveId" clId="{DB8438D4-8741-47B4-B8FE-89F255D16264}" dt="2022-06-26T13:07:14.359" v="2711"/>
          <ac:spMkLst>
            <pc:docMk/>
            <pc:sldMk cId="386764185" sldId="272"/>
            <ac:spMk id="142" creationId="{1CD8657B-3258-357D-FDED-367D2445D665}"/>
          </ac:spMkLst>
        </pc:spChg>
        <pc:spChg chg="mod">
          <ac:chgData name="Alon Osovsky" userId="ce38d7c5d3c980af" providerId="LiveId" clId="{DB8438D4-8741-47B4-B8FE-89F255D16264}" dt="2022-06-26T13:07:14.359" v="2711"/>
          <ac:spMkLst>
            <pc:docMk/>
            <pc:sldMk cId="386764185" sldId="272"/>
            <ac:spMk id="143" creationId="{737273CB-B8AD-ED63-9176-36C69187AD31}"/>
          </ac:spMkLst>
        </pc:spChg>
        <pc:spChg chg="mod">
          <ac:chgData name="Alon Osovsky" userId="ce38d7c5d3c980af" providerId="LiveId" clId="{DB8438D4-8741-47B4-B8FE-89F255D16264}" dt="2022-06-26T13:07:36.376" v="2719"/>
          <ac:spMkLst>
            <pc:docMk/>
            <pc:sldMk cId="386764185" sldId="272"/>
            <ac:spMk id="148" creationId="{A79A25C5-BEAF-35CE-2276-89DEC28BE325}"/>
          </ac:spMkLst>
        </pc:spChg>
        <pc:spChg chg="mod">
          <ac:chgData name="Alon Osovsky" userId="ce38d7c5d3c980af" providerId="LiveId" clId="{DB8438D4-8741-47B4-B8FE-89F255D16264}" dt="2022-06-26T13:07:36.376" v="2719"/>
          <ac:spMkLst>
            <pc:docMk/>
            <pc:sldMk cId="386764185" sldId="272"/>
            <ac:spMk id="149" creationId="{1BB36D18-B459-3050-055A-4A2912EFDA4D}"/>
          </ac:spMkLst>
        </pc:spChg>
        <pc:spChg chg="add mod">
          <ac:chgData name="Alon Osovsky" userId="ce38d7c5d3c980af" providerId="LiveId" clId="{DB8438D4-8741-47B4-B8FE-89F255D16264}" dt="2022-06-26T13:08:25.799" v="2733" actId="164"/>
          <ac:spMkLst>
            <pc:docMk/>
            <pc:sldMk cId="386764185" sldId="272"/>
            <ac:spMk id="151" creationId="{8928C3E2-001B-8692-ABB5-C3AB3FA2798C}"/>
          </ac:spMkLst>
        </pc:spChg>
        <pc:spChg chg="del mod topLvl">
          <ac:chgData name="Alon Osovsky" userId="ce38d7c5d3c980af" providerId="LiveId" clId="{DB8438D4-8741-47B4-B8FE-89F255D16264}" dt="2022-06-26T13:08:38.933" v="2736" actId="478"/>
          <ac:spMkLst>
            <pc:docMk/>
            <pc:sldMk cId="386764185" sldId="272"/>
            <ac:spMk id="154" creationId="{31268850-18B1-00A7-A194-12617569791F}"/>
          </ac:spMkLst>
        </pc:spChg>
        <pc:spChg chg="del mod topLvl">
          <ac:chgData name="Alon Osovsky" userId="ce38d7c5d3c980af" providerId="LiveId" clId="{DB8438D4-8741-47B4-B8FE-89F255D16264}" dt="2022-06-26T13:08:37.574" v="2735" actId="21"/>
          <ac:spMkLst>
            <pc:docMk/>
            <pc:sldMk cId="386764185" sldId="272"/>
            <ac:spMk id="155" creationId="{1AFE6679-A8A4-7C60-CDBC-25AC88E99DFB}"/>
          </ac:spMkLst>
        </pc:spChg>
        <pc:spChg chg="add del mod">
          <ac:chgData name="Alon Osovsky" userId="ce38d7c5d3c980af" providerId="LiveId" clId="{DB8438D4-8741-47B4-B8FE-89F255D16264}" dt="2022-06-26T13:11:50.440" v="2763" actId="478"/>
          <ac:spMkLst>
            <pc:docMk/>
            <pc:sldMk cId="386764185" sldId="272"/>
            <ac:spMk id="156" creationId="{562EC599-739A-FE26-A105-F5F52049B29E}"/>
          </ac:spMkLst>
        </pc:spChg>
        <pc:spChg chg="add del mod">
          <ac:chgData name="Alon Osovsky" userId="ce38d7c5d3c980af" providerId="LiveId" clId="{DB8438D4-8741-47B4-B8FE-89F255D16264}" dt="2022-06-26T13:09:28.207" v="2746" actId="478"/>
          <ac:spMkLst>
            <pc:docMk/>
            <pc:sldMk cId="386764185" sldId="272"/>
            <ac:spMk id="159" creationId="{B6A95E67-DE3A-C21A-8F36-B7C98E1AE85F}"/>
          </ac:spMkLst>
        </pc:spChg>
        <pc:spChg chg="add mod">
          <ac:chgData name="Alon Osovsky" userId="ce38d7c5d3c980af" providerId="LiveId" clId="{DB8438D4-8741-47B4-B8FE-89F255D16264}" dt="2022-06-26T13:12:26.553" v="2778" actId="1036"/>
          <ac:spMkLst>
            <pc:docMk/>
            <pc:sldMk cId="386764185" sldId="272"/>
            <ac:spMk id="165" creationId="{24FDBA57-4782-AFB1-2F5C-267DA2E04483}"/>
          </ac:spMkLst>
        </pc:spChg>
        <pc:grpChg chg="add del mod">
          <ac:chgData name="Alon Osovsky" userId="ce38d7c5d3c980af" providerId="LiveId" clId="{DB8438D4-8741-47B4-B8FE-89F255D16264}" dt="2022-06-26T13:12:01.741" v="2767" actId="478"/>
          <ac:grpSpMkLst>
            <pc:docMk/>
            <pc:sldMk cId="386764185" sldId="272"/>
            <ac:grpSpMk id="139" creationId="{68AA4AB3-4B7C-529F-71B1-7017812D2F48}"/>
          </ac:grpSpMkLst>
        </pc:grpChg>
        <pc:grpChg chg="add del mod">
          <ac:chgData name="Alon Osovsky" userId="ce38d7c5d3c980af" providerId="LiveId" clId="{DB8438D4-8741-47B4-B8FE-89F255D16264}" dt="2022-06-26T13:12:02.372" v="2768" actId="478"/>
          <ac:grpSpMkLst>
            <pc:docMk/>
            <pc:sldMk cId="386764185" sldId="272"/>
            <ac:grpSpMk id="141" creationId="{481F7ADA-603F-A814-37EB-59D5E64EDCC8}"/>
          </ac:grpSpMkLst>
        </pc:grpChg>
        <pc:grpChg chg="add del mod">
          <ac:chgData name="Alon Osovsky" userId="ce38d7c5d3c980af" providerId="LiveId" clId="{DB8438D4-8741-47B4-B8FE-89F255D16264}" dt="2022-06-26T13:12:03.618" v="2771" actId="478"/>
          <ac:grpSpMkLst>
            <pc:docMk/>
            <pc:sldMk cId="386764185" sldId="272"/>
            <ac:grpSpMk id="147" creationId="{C529B9D0-27D3-1B7F-AAE0-B75171722C96}"/>
          </ac:grpSpMkLst>
        </pc:grpChg>
        <pc:grpChg chg="add del mod">
          <ac:chgData name="Alon Osovsky" userId="ce38d7c5d3c980af" providerId="LiveId" clId="{DB8438D4-8741-47B4-B8FE-89F255D16264}" dt="2022-06-26T13:12:04.709" v="2773" actId="478"/>
          <ac:grpSpMkLst>
            <pc:docMk/>
            <pc:sldMk cId="386764185" sldId="272"/>
            <ac:grpSpMk id="152" creationId="{35B34E2D-E2AF-CAE3-11A4-619B41F389D4}"/>
          </ac:grpSpMkLst>
        </pc:grpChg>
        <pc:grpChg chg="add del mod">
          <ac:chgData name="Alon Osovsky" userId="ce38d7c5d3c980af" providerId="LiveId" clId="{DB8438D4-8741-47B4-B8FE-89F255D16264}" dt="2022-06-26T13:08:37.574" v="2735" actId="21"/>
          <ac:grpSpMkLst>
            <pc:docMk/>
            <pc:sldMk cId="386764185" sldId="272"/>
            <ac:grpSpMk id="153" creationId="{780FDE2C-84D8-EEB5-3DFC-82ECC9342F49}"/>
          </ac:grpSpMkLst>
        </pc:grpChg>
        <pc:grpChg chg="add del mod">
          <ac:chgData name="Alon Osovsky" userId="ce38d7c5d3c980af" providerId="LiveId" clId="{DB8438D4-8741-47B4-B8FE-89F255D16264}" dt="2022-06-26T13:18:22.169" v="2865" actId="165"/>
          <ac:grpSpMkLst>
            <pc:docMk/>
            <pc:sldMk cId="386764185" sldId="272"/>
            <ac:grpSpMk id="161" creationId="{F393516A-03C3-3E77-4BB5-020C6EAD9D52}"/>
          </ac:grpSpMkLst>
        </pc:grpChg>
        <pc:cxnChg chg="add del mod">
          <ac:chgData name="Alon Osovsky" userId="ce38d7c5d3c980af" providerId="LiveId" clId="{DB8438D4-8741-47B4-B8FE-89F255D16264}" dt="2022-06-26T13:00:13.438" v="2623" actId="478"/>
          <ac:cxnSpMkLst>
            <pc:docMk/>
            <pc:sldMk cId="386764185" sldId="272"/>
            <ac:cxnSpMk id="17" creationId="{3B4AEA89-3A65-D41B-E0D8-B81224943384}"/>
          </ac:cxnSpMkLst>
        </pc:cxnChg>
        <pc:cxnChg chg="add del mod">
          <ac:chgData name="Alon Osovsky" userId="ce38d7c5d3c980af" providerId="LiveId" clId="{DB8438D4-8741-47B4-B8FE-89F255D16264}" dt="2022-06-26T12:55:58.714" v="2521" actId="11529"/>
          <ac:cxnSpMkLst>
            <pc:docMk/>
            <pc:sldMk cId="386764185" sldId="272"/>
            <ac:cxnSpMk id="26" creationId="{0BB97794-3032-B2C0-8B21-2DE7168D1ECF}"/>
          </ac:cxnSpMkLst>
        </pc:cxnChg>
        <pc:cxnChg chg="add del mod">
          <ac:chgData name="Alon Osovsky" userId="ce38d7c5d3c980af" providerId="LiveId" clId="{DB8438D4-8741-47B4-B8FE-89F255D16264}" dt="2022-06-26T13:00:13.198" v="2622" actId="478"/>
          <ac:cxnSpMkLst>
            <pc:docMk/>
            <pc:sldMk cId="386764185" sldId="272"/>
            <ac:cxnSpMk id="28" creationId="{3E520DF8-A5E7-516D-3A5A-4E2598FCEDD1}"/>
          </ac:cxnSpMkLst>
        </pc:cxnChg>
        <pc:cxnChg chg="add del mod">
          <ac:chgData name="Alon Osovsky" userId="ce38d7c5d3c980af" providerId="LiveId" clId="{DB8438D4-8741-47B4-B8FE-89F255D16264}" dt="2022-06-26T12:57:05.345" v="2543" actId="478"/>
          <ac:cxnSpMkLst>
            <pc:docMk/>
            <pc:sldMk cId="386764185" sldId="272"/>
            <ac:cxnSpMk id="38" creationId="{2BAFB00F-ADB5-AB5D-0A24-9396931E3315}"/>
          </ac:cxnSpMkLst>
        </pc:cxnChg>
        <pc:cxnChg chg="add del mod">
          <ac:chgData name="Alon Osovsky" userId="ce38d7c5d3c980af" providerId="LiveId" clId="{DB8438D4-8741-47B4-B8FE-89F255D16264}" dt="2022-06-26T12:57:40.754" v="2549" actId="478"/>
          <ac:cxnSpMkLst>
            <pc:docMk/>
            <pc:sldMk cId="386764185" sldId="272"/>
            <ac:cxnSpMk id="48" creationId="{BD511505-78C2-3FB8-D5A8-5EE8400D787B}"/>
          </ac:cxnSpMkLst>
        </pc:cxnChg>
        <pc:cxnChg chg="add del mod">
          <ac:chgData name="Alon Osovsky" userId="ce38d7c5d3c980af" providerId="LiveId" clId="{DB8438D4-8741-47B4-B8FE-89F255D16264}" dt="2022-06-26T12:58:41.627" v="2578" actId="478"/>
          <ac:cxnSpMkLst>
            <pc:docMk/>
            <pc:sldMk cId="386764185" sldId="272"/>
            <ac:cxnSpMk id="53" creationId="{0B5C9A15-4707-5986-8B53-89D04A83B447}"/>
          </ac:cxnSpMkLst>
        </pc:cxnChg>
        <pc:cxnChg chg="add del mod">
          <ac:chgData name="Alon Osovsky" userId="ce38d7c5d3c980af" providerId="LiveId" clId="{DB8438D4-8741-47B4-B8FE-89F255D16264}" dt="2022-06-26T12:59:12.542" v="2590" actId="478"/>
          <ac:cxnSpMkLst>
            <pc:docMk/>
            <pc:sldMk cId="386764185" sldId="272"/>
            <ac:cxnSpMk id="79" creationId="{861E959A-BC66-5C59-6D6C-B172B885F42D}"/>
          </ac:cxnSpMkLst>
        </pc:cxnChg>
        <pc:cxnChg chg="add del mod">
          <ac:chgData name="Alon Osovsky" userId="ce38d7c5d3c980af" providerId="LiveId" clId="{DB8438D4-8741-47B4-B8FE-89F255D16264}" dt="2022-06-26T12:59:43.508" v="2604" actId="478"/>
          <ac:cxnSpMkLst>
            <pc:docMk/>
            <pc:sldMk cId="386764185" sldId="272"/>
            <ac:cxnSpMk id="94" creationId="{8DADA84B-5999-DB93-99FF-2BC6AD98E5D9}"/>
          </ac:cxnSpMkLst>
        </pc:cxnChg>
        <pc:cxnChg chg="add del mod ord">
          <ac:chgData name="Alon Osovsky" userId="ce38d7c5d3c980af" providerId="LiveId" clId="{DB8438D4-8741-47B4-B8FE-89F255D16264}" dt="2022-06-26T13:12:06.349" v="2776" actId="478"/>
          <ac:cxnSpMkLst>
            <pc:docMk/>
            <pc:sldMk cId="386764185" sldId="272"/>
            <ac:cxnSpMk id="102" creationId="{98601AFE-AC75-D733-10E3-D70F324F6BAA}"/>
          </ac:cxnSpMkLst>
        </pc:cxnChg>
        <pc:cxnChg chg="add del mod">
          <ac:chgData name="Alon Osovsky" userId="ce38d7c5d3c980af" providerId="LiveId" clId="{DB8438D4-8741-47B4-B8FE-89F255D16264}" dt="2022-06-26T13:00:29.171" v="2630" actId="11529"/>
          <ac:cxnSpMkLst>
            <pc:docMk/>
            <pc:sldMk cId="386764185" sldId="272"/>
            <ac:cxnSpMk id="105" creationId="{EC76614D-773A-DF1C-45DE-E27A96988B7F}"/>
          </ac:cxnSpMkLst>
        </pc:cxnChg>
        <pc:cxnChg chg="add del mod">
          <ac:chgData name="Alon Osovsky" userId="ce38d7c5d3c980af" providerId="LiveId" clId="{DB8438D4-8741-47B4-B8FE-89F255D16264}" dt="2022-06-26T13:00:53.471" v="2636" actId="478"/>
          <ac:cxnSpMkLst>
            <pc:docMk/>
            <pc:sldMk cId="386764185" sldId="272"/>
            <ac:cxnSpMk id="109" creationId="{3390A3FA-907B-5C05-1305-C22B5DD13637}"/>
          </ac:cxnSpMkLst>
        </pc:cxnChg>
        <pc:cxnChg chg="add del mod ord">
          <ac:chgData name="Alon Osovsky" userId="ce38d7c5d3c980af" providerId="LiveId" clId="{DB8438D4-8741-47B4-B8FE-89F255D16264}" dt="2022-06-26T13:12:03.274" v="2770" actId="478"/>
          <ac:cxnSpMkLst>
            <pc:docMk/>
            <pc:sldMk cId="386764185" sldId="272"/>
            <ac:cxnSpMk id="113" creationId="{80D9C748-62FE-2814-E3F1-A8D74773B083}"/>
          </ac:cxnSpMkLst>
        </pc:cxnChg>
        <pc:cxnChg chg="add del mod">
          <ac:chgData name="Alon Osovsky" userId="ce38d7c5d3c980af" providerId="LiveId" clId="{DB8438D4-8741-47B4-B8FE-89F255D16264}" dt="2022-06-26T13:01:09.024" v="2643" actId="478"/>
          <ac:cxnSpMkLst>
            <pc:docMk/>
            <pc:sldMk cId="386764185" sldId="272"/>
            <ac:cxnSpMk id="116" creationId="{17A6133F-E861-AAE4-840B-28DFED942DC4}"/>
          </ac:cxnSpMkLst>
        </pc:cxnChg>
        <pc:cxnChg chg="add del mod ord">
          <ac:chgData name="Alon Osovsky" userId="ce38d7c5d3c980af" providerId="LiveId" clId="{DB8438D4-8741-47B4-B8FE-89F255D16264}" dt="2022-06-26T13:12:05.970" v="2775" actId="478"/>
          <ac:cxnSpMkLst>
            <pc:docMk/>
            <pc:sldMk cId="386764185" sldId="272"/>
            <ac:cxnSpMk id="121" creationId="{52772FC2-7817-E641-EB83-4428D7601FA3}"/>
          </ac:cxnSpMkLst>
        </pc:cxnChg>
        <pc:cxnChg chg="add del mod">
          <ac:chgData name="Alon Osovsky" userId="ce38d7c5d3c980af" providerId="LiveId" clId="{DB8438D4-8741-47B4-B8FE-89F255D16264}" dt="2022-06-26T13:05:29.215" v="2688" actId="11529"/>
          <ac:cxnSpMkLst>
            <pc:docMk/>
            <pc:sldMk cId="386764185" sldId="272"/>
            <ac:cxnSpMk id="128" creationId="{1EAFCA64-3F46-C939-3691-AD389D18A06A}"/>
          </ac:cxnSpMkLst>
        </pc:cxnChg>
        <pc:cxnChg chg="add del mod">
          <ac:chgData name="Alon Osovsky" userId="ce38d7c5d3c980af" providerId="LiveId" clId="{DB8438D4-8741-47B4-B8FE-89F255D16264}" dt="2022-06-26T13:09:36.717" v="2748" actId="478"/>
          <ac:cxnSpMkLst>
            <pc:docMk/>
            <pc:sldMk cId="386764185" sldId="272"/>
            <ac:cxnSpMk id="130" creationId="{0EAF9712-68AC-0849-0790-BB9ECC55409C}"/>
          </ac:cxnSpMkLst>
        </pc:cxnChg>
        <pc:cxnChg chg="add del mod">
          <ac:chgData name="Alon Osovsky" userId="ce38d7c5d3c980af" providerId="LiveId" clId="{DB8438D4-8741-47B4-B8FE-89F255D16264}" dt="2022-06-26T13:12:06.983" v="2777" actId="478"/>
          <ac:cxnSpMkLst>
            <pc:docMk/>
            <pc:sldMk cId="386764185" sldId="272"/>
            <ac:cxnSpMk id="163" creationId="{B285AAFE-CC45-BB7D-30BC-F0487834BE9E}"/>
          </ac:cxnSpMkLst>
        </pc:cxnChg>
      </pc:sldChg>
      <pc:sldChg chg="new del">
        <pc:chgData name="Alon Osovsky" userId="ce38d7c5d3c980af" providerId="LiveId" clId="{DB8438D4-8741-47B4-B8FE-89F255D16264}" dt="2022-06-26T12:46:24.326" v="2399" actId="47"/>
        <pc:sldMkLst>
          <pc:docMk/>
          <pc:sldMk cId="1066095256" sldId="272"/>
        </pc:sldMkLst>
      </pc:sldChg>
      <pc:sldChg chg="add del">
        <pc:chgData name="Alon Osovsky" userId="ce38d7c5d3c980af" providerId="LiveId" clId="{DB8438D4-8741-47B4-B8FE-89F255D16264}" dt="2022-06-26T13:19:30.468" v="2869" actId="47"/>
        <pc:sldMkLst>
          <pc:docMk/>
          <pc:sldMk cId="1562831952" sldId="273"/>
        </pc:sldMkLst>
      </pc:sldChg>
      <pc:sldChg chg="addSp delSp modSp add mod modTransition">
        <pc:chgData name="Alon Osovsky" userId="ce38d7c5d3c980af" providerId="LiveId" clId="{DB8438D4-8741-47B4-B8FE-89F255D16264}" dt="2022-06-27T07:36:57.883" v="4671"/>
        <pc:sldMkLst>
          <pc:docMk/>
          <pc:sldMk cId="1732983281" sldId="274"/>
        </pc:sldMkLst>
        <pc:spChg chg="mod">
          <ac:chgData name="Alon Osovsky" userId="ce38d7c5d3c980af" providerId="LiveId" clId="{DB8438D4-8741-47B4-B8FE-89F255D16264}" dt="2022-06-27T07:36:57.883" v="4671"/>
          <ac:spMkLst>
            <pc:docMk/>
            <pc:sldMk cId="1732983281" sldId="274"/>
            <ac:spMk id="3" creationId="{7D6913C6-0D9B-9D26-86E3-4608946110C8}"/>
          </ac:spMkLst>
        </pc:spChg>
        <pc:spChg chg="del">
          <ac:chgData name="Alon Osovsky" userId="ce38d7c5d3c980af" providerId="LiveId" clId="{DB8438D4-8741-47B4-B8FE-89F255D16264}" dt="2022-06-26T13:12:44.613" v="2789" actId="478"/>
          <ac:spMkLst>
            <pc:docMk/>
            <pc:sldMk cId="1732983281" sldId="274"/>
            <ac:spMk id="8" creationId="{1AD83EBB-7E3F-F67E-E9A7-C25E4F93306B}"/>
          </ac:spMkLst>
        </pc:spChg>
        <pc:spChg chg="del mod">
          <ac:chgData name="Alon Osovsky" userId="ce38d7c5d3c980af" providerId="LiveId" clId="{DB8438D4-8741-47B4-B8FE-89F255D16264}" dt="2022-06-26T13:12:45.116" v="2790" actId="478"/>
          <ac:spMkLst>
            <pc:docMk/>
            <pc:sldMk cId="1732983281" sldId="274"/>
            <ac:spMk id="10" creationId="{20A2B4F0-86B8-40FC-9843-BE471900B255}"/>
          </ac:spMkLst>
        </pc:spChg>
        <pc:spChg chg="del">
          <ac:chgData name="Alon Osovsky" userId="ce38d7c5d3c980af" providerId="LiveId" clId="{DB8438D4-8741-47B4-B8FE-89F255D16264}" dt="2022-06-26T13:12:42.218" v="2784" actId="478"/>
          <ac:spMkLst>
            <pc:docMk/>
            <pc:sldMk cId="1732983281" sldId="274"/>
            <ac:spMk id="12" creationId="{09D331DA-58DC-6B61-7EED-5944A4E6DF1D}"/>
          </ac:spMkLst>
        </pc:spChg>
        <pc:spChg chg="mod topLvl">
          <ac:chgData name="Alon Osovsky" userId="ce38d7c5d3c980af" providerId="LiveId" clId="{DB8438D4-8741-47B4-B8FE-89F255D16264}" dt="2022-06-26T13:18:19.036" v="2864" actId="165"/>
          <ac:spMkLst>
            <pc:docMk/>
            <pc:sldMk cId="1732983281" sldId="274"/>
            <ac:spMk id="125" creationId="{2A6ED818-182B-6A99-6ABD-2B99389E2EF8}"/>
          </ac:spMkLst>
        </pc:spChg>
        <pc:spChg chg="mod topLvl">
          <ac:chgData name="Alon Osovsky" userId="ce38d7c5d3c980af" providerId="LiveId" clId="{DB8438D4-8741-47B4-B8FE-89F255D16264}" dt="2022-06-26T13:18:19.036" v="2864" actId="165"/>
          <ac:spMkLst>
            <pc:docMk/>
            <pc:sldMk cId="1732983281" sldId="274"/>
            <ac:spMk id="126" creationId="{155B496B-5602-9728-40D3-000513CEF97E}"/>
          </ac:spMkLst>
        </pc:spChg>
        <pc:spChg chg="mod topLvl">
          <ac:chgData name="Alon Osovsky" userId="ce38d7c5d3c980af" providerId="LiveId" clId="{DB8438D4-8741-47B4-B8FE-89F255D16264}" dt="2022-06-26T13:18:19.036" v="2864" actId="165"/>
          <ac:spMkLst>
            <pc:docMk/>
            <pc:sldMk cId="1732983281" sldId="274"/>
            <ac:spMk id="156" creationId="{562EC599-739A-FE26-A105-F5F52049B29E}"/>
          </ac:spMkLst>
        </pc:spChg>
        <pc:grpChg chg="del">
          <ac:chgData name="Alon Osovsky" userId="ce38d7c5d3c980af" providerId="LiveId" clId="{DB8438D4-8741-47B4-B8FE-89F255D16264}" dt="2022-06-26T13:12:44.191" v="2788" actId="478"/>
          <ac:grpSpMkLst>
            <pc:docMk/>
            <pc:sldMk cId="1732983281" sldId="274"/>
            <ac:grpSpMk id="139" creationId="{68AA4AB3-4B7C-529F-71B1-7017812D2F48}"/>
          </ac:grpSpMkLst>
        </pc:grpChg>
        <pc:grpChg chg="del">
          <ac:chgData name="Alon Osovsky" userId="ce38d7c5d3c980af" providerId="LiveId" clId="{DB8438D4-8741-47B4-B8FE-89F255D16264}" dt="2022-06-26T13:12:43.213" v="2786" actId="478"/>
          <ac:grpSpMkLst>
            <pc:docMk/>
            <pc:sldMk cId="1732983281" sldId="274"/>
            <ac:grpSpMk id="141" creationId="{481F7ADA-603F-A814-37EB-59D5E64EDCC8}"/>
          </ac:grpSpMkLst>
        </pc:grpChg>
        <pc:grpChg chg="del">
          <ac:chgData name="Alon Osovsky" userId="ce38d7c5d3c980af" providerId="LiveId" clId="{DB8438D4-8741-47B4-B8FE-89F255D16264}" dt="2022-06-26T13:12:41.859" v="2783" actId="478"/>
          <ac:grpSpMkLst>
            <pc:docMk/>
            <pc:sldMk cId="1732983281" sldId="274"/>
            <ac:grpSpMk id="147" creationId="{C529B9D0-27D3-1B7F-AAE0-B75171722C96}"/>
          </ac:grpSpMkLst>
        </pc:grpChg>
        <pc:grpChg chg="del">
          <ac:chgData name="Alon Osovsky" userId="ce38d7c5d3c980af" providerId="LiveId" clId="{DB8438D4-8741-47B4-B8FE-89F255D16264}" dt="2022-06-26T13:18:19.036" v="2864" actId="165"/>
          <ac:grpSpMkLst>
            <pc:docMk/>
            <pc:sldMk cId="1732983281" sldId="274"/>
            <ac:grpSpMk id="161" creationId="{F393516A-03C3-3E77-4BB5-020C6EAD9D52}"/>
          </ac:grpSpMkLst>
        </pc:grpChg>
        <pc:cxnChg chg="add del mod">
          <ac:chgData name="Alon Osovsky" userId="ce38d7c5d3c980af" providerId="LiveId" clId="{DB8438D4-8741-47B4-B8FE-89F255D16264}" dt="2022-06-26T13:14:37.880" v="2836"/>
          <ac:cxnSpMkLst>
            <pc:docMk/>
            <pc:sldMk cId="1732983281" sldId="274"/>
            <ac:cxnSpMk id="33" creationId="{A73EC562-977A-02A5-7582-3E2E36EEEB6F}"/>
          </ac:cxnSpMkLst>
        </pc:cxnChg>
        <pc:cxnChg chg="del mod">
          <ac:chgData name="Alon Osovsky" userId="ce38d7c5d3c980af" providerId="LiveId" clId="{DB8438D4-8741-47B4-B8FE-89F255D16264}" dt="2022-06-26T13:12:45.470" v="2791" actId="478"/>
          <ac:cxnSpMkLst>
            <pc:docMk/>
            <pc:sldMk cId="1732983281" sldId="274"/>
            <ac:cxnSpMk id="102" creationId="{98601AFE-AC75-D733-10E3-D70F324F6BAA}"/>
          </ac:cxnSpMkLst>
        </pc:cxnChg>
        <pc:cxnChg chg="del mod">
          <ac:chgData name="Alon Osovsky" userId="ce38d7c5d3c980af" providerId="LiveId" clId="{DB8438D4-8741-47B4-B8FE-89F255D16264}" dt="2022-06-26T13:12:42.787" v="2785" actId="478"/>
          <ac:cxnSpMkLst>
            <pc:docMk/>
            <pc:sldMk cId="1732983281" sldId="274"/>
            <ac:cxnSpMk id="113" creationId="{80D9C748-62FE-2814-E3F1-A8D74773B083}"/>
          </ac:cxnSpMkLst>
        </pc:cxnChg>
        <pc:cxnChg chg="del mod">
          <ac:chgData name="Alon Osovsky" userId="ce38d7c5d3c980af" providerId="LiveId" clId="{DB8438D4-8741-47B4-B8FE-89F255D16264}" dt="2022-06-26T13:12:39.367" v="2781" actId="478"/>
          <ac:cxnSpMkLst>
            <pc:docMk/>
            <pc:sldMk cId="1732983281" sldId="274"/>
            <ac:cxnSpMk id="121" creationId="{52772FC2-7817-E641-EB83-4428D7601FA3}"/>
          </ac:cxnSpMkLst>
        </pc:cxnChg>
        <pc:cxnChg chg="mod">
          <ac:chgData name="Alon Osovsky" userId="ce38d7c5d3c980af" providerId="LiveId" clId="{DB8438D4-8741-47B4-B8FE-89F255D16264}" dt="2022-06-26T13:12:40.667" v="2782" actId="14100"/>
          <ac:cxnSpMkLst>
            <pc:docMk/>
            <pc:sldMk cId="1732983281" sldId="274"/>
            <ac:cxnSpMk id="163" creationId="{B285AAFE-CC45-BB7D-30BC-F0487834BE9E}"/>
          </ac:cxnSpMkLst>
        </pc:cxnChg>
      </pc:sldChg>
      <pc:sldChg chg="addSp delSp modSp add mod ord modTransition">
        <pc:chgData name="Alon Osovsky" userId="ce38d7c5d3c980af" providerId="LiveId" clId="{DB8438D4-8741-47B4-B8FE-89F255D16264}" dt="2022-06-27T07:36:59.132" v="4672"/>
        <pc:sldMkLst>
          <pc:docMk/>
          <pc:sldMk cId="2563980451" sldId="275"/>
        </pc:sldMkLst>
        <pc:spChg chg="mod">
          <ac:chgData name="Alon Osovsky" userId="ce38d7c5d3c980af" providerId="LiveId" clId="{DB8438D4-8741-47B4-B8FE-89F255D16264}" dt="2022-06-27T07:36:59.132" v="4672"/>
          <ac:spMkLst>
            <pc:docMk/>
            <pc:sldMk cId="2563980451" sldId="275"/>
            <ac:spMk id="3" creationId="{7D6913C6-0D9B-9D26-86E3-4608946110C8}"/>
          </ac:spMkLst>
        </pc:spChg>
        <pc:spChg chg="del">
          <ac:chgData name="Alon Osovsky" userId="ce38d7c5d3c980af" providerId="LiveId" clId="{DB8438D4-8741-47B4-B8FE-89F255D16264}" dt="2022-06-26T13:14:05.466" v="2830" actId="478"/>
          <ac:spMkLst>
            <pc:docMk/>
            <pc:sldMk cId="2563980451" sldId="275"/>
            <ac:spMk id="8" creationId="{1AD83EBB-7E3F-F67E-E9A7-C25E4F93306B}"/>
          </ac:spMkLst>
        </pc:spChg>
        <pc:spChg chg="del">
          <ac:chgData name="Alon Osovsky" userId="ce38d7c5d3c980af" providerId="LiveId" clId="{DB8438D4-8741-47B4-B8FE-89F255D16264}" dt="2022-06-26T13:14:04.859" v="2829" actId="478"/>
          <ac:spMkLst>
            <pc:docMk/>
            <pc:sldMk cId="2563980451" sldId="275"/>
            <ac:spMk id="12" creationId="{09D331DA-58DC-6B61-7EED-5944A4E6DF1D}"/>
          </ac:spMkLst>
        </pc:spChg>
        <pc:spChg chg="mod">
          <ac:chgData name="Alon Osovsky" userId="ce38d7c5d3c980af" providerId="LiveId" clId="{DB8438D4-8741-47B4-B8FE-89F255D16264}" dt="2022-06-26T13:13:12.961" v="2799"/>
          <ac:spMkLst>
            <pc:docMk/>
            <pc:sldMk cId="2563980451" sldId="275"/>
            <ac:spMk id="34" creationId="{7FC7DFA7-1C29-73C6-C82A-855D87E9D201}"/>
          </ac:spMkLst>
        </pc:spChg>
        <pc:spChg chg="mod">
          <ac:chgData name="Alon Osovsky" userId="ce38d7c5d3c980af" providerId="LiveId" clId="{DB8438D4-8741-47B4-B8FE-89F255D16264}" dt="2022-06-26T13:13:12.961" v="2799"/>
          <ac:spMkLst>
            <pc:docMk/>
            <pc:sldMk cId="2563980451" sldId="275"/>
            <ac:spMk id="35" creationId="{056EE8C1-A907-7AE9-F64F-9760886925DA}"/>
          </ac:spMkLst>
        </pc:spChg>
        <pc:spChg chg="mod">
          <ac:chgData name="Alon Osovsky" userId="ce38d7c5d3c980af" providerId="LiveId" clId="{DB8438D4-8741-47B4-B8FE-89F255D16264}" dt="2022-06-26T13:13:18.457" v="2803"/>
          <ac:spMkLst>
            <pc:docMk/>
            <pc:sldMk cId="2563980451" sldId="275"/>
            <ac:spMk id="37" creationId="{B0091AB2-856C-0396-8D1F-6FBCF928AA72}"/>
          </ac:spMkLst>
        </pc:spChg>
        <pc:spChg chg="mod">
          <ac:chgData name="Alon Osovsky" userId="ce38d7c5d3c980af" providerId="LiveId" clId="{DB8438D4-8741-47B4-B8FE-89F255D16264}" dt="2022-06-26T13:13:18.457" v="2803"/>
          <ac:spMkLst>
            <pc:docMk/>
            <pc:sldMk cId="2563980451" sldId="275"/>
            <ac:spMk id="38" creationId="{E8F37053-104A-583A-AFDC-FE179E9D8D33}"/>
          </ac:spMkLst>
        </pc:spChg>
        <pc:spChg chg="mod">
          <ac:chgData name="Alon Osovsky" userId="ce38d7c5d3c980af" providerId="LiveId" clId="{DB8438D4-8741-47B4-B8FE-89F255D16264}" dt="2022-06-26T13:13:28.206" v="2810"/>
          <ac:spMkLst>
            <pc:docMk/>
            <pc:sldMk cId="2563980451" sldId="275"/>
            <ac:spMk id="40" creationId="{DBE2BA05-93CA-F4BD-7414-E950790E1640}"/>
          </ac:spMkLst>
        </pc:spChg>
        <pc:spChg chg="mod">
          <ac:chgData name="Alon Osovsky" userId="ce38d7c5d3c980af" providerId="LiveId" clId="{DB8438D4-8741-47B4-B8FE-89F255D16264}" dt="2022-06-26T13:13:28.206" v="2810"/>
          <ac:spMkLst>
            <pc:docMk/>
            <pc:sldMk cId="2563980451" sldId="275"/>
            <ac:spMk id="41" creationId="{600CB15B-A084-A59F-20F7-27384B24C617}"/>
          </ac:spMkLst>
        </pc:spChg>
        <pc:spChg chg="mod topLvl">
          <ac:chgData name="Alon Osovsky" userId="ce38d7c5d3c980af" providerId="LiveId" clId="{DB8438D4-8741-47B4-B8FE-89F255D16264}" dt="2022-06-26T13:18:41.571" v="2866" actId="165"/>
          <ac:spMkLst>
            <pc:docMk/>
            <pc:sldMk cId="2563980451" sldId="275"/>
            <ac:spMk id="125" creationId="{2A6ED818-182B-6A99-6ABD-2B99389E2EF8}"/>
          </ac:spMkLst>
        </pc:spChg>
        <pc:spChg chg="mod topLvl">
          <ac:chgData name="Alon Osovsky" userId="ce38d7c5d3c980af" providerId="LiveId" clId="{DB8438D4-8741-47B4-B8FE-89F255D16264}" dt="2022-06-26T13:18:41.571" v="2866" actId="165"/>
          <ac:spMkLst>
            <pc:docMk/>
            <pc:sldMk cId="2563980451" sldId="275"/>
            <ac:spMk id="126" creationId="{155B496B-5602-9728-40D3-000513CEF97E}"/>
          </ac:spMkLst>
        </pc:spChg>
        <pc:spChg chg="mod topLvl">
          <ac:chgData name="Alon Osovsky" userId="ce38d7c5d3c980af" providerId="LiveId" clId="{DB8438D4-8741-47B4-B8FE-89F255D16264}" dt="2022-06-26T13:18:41.571" v="2866" actId="165"/>
          <ac:spMkLst>
            <pc:docMk/>
            <pc:sldMk cId="2563980451" sldId="275"/>
            <ac:spMk id="156" creationId="{562EC599-739A-FE26-A105-F5F52049B29E}"/>
          </ac:spMkLst>
        </pc:spChg>
        <pc:grpChg chg="add del mod">
          <ac:chgData name="Alon Osovsky" userId="ce38d7c5d3c980af" providerId="LiveId" clId="{DB8438D4-8741-47B4-B8FE-89F255D16264}" dt="2022-06-26T13:13:14.574" v="2800"/>
          <ac:grpSpMkLst>
            <pc:docMk/>
            <pc:sldMk cId="2563980451" sldId="275"/>
            <ac:grpSpMk id="33" creationId="{32FAAAD1-8F12-2DEE-D176-246226DEBA23}"/>
          </ac:grpSpMkLst>
        </pc:grpChg>
        <pc:grpChg chg="add del mod">
          <ac:chgData name="Alon Osovsky" userId="ce38d7c5d3c980af" providerId="LiveId" clId="{DB8438D4-8741-47B4-B8FE-89F255D16264}" dt="2022-06-26T13:13:52.402" v="2822"/>
          <ac:grpSpMkLst>
            <pc:docMk/>
            <pc:sldMk cId="2563980451" sldId="275"/>
            <ac:grpSpMk id="36" creationId="{96F90CAF-1FED-A8CC-7D9A-9B35FBD1A32A}"/>
          </ac:grpSpMkLst>
        </pc:grpChg>
        <pc:grpChg chg="add del mod">
          <ac:chgData name="Alon Osovsky" userId="ce38d7c5d3c980af" providerId="LiveId" clId="{DB8438D4-8741-47B4-B8FE-89F255D16264}" dt="2022-06-26T13:13:51.354" v="2819"/>
          <ac:grpSpMkLst>
            <pc:docMk/>
            <pc:sldMk cId="2563980451" sldId="275"/>
            <ac:grpSpMk id="39" creationId="{3348E5FE-DFF7-7989-B646-96C79BB3FECF}"/>
          </ac:grpSpMkLst>
        </pc:grpChg>
        <pc:grpChg chg="del">
          <ac:chgData name="Alon Osovsky" userId="ce38d7c5d3c980af" providerId="LiveId" clId="{DB8438D4-8741-47B4-B8FE-89F255D16264}" dt="2022-06-26T13:14:05.855" v="2831" actId="478"/>
          <ac:grpSpMkLst>
            <pc:docMk/>
            <pc:sldMk cId="2563980451" sldId="275"/>
            <ac:grpSpMk id="139" creationId="{68AA4AB3-4B7C-529F-71B1-7017812D2F48}"/>
          </ac:grpSpMkLst>
        </pc:grpChg>
        <pc:grpChg chg="del">
          <ac:chgData name="Alon Osovsky" userId="ce38d7c5d3c980af" providerId="LiveId" clId="{DB8438D4-8741-47B4-B8FE-89F255D16264}" dt="2022-06-26T13:14:04.541" v="2828" actId="478"/>
          <ac:grpSpMkLst>
            <pc:docMk/>
            <pc:sldMk cId="2563980451" sldId="275"/>
            <ac:grpSpMk id="147" creationId="{C529B9D0-27D3-1B7F-AAE0-B75171722C96}"/>
          </ac:grpSpMkLst>
        </pc:grpChg>
        <pc:grpChg chg="add del mod">
          <ac:chgData name="Alon Osovsky" userId="ce38d7c5d3c980af" providerId="LiveId" clId="{DB8438D4-8741-47B4-B8FE-89F255D16264}" dt="2022-06-26T13:13:52.697" v="2823" actId="1076"/>
          <ac:grpSpMkLst>
            <pc:docMk/>
            <pc:sldMk cId="2563980451" sldId="275"/>
            <ac:grpSpMk id="152" creationId="{35B34E2D-E2AF-CAE3-11A4-619B41F389D4}"/>
          </ac:grpSpMkLst>
        </pc:grpChg>
        <pc:grpChg chg="del">
          <ac:chgData name="Alon Osovsky" userId="ce38d7c5d3c980af" providerId="LiveId" clId="{DB8438D4-8741-47B4-B8FE-89F255D16264}" dt="2022-06-26T13:18:41.571" v="2866" actId="165"/>
          <ac:grpSpMkLst>
            <pc:docMk/>
            <pc:sldMk cId="2563980451" sldId="275"/>
            <ac:grpSpMk id="161" creationId="{F393516A-03C3-3E77-4BB5-020C6EAD9D52}"/>
          </ac:grpSpMkLst>
        </pc:grpChg>
        <pc:cxnChg chg="del mod">
          <ac:chgData name="Alon Osovsky" userId="ce38d7c5d3c980af" providerId="LiveId" clId="{DB8438D4-8741-47B4-B8FE-89F255D16264}" dt="2022-06-26T13:14:03.927" v="2827" actId="478"/>
          <ac:cxnSpMkLst>
            <pc:docMk/>
            <pc:sldMk cId="2563980451" sldId="275"/>
            <ac:cxnSpMk id="102" creationId="{98601AFE-AC75-D733-10E3-D70F324F6BAA}"/>
          </ac:cxnSpMkLst>
        </pc:cxnChg>
        <pc:cxnChg chg="mod">
          <ac:chgData name="Alon Osovsky" userId="ce38d7c5d3c980af" providerId="LiveId" clId="{DB8438D4-8741-47B4-B8FE-89F255D16264}" dt="2022-06-26T13:14:02.914" v="2826" actId="14100"/>
          <ac:cxnSpMkLst>
            <pc:docMk/>
            <pc:sldMk cId="2563980451" sldId="275"/>
            <ac:cxnSpMk id="113" creationId="{80D9C748-62FE-2814-E3F1-A8D74773B083}"/>
          </ac:cxnSpMkLst>
        </pc:cxnChg>
        <pc:cxnChg chg="del mod">
          <ac:chgData name="Alon Osovsky" userId="ce38d7c5d3c980af" providerId="LiveId" clId="{DB8438D4-8741-47B4-B8FE-89F255D16264}" dt="2022-06-26T13:13:01.935" v="2796" actId="478"/>
          <ac:cxnSpMkLst>
            <pc:docMk/>
            <pc:sldMk cId="2563980451" sldId="275"/>
            <ac:cxnSpMk id="121" creationId="{52772FC2-7817-E641-EB83-4428D7601FA3}"/>
          </ac:cxnSpMkLst>
        </pc:cxnChg>
        <pc:cxnChg chg="mod">
          <ac:chgData name="Alon Osovsky" userId="ce38d7c5d3c980af" providerId="LiveId" clId="{DB8438D4-8741-47B4-B8FE-89F255D16264}" dt="2022-06-26T13:13:57.974" v="2824" actId="14100"/>
          <ac:cxnSpMkLst>
            <pc:docMk/>
            <pc:sldMk cId="2563980451" sldId="275"/>
            <ac:cxnSpMk id="163" creationId="{B285AAFE-CC45-BB7D-30BC-F0487834BE9E}"/>
          </ac:cxnSpMkLst>
        </pc:cxnChg>
      </pc:sldChg>
      <pc:sldChg chg="modSp add del mod">
        <pc:chgData name="Alon Osovsky" userId="ce38d7c5d3c980af" providerId="LiveId" clId="{DB8438D4-8741-47B4-B8FE-89F255D16264}" dt="2022-06-26T13:14:53.873" v="2839" actId="47"/>
        <pc:sldMkLst>
          <pc:docMk/>
          <pc:sldMk cId="1158991700" sldId="276"/>
        </pc:sldMkLst>
        <pc:cxnChg chg="mod">
          <ac:chgData name="Alon Osovsky" userId="ce38d7c5d3c980af" providerId="LiveId" clId="{DB8438D4-8741-47B4-B8FE-89F255D16264}" dt="2022-06-26T13:14:44.476" v="2838" actId="14100"/>
          <ac:cxnSpMkLst>
            <pc:docMk/>
            <pc:sldMk cId="1158991700" sldId="276"/>
            <ac:cxnSpMk id="163" creationId="{B285AAFE-CC45-BB7D-30BC-F0487834BE9E}"/>
          </ac:cxnSpMkLst>
        </pc:cxnChg>
      </pc:sldChg>
      <pc:sldChg chg="add del ord">
        <pc:chgData name="Alon Osovsky" userId="ce38d7c5d3c980af" providerId="LiveId" clId="{DB8438D4-8741-47B4-B8FE-89F255D16264}" dt="2022-06-26T13:17:33.538" v="2863" actId="47"/>
        <pc:sldMkLst>
          <pc:docMk/>
          <pc:sldMk cId="4167212316" sldId="276"/>
        </pc:sldMkLst>
      </pc:sldChg>
      <pc:sldChg chg="addSp delSp modSp add mod">
        <pc:chgData name="Alon Osovsky" userId="ce38d7c5d3c980af" providerId="LiveId" clId="{DB8438D4-8741-47B4-B8FE-89F255D16264}" dt="2022-06-27T07:37:02.302" v="4674"/>
        <pc:sldMkLst>
          <pc:docMk/>
          <pc:sldMk cId="4151117608" sldId="277"/>
        </pc:sldMkLst>
        <pc:spChg chg="mod">
          <ac:chgData name="Alon Osovsky" userId="ce38d7c5d3c980af" providerId="LiveId" clId="{DB8438D4-8741-47B4-B8FE-89F255D16264}" dt="2022-06-27T07:37:02.302" v="4674"/>
          <ac:spMkLst>
            <pc:docMk/>
            <pc:sldMk cId="4151117608" sldId="277"/>
            <ac:spMk id="3" creationId="{7D6913C6-0D9B-9D26-86E3-4608946110C8}"/>
          </ac:spMkLst>
        </pc:spChg>
        <pc:spChg chg="add mod">
          <ac:chgData name="Alon Osovsky" userId="ce38d7c5d3c980af" providerId="LiveId" clId="{DB8438D4-8741-47B4-B8FE-89F255D16264}" dt="2022-06-26T13:15:21.842" v="2844"/>
          <ac:spMkLst>
            <pc:docMk/>
            <pc:sldMk cId="4151117608" sldId="277"/>
            <ac:spMk id="21" creationId="{89BB01C0-9703-7FA6-1C8C-F1BFDED376E4}"/>
          </ac:spMkLst>
        </pc:spChg>
        <pc:spChg chg="mod">
          <ac:chgData name="Alon Osovsky" userId="ce38d7c5d3c980af" providerId="LiveId" clId="{DB8438D4-8741-47B4-B8FE-89F255D16264}" dt="2022-06-26T13:15:21.842" v="2844"/>
          <ac:spMkLst>
            <pc:docMk/>
            <pc:sldMk cId="4151117608" sldId="277"/>
            <ac:spMk id="23" creationId="{2146EDA1-0C4B-636E-DD15-FC468EC42111}"/>
          </ac:spMkLst>
        </pc:spChg>
        <pc:spChg chg="mod">
          <ac:chgData name="Alon Osovsky" userId="ce38d7c5d3c980af" providerId="LiveId" clId="{DB8438D4-8741-47B4-B8FE-89F255D16264}" dt="2022-06-26T13:15:21.842" v="2844"/>
          <ac:spMkLst>
            <pc:docMk/>
            <pc:sldMk cId="4151117608" sldId="277"/>
            <ac:spMk id="24" creationId="{7F032033-1962-7035-2CEB-9B2C46239199}"/>
          </ac:spMkLst>
        </pc:spChg>
        <pc:spChg chg="mod topLvl">
          <ac:chgData name="Alon Osovsky" userId="ce38d7c5d3c980af" providerId="LiveId" clId="{DB8438D4-8741-47B4-B8FE-89F255D16264}" dt="2022-06-26T13:18:44.050" v="2867" actId="165"/>
          <ac:spMkLst>
            <pc:docMk/>
            <pc:sldMk cId="4151117608" sldId="277"/>
            <ac:spMk id="125" creationId="{2A6ED818-182B-6A99-6ABD-2B99389E2EF8}"/>
          </ac:spMkLst>
        </pc:spChg>
        <pc:spChg chg="mod topLvl">
          <ac:chgData name="Alon Osovsky" userId="ce38d7c5d3c980af" providerId="LiveId" clId="{DB8438D4-8741-47B4-B8FE-89F255D16264}" dt="2022-06-26T13:18:44.050" v="2867" actId="165"/>
          <ac:spMkLst>
            <pc:docMk/>
            <pc:sldMk cId="4151117608" sldId="277"/>
            <ac:spMk id="126" creationId="{155B496B-5602-9728-40D3-000513CEF97E}"/>
          </ac:spMkLst>
        </pc:spChg>
        <pc:spChg chg="mod topLvl">
          <ac:chgData name="Alon Osovsky" userId="ce38d7c5d3c980af" providerId="LiveId" clId="{DB8438D4-8741-47B4-B8FE-89F255D16264}" dt="2022-06-26T13:18:44.050" v="2867" actId="165"/>
          <ac:spMkLst>
            <pc:docMk/>
            <pc:sldMk cId="4151117608" sldId="277"/>
            <ac:spMk id="156" creationId="{562EC599-739A-FE26-A105-F5F52049B29E}"/>
          </ac:spMkLst>
        </pc:spChg>
        <pc:grpChg chg="add mod">
          <ac:chgData name="Alon Osovsky" userId="ce38d7c5d3c980af" providerId="LiveId" clId="{DB8438D4-8741-47B4-B8FE-89F255D16264}" dt="2022-06-26T13:15:21.842" v="2844"/>
          <ac:grpSpMkLst>
            <pc:docMk/>
            <pc:sldMk cId="4151117608" sldId="277"/>
            <ac:grpSpMk id="22" creationId="{EEFD30FF-0A7D-320C-6A79-73A5BAAAA681}"/>
          </ac:grpSpMkLst>
        </pc:grpChg>
        <pc:grpChg chg="del">
          <ac:chgData name="Alon Osovsky" userId="ce38d7c5d3c980af" providerId="LiveId" clId="{DB8438D4-8741-47B4-B8FE-89F255D16264}" dt="2022-06-26T13:18:44.050" v="2867" actId="165"/>
          <ac:grpSpMkLst>
            <pc:docMk/>
            <pc:sldMk cId="4151117608" sldId="277"/>
            <ac:grpSpMk id="161" creationId="{F393516A-03C3-3E77-4BB5-020C6EAD9D52}"/>
          </ac:grpSpMkLst>
        </pc:grpChg>
        <pc:cxnChg chg="add del mod">
          <ac:chgData name="Alon Osovsky" userId="ce38d7c5d3c980af" providerId="LiveId" clId="{DB8438D4-8741-47B4-B8FE-89F255D16264}" dt="2022-06-26T13:15:34.626" v="2847" actId="11529"/>
          <ac:cxnSpMkLst>
            <pc:docMk/>
            <pc:sldMk cId="4151117608" sldId="277"/>
            <ac:cxnSpMk id="9" creationId="{F3A5DF55-95A9-2610-A92F-277BA24A3F9D}"/>
          </ac:cxnSpMkLst>
        </pc:cxnChg>
        <pc:cxnChg chg="add mod">
          <ac:chgData name="Alon Osovsky" userId="ce38d7c5d3c980af" providerId="LiveId" clId="{DB8438D4-8741-47B4-B8FE-89F255D16264}" dt="2022-06-26T13:15:47.213" v="2850" actId="1582"/>
          <ac:cxnSpMkLst>
            <pc:docMk/>
            <pc:sldMk cId="4151117608" sldId="277"/>
            <ac:cxnSpMk id="12" creationId="{1BF1DAB2-5214-B871-78BA-CCA928522374}"/>
          </ac:cxnSpMkLst>
        </pc:cxnChg>
        <pc:cxnChg chg="mod">
          <ac:chgData name="Alon Osovsky" userId="ce38d7c5d3c980af" providerId="LiveId" clId="{DB8438D4-8741-47B4-B8FE-89F255D16264}" dt="2022-06-26T13:15:26.032" v="2845" actId="14100"/>
          <ac:cxnSpMkLst>
            <pc:docMk/>
            <pc:sldMk cId="4151117608" sldId="277"/>
            <ac:cxnSpMk id="163" creationId="{B285AAFE-CC45-BB7D-30BC-F0487834BE9E}"/>
          </ac:cxnSpMkLst>
        </pc:cxnChg>
      </pc:sldChg>
      <pc:sldChg chg="addSp delSp modSp add mod">
        <pc:chgData name="Alon Osovsky" userId="ce38d7c5d3c980af" providerId="LiveId" clId="{DB8438D4-8741-47B4-B8FE-89F255D16264}" dt="2022-06-27T07:37:04.358" v="4675"/>
        <pc:sldMkLst>
          <pc:docMk/>
          <pc:sldMk cId="214463242" sldId="278"/>
        </pc:sldMkLst>
        <pc:spChg chg="mod">
          <ac:chgData name="Alon Osovsky" userId="ce38d7c5d3c980af" providerId="LiveId" clId="{DB8438D4-8741-47B4-B8FE-89F255D16264}" dt="2022-06-27T07:37:04.358" v="4675"/>
          <ac:spMkLst>
            <pc:docMk/>
            <pc:sldMk cId="214463242" sldId="278"/>
            <ac:spMk id="3" creationId="{7D6913C6-0D9B-9D26-86E3-4608946110C8}"/>
          </ac:spMkLst>
        </pc:spChg>
        <pc:spChg chg="add mod">
          <ac:chgData name="Alon Osovsky" userId="ce38d7c5d3c980af" providerId="LiveId" clId="{DB8438D4-8741-47B4-B8FE-89F255D16264}" dt="2022-06-26T13:16:08.595" v="2852"/>
          <ac:spMkLst>
            <pc:docMk/>
            <pc:sldMk cId="214463242" sldId="278"/>
            <ac:spMk id="26" creationId="{E4B120A6-16C5-543D-AD6E-A23D419A34F9}"/>
          </ac:spMkLst>
        </pc:spChg>
        <pc:spChg chg="mod">
          <ac:chgData name="Alon Osovsky" userId="ce38d7c5d3c980af" providerId="LiveId" clId="{DB8438D4-8741-47B4-B8FE-89F255D16264}" dt="2022-06-26T13:16:08.595" v="2852"/>
          <ac:spMkLst>
            <pc:docMk/>
            <pc:sldMk cId="214463242" sldId="278"/>
            <ac:spMk id="28" creationId="{FBC61BE2-A660-84EA-57A2-AA546BB14E9E}"/>
          </ac:spMkLst>
        </pc:spChg>
        <pc:spChg chg="mod">
          <ac:chgData name="Alon Osovsky" userId="ce38d7c5d3c980af" providerId="LiveId" clId="{DB8438D4-8741-47B4-B8FE-89F255D16264}" dt="2022-06-26T13:16:08.595" v="2852"/>
          <ac:spMkLst>
            <pc:docMk/>
            <pc:sldMk cId="214463242" sldId="278"/>
            <ac:spMk id="29" creationId="{694F4B23-6A07-B357-EF57-CC643DCBC087}"/>
          </ac:spMkLst>
        </pc:spChg>
        <pc:spChg chg="mod topLvl">
          <ac:chgData name="Alon Osovsky" userId="ce38d7c5d3c980af" providerId="LiveId" clId="{DB8438D4-8741-47B4-B8FE-89F255D16264}" dt="2022-06-26T13:18:48.082" v="2868" actId="165"/>
          <ac:spMkLst>
            <pc:docMk/>
            <pc:sldMk cId="214463242" sldId="278"/>
            <ac:spMk id="125" creationId="{2A6ED818-182B-6A99-6ABD-2B99389E2EF8}"/>
          </ac:spMkLst>
        </pc:spChg>
        <pc:spChg chg="mod topLvl">
          <ac:chgData name="Alon Osovsky" userId="ce38d7c5d3c980af" providerId="LiveId" clId="{DB8438D4-8741-47B4-B8FE-89F255D16264}" dt="2022-06-26T13:18:48.082" v="2868" actId="165"/>
          <ac:spMkLst>
            <pc:docMk/>
            <pc:sldMk cId="214463242" sldId="278"/>
            <ac:spMk id="126" creationId="{155B496B-5602-9728-40D3-000513CEF97E}"/>
          </ac:spMkLst>
        </pc:spChg>
        <pc:spChg chg="mod topLvl">
          <ac:chgData name="Alon Osovsky" userId="ce38d7c5d3c980af" providerId="LiveId" clId="{DB8438D4-8741-47B4-B8FE-89F255D16264}" dt="2022-06-26T13:18:48.082" v="2868" actId="165"/>
          <ac:spMkLst>
            <pc:docMk/>
            <pc:sldMk cId="214463242" sldId="278"/>
            <ac:spMk id="156" creationId="{562EC599-739A-FE26-A105-F5F52049B29E}"/>
          </ac:spMkLst>
        </pc:spChg>
        <pc:grpChg chg="add mod">
          <ac:chgData name="Alon Osovsky" userId="ce38d7c5d3c980af" providerId="LiveId" clId="{DB8438D4-8741-47B4-B8FE-89F255D16264}" dt="2022-06-26T13:16:08.595" v="2852"/>
          <ac:grpSpMkLst>
            <pc:docMk/>
            <pc:sldMk cId="214463242" sldId="278"/>
            <ac:grpSpMk id="27" creationId="{B072EAAD-74E2-97FF-3283-79A6F9A8D4D8}"/>
          </ac:grpSpMkLst>
        </pc:grpChg>
        <pc:grpChg chg="del">
          <ac:chgData name="Alon Osovsky" userId="ce38d7c5d3c980af" providerId="LiveId" clId="{DB8438D4-8741-47B4-B8FE-89F255D16264}" dt="2022-06-26T13:18:48.082" v="2868" actId="165"/>
          <ac:grpSpMkLst>
            <pc:docMk/>
            <pc:sldMk cId="214463242" sldId="278"/>
            <ac:grpSpMk id="161" creationId="{F393516A-03C3-3E77-4BB5-020C6EAD9D52}"/>
          </ac:grpSpMkLst>
        </pc:grpChg>
        <pc:cxnChg chg="add mod">
          <ac:chgData name="Alon Osovsky" userId="ce38d7c5d3c980af" providerId="LiveId" clId="{DB8438D4-8741-47B4-B8FE-89F255D16264}" dt="2022-06-26T13:16:34.810" v="2862" actId="14100"/>
          <ac:cxnSpMkLst>
            <pc:docMk/>
            <pc:sldMk cId="214463242" sldId="278"/>
            <ac:cxnSpMk id="31" creationId="{3D307327-12CA-411C-DC81-C9F6BF47591A}"/>
          </ac:cxnSpMkLst>
        </pc:cxnChg>
        <pc:cxnChg chg="mod">
          <ac:chgData name="Alon Osovsky" userId="ce38d7c5d3c980af" providerId="LiveId" clId="{DB8438D4-8741-47B4-B8FE-89F255D16264}" dt="2022-06-26T13:16:12.678" v="2853" actId="14100"/>
          <ac:cxnSpMkLst>
            <pc:docMk/>
            <pc:sldMk cId="214463242" sldId="278"/>
            <ac:cxnSpMk id="163" creationId="{B285AAFE-CC45-BB7D-30BC-F0487834BE9E}"/>
          </ac:cxnSpMkLst>
        </pc:cxnChg>
      </pc:sldChg>
      <pc:sldChg chg="modSp new del mod">
        <pc:chgData name="Alon Osovsky" userId="ce38d7c5d3c980af" providerId="LiveId" clId="{DB8438D4-8741-47B4-B8FE-89F255D16264}" dt="2022-06-26T13:25:32.304" v="3353" actId="47"/>
        <pc:sldMkLst>
          <pc:docMk/>
          <pc:sldMk cId="1176936091" sldId="279"/>
        </pc:sldMkLst>
        <pc:spChg chg="mod">
          <ac:chgData name="Alon Osovsky" userId="ce38d7c5d3c980af" providerId="LiveId" clId="{DB8438D4-8741-47B4-B8FE-89F255D16264}" dt="2022-06-26T13:22:31.401" v="3222" actId="313"/>
          <ac:spMkLst>
            <pc:docMk/>
            <pc:sldMk cId="1176936091" sldId="279"/>
            <ac:spMk id="2" creationId="{A183B56D-8994-18AE-A8C6-72DD0378B12B}"/>
          </ac:spMkLst>
        </pc:spChg>
        <pc:spChg chg="mod">
          <ac:chgData name="Alon Osovsky" userId="ce38d7c5d3c980af" providerId="LiveId" clId="{DB8438D4-8741-47B4-B8FE-89F255D16264}" dt="2022-06-26T13:20:25.728" v="2899" actId="20577"/>
          <ac:spMkLst>
            <pc:docMk/>
            <pc:sldMk cId="1176936091" sldId="279"/>
            <ac:spMk id="3" creationId="{8697225F-BDE0-D40C-19BA-43ADB6DF5B33}"/>
          </ac:spMkLst>
        </pc:spChg>
      </pc:sldChg>
      <pc:sldChg chg="addSp delSp modSp new mod">
        <pc:chgData name="Alon Osovsky" userId="ce38d7c5d3c980af" providerId="LiveId" clId="{DB8438D4-8741-47B4-B8FE-89F255D16264}" dt="2022-06-26T14:09:46.113" v="4558"/>
        <pc:sldMkLst>
          <pc:docMk/>
          <pc:sldMk cId="3903906664" sldId="280"/>
        </pc:sldMkLst>
        <pc:spChg chg="add del mod">
          <ac:chgData name="Alon Osovsky" userId="ce38d7c5d3c980af" providerId="LiveId" clId="{DB8438D4-8741-47B4-B8FE-89F255D16264}" dt="2022-06-26T14:09:19.381" v="4553"/>
          <ac:spMkLst>
            <pc:docMk/>
            <pc:sldMk cId="3903906664" sldId="280"/>
            <ac:spMk id="2" creationId="{2B27C63B-9CDD-CD74-9FB9-8160218ADBAE}"/>
          </ac:spMkLst>
        </pc:spChg>
        <pc:spChg chg="mod">
          <ac:chgData name="Alon Osovsky" userId="ce38d7c5d3c980af" providerId="LiveId" clId="{DB8438D4-8741-47B4-B8FE-89F255D16264}" dt="2022-06-26T14:09:46.113" v="4558"/>
          <ac:spMkLst>
            <pc:docMk/>
            <pc:sldMk cId="3903906664" sldId="280"/>
            <ac:spMk id="3" creationId="{C9D2304A-4A6B-32AF-E0DB-ED2FAB9FD431}"/>
          </ac:spMkLst>
        </pc:spChg>
        <pc:spChg chg="mod">
          <ac:chgData name="Alon Osovsky" userId="ce38d7c5d3c980af" providerId="LiveId" clId="{DB8438D4-8741-47B4-B8FE-89F255D16264}" dt="2022-06-26T13:47:10.853" v="3591" actId="20577"/>
          <ac:spMkLst>
            <pc:docMk/>
            <pc:sldMk cId="3903906664" sldId="280"/>
            <ac:spMk id="7" creationId="{9D0218BE-FC22-BC2B-3B72-E3235555DDB3}"/>
          </ac:spMkLst>
        </pc:spChg>
        <pc:cxnChg chg="add del mod">
          <ac:chgData name="Alon Osovsky" userId="ce38d7c5d3c980af" providerId="LiveId" clId="{DB8438D4-8741-47B4-B8FE-89F255D16264}" dt="2022-06-26T13:23:31.459" v="3227"/>
          <ac:cxnSpMkLst>
            <pc:docMk/>
            <pc:sldMk cId="3903906664" sldId="280"/>
            <ac:cxnSpMk id="8" creationId="{5B0A6AC1-D7AA-38A5-F70B-F9BD2752EC00}"/>
          </ac:cxnSpMkLst>
        </pc:cxnChg>
      </pc:sldChg>
      <pc:sldChg chg="addSp modSp new mod">
        <pc:chgData name="Alon Osovsky" userId="ce38d7c5d3c980af" providerId="LiveId" clId="{DB8438D4-8741-47B4-B8FE-89F255D16264}" dt="2022-06-28T11:08:44.235" v="12520" actId="20577"/>
        <pc:sldMkLst>
          <pc:docMk/>
          <pc:sldMk cId="3562922402" sldId="281"/>
        </pc:sldMkLst>
        <pc:spChg chg="mod">
          <ac:chgData name="Alon Osovsky" userId="ce38d7c5d3c980af" providerId="LiveId" clId="{DB8438D4-8741-47B4-B8FE-89F255D16264}" dt="2022-06-26T14:00:30.237" v="4016" actId="20577"/>
          <ac:spMkLst>
            <pc:docMk/>
            <pc:sldMk cId="3562922402" sldId="281"/>
            <ac:spMk id="2" creationId="{88095065-5074-A424-130E-DFE3FCA15A0B}"/>
          </ac:spMkLst>
        </pc:spChg>
        <pc:spChg chg="mod">
          <ac:chgData name="Alon Osovsky" userId="ce38d7c5d3c980af" providerId="LiveId" clId="{DB8438D4-8741-47B4-B8FE-89F255D16264}" dt="2022-06-28T11:08:44.235" v="12520" actId="20577"/>
          <ac:spMkLst>
            <pc:docMk/>
            <pc:sldMk cId="3562922402" sldId="281"/>
            <ac:spMk id="3" creationId="{8392A9D6-3541-6FBA-53F2-5AB9E5ECDB5A}"/>
          </ac:spMkLst>
        </pc:spChg>
        <pc:spChg chg="mod">
          <ac:chgData name="Alon Osovsky" userId="ce38d7c5d3c980af" providerId="LiveId" clId="{DB8438D4-8741-47B4-B8FE-89F255D16264}" dt="2022-06-27T08:12:27.266" v="6841" actId="1076"/>
          <ac:spMkLst>
            <pc:docMk/>
            <pc:sldMk cId="3562922402" sldId="281"/>
            <ac:spMk id="5" creationId="{A8B3277C-811C-8B7D-88FD-07FD6505148C}"/>
          </ac:spMkLst>
        </pc:spChg>
        <pc:spChg chg="add mod">
          <ac:chgData name="Alon Osovsky" userId="ce38d7c5d3c980af" providerId="LiveId" clId="{DB8438D4-8741-47B4-B8FE-89F255D16264}" dt="2022-06-26T13:58:53.274" v="3871"/>
          <ac:spMkLst>
            <pc:docMk/>
            <pc:sldMk cId="3562922402" sldId="281"/>
            <ac:spMk id="7" creationId="{589D4272-A0D1-E2EC-33ED-35704E2C04CA}"/>
          </ac:spMkLst>
        </pc:spChg>
        <pc:spChg chg="add mod">
          <ac:chgData name="Alon Osovsky" userId="ce38d7c5d3c980af" providerId="LiveId" clId="{DB8438D4-8741-47B4-B8FE-89F255D16264}" dt="2022-06-26T13:58:57.366" v="3873" actId="14100"/>
          <ac:spMkLst>
            <pc:docMk/>
            <pc:sldMk cId="3562922402" sldId="281"/>
            <ac:spMk id="8" creationId="{A7A96EAA-703A-7431-2B8D-977EBB8CF4B0}"/>
          </ac:spMkLst>
        </pc:spChg>
        <pc:spChg chg="add mod">
          <ac:chgData name="Alon Osovsky" userId="ce38d7c5d3c980af" providerId="LiveId" clId="{DB8438D4-8741-47B4-B8FE-89F255D16264}" dt="2022-06-26T13:58:59.962" v="3874" actId="1076"/>
          <ac:spMkLst>
            <pc:docMk/>
            <pc:sldMk cId="3562922402" sldId="281"/>
            <ac:spMk id="9" creationId="{9A017790-121B-0614-80A3-1F2056E3F4F6}"/>
          </ac:spMkLst>
        </pc:spChg>
        <pc:spChg chg="add mod">
          <ac:chgData name="Alon Osovsky" userId="ce38d7c5d3c980af" providerId="LiveId" clId="{DB8438D4-8741-47B4-B8FE-89F255D16264}" dt="2022-06-26T13:59:02.070" v="3875" actId="1076"/>
          <ac:spMkLst>
            <pc:docMk/>
            <pc:sldMk cId="3562922402" sldId="281"/>
            <ac:spMk id="10" creationId="{40C348DE-FF55-998E-D093-78A0D081CAAE}"/>
          </ac:spMkLst>
        </pc:spChg>
        <pc:spChg chg="add mod">
          <ac:chgData name="Alon Osovsky" userId="ce38d7c5d3c980af" providerId="LiveId" clId="{DB8438D4-8741-47B4-B8FE-89F255D16264}" dt="2022-06-26T13:59:29.443" v="3888" actId="20577"/>
          <ac:spMkLst>
            <pc:docMk/>
            <pc:sldMk cId="3562922402" sldId="281"/>
            <ac:spMk id="11" creationId="{E8E46489-6FC7-C99B-9D9E-1CC969DC3F37}"/>
          </ac:spMkLst>
        </pc:spChg>
        <pc:spChg chg="add mod">
          <ac:chgData name="Alon Osovsky" userId="ce38d7c5d3c980af" providerId="LiveId" clId="{DB8438D4-8741-47B4-B8FE-89F255D16264}" dt="2022-06-26T13:59:05.566" v="3877" actId="14100"/>
          <ac:spMkLst>
            <pc:docMk/>
            <pc:sldMk cId="3562922402" sldId="281"/>
            <ac:spMk id="12" creationId="{59AD847C-05DD-1205-A7D9-8EBE8B89379B}"/>
          </ac:spMkLst>
        </pc:spChg>
        <pc:spChg chg="add mod">
          <ac:chgData name="Alon Osovsky" userId="ce38d7c5d3c980af" providerId="LiveId" clId="{DB8438D4-8741-47B4-B8FE-89F255D16264}" dt="2022-06-26T13:59:32.802" v="3891" actId="20577"/>
          <ac:spMkLst>
            <pc:docMk/>
            <pc:sldMk cId="3562922402" sldId="281"/>
            <ac:spMk id="13" creationId="{80C131ED-8C1D-3949-59BC-DDC122C277F3}"/>
          </ac:spMkLst>
        </pc:spChg>
      </pc:sldChg>
      <pc:sldChg chg="modSp new mod ord">
        <pc:chgData name="Alon Osovsky" userId="ce38d7c5d3c980af" providerId="LiveId" clId="{DB8438D4-8741-47B4-B8FE-89F255D16264}" dt="2022-06-26T14:08:01.729" v="4516" actId="20577"/>
        <pc:sldMkLst>
          <pc:docMk/>
          <pc:sldMk cId="1924195199" sldId="282"/>
        </pc:sldMkLst>
        <pc:spChg chg="mod">
          <ac:chgData name="Alon Osovsky" userId="ce38d7c5d3c980af" providerId="LiveId" clId="{DB8438D4-8741-47B4-B8FE-89F255D16264}" dt="2022-06-26T14:08:01.729" v="4516" actId="20577"/>
          <ac:spMkLst>
            <pc:docMk/>
            <pc:sldMk cId="1924195199" sldId="282"/>
            <ac:spMk id="2" creationId="{05F23AA2-5F9D-BA1A-1AE7-AFACBF836D7C}"/>
          </ac:spMkLst>
        </pc:spChg>
        <pc:spChg chg="mod">
          <ac:chgData name="Alon Osovsky" userId="ce38d7c5d3c980af" providerId="LiveId" clId="{DB8438D4-8741-47B4-B8FE-89F255D16264}" dt="2022-06-26T14:07:28.353" v="4378" actId="20577"/>
          <ac:spMkLst>
            <pc:docMk/>
            <pc:sldMk cId="1924195199" sldId="282"/>
            <ac:spMk id="3" creationId="{F4800888-AEE1-74B6-7816-F76194ACFDC7}"/>
          </ac:spMkLst>
        </pc:spChg>
      </pc:sldChg>
      <pc:sldChg chg="modSp add modAnim">
        <pc:chgData name="Alon Osovsky" userId="ce38d7c5d3c980af" providerId="LiveId" clId="{DB8438D4-8741-47B4-B8FE-89F255D16264}" dt="2022-06-27T07:37:00.272" v="4673"/>
        <pc:sldMkLst>
          <pc:docMk/>
          <pc:sldMk cId="3109858992" sldId="283"/>
        </pc:sldMkLst>
        <pc:spChg chg="mod">
          <ac:chgData name="Alon Osovsky" userId="ce38d7c5d3c980af" providerId="LiveId" clId="{DB8438D4-8741-47B4-B8FE-89F255D16264}" dt="2022-06-27T07:37:00.272" v="4673"/>
          <ac:spMkLst>
            <pc:docMk/>
            <pc:sldMk cId="3109858992" sldId="283"/>
            <ac:spMk id="3" creationId="{7D6913C6-0D9B-9D26-86E3-4608946110C8}"/>
          </ac:spMkLst>
        </pc:spChg>
      </pc:sldChg>
      <pc:sldChg chg="addSp delSp modSp add mod modTransition">
        <pc:chgData name="Alon Osovsky" userId="ce38d7c5d3c980af" providerId="LiveId" clId="{DB8438D4-8741-47B4-B8FE-89F255D16264}" dt="2022-06-27T07:37:12.982" v="4699" actId="20577"/>
        <pc:sldMkLst>
          <pc:docMk/>
          <pc:sldMk cId="3198438133" sldId="284"/>
        </pc:sldMkLst>
        <pc:spChg chg="mod">
          <ac:chgData name="Alon Osovsky" userId="ce38d7c5d3c980af" providerId="LiveId" clId="{DB8438D4-8741-47B4-B8FE-89F255D16264}" dt="2022-06-27T07:37:12.982" v="4699" actId="20577"/>
          <ac:spMkLst>
            <pc:docMk/>
            <pc:sldMk cId="3198438133" sldId="284"/>
            <ac:spMk id="3" creationId="{7D6913C6-0D9B-9D26-86E3-4608946110C8}"/>
          </ac:spMkLst>
        </pc:spChg>
        <pc:spChg chg="mod">
          <ac:chgData name="Alon Osovsky" userId="ce38d7c5d3c980af" providerId="LiveId" clId="{DB8438D4-8741-47B4-B8FE-89F255D16264}" dt="2022-06-27T07:27:29.994" v="4567" actId="1076"/>
          <ac:spMkLst>
            <pc:docMk/>
            <pc:sldMk cId="3198438133" sldId="284"/>
            <ac:spMk id="10" creationId="{20A2B4F0-86B8-40FC-9843-BE471900B255}"/>
          </ac:spMkLst>
        </pc:spChg>
        <pc:spChg chg="mod">
          <ac:chgData name="Alon Osovsky" userId="ce38d7c5d3c980af" providerId="LiveId" clId="{DB8438D4-8741-47B4-B8FE-89F255D16264}" dt="2022-06-27T07:28:43.059" v="4578" actId="1076"/>
          <ac:spMkLst>
            <pc:docMk/>
            <pc:sldMk cId="3198438133" sldId="284"/>
            <ac:spMk id="21" creationId="{89BB01C0-9703-7FA6-1C8C-F1BFDED376E4}"/>
          </ac:spMkLst>
        </pc:spChg>
        <pc:spChg chg="mod">
          <ac:chgData name="Alon Osovsky" userId="ce38d7c5d3c980af" providerId="LiveId" clId="{DB8438D4-8741-47B4-B8FE-89F255D16264}" dt="2022-06-27T07:28:43.059" v="4578" actId="1076"/>
          <ac:spMkLst>
            <pc:docMk/>
            <pc:sldMk cId="3198438133" sldId="284"/>
            <ac:spMk id="26" creationId="{E4B120A6-16C5-543D-AD6E-A23D419A34F9}"/>
          </ac:spMkLst>
        </pc:spChg>
        <pc:spChg chg="add mod">
          <ac:chgData name="Alon Osovsky" userId="ce38d7c5d3c980af" providerId="LiveId" clId="{DB8438D4-8741-47B4-B8FE-89F255D16264}" dt="2022-06-27T07:30:37.706" v="4613" actId="207"/>
          <ac:spMkLst>
            <pc:docMk/>
            <pc:sldMk cId="3198438133" sldId="284"/>
            <ac:spMk id="49" creationId="{3EC7C255-6B13-8586-68AD-8A519933FBFC}"/>
          </ac:spMkLst>
        </pc:spChg>
        <pc:spChg chg="add mod">
          <ac:chgData name="Alon Osovsky" userId="ce38d7c5d3c980af" providerId="LiveId" clId="{DB8438D4-8741-47B4-B8FE-89F255D16264}" dt="2022-06-27T07:30:10.182" v="4596" actId="1076"/>
          <ac:spMkLst>
            <pc:docMk/>
            <pc:sldMk cId="3198438133" sldId="284"/>
            <ac:spMk id="50" creationId="{401F2ADC-0786-25DA-12C0-5762F83A6F7E}"/>
          </ac:spMkLst>
        </pc:spChg>
        <pc:spChg chg="add mod">
          <ac:chgData name="Alon Osovsky" userId="ce38d7c5d3c980af" providerId="LiveId" clId="{DB8438D4-8741-47B4-B8FE-89F255D16264}" dt="2022-06-27T07:30:10.182" v="4596" actId="1076"/>
          <ac:spMkLst>
            <pc:docMk/>
            <pc:sldMk cId="3198438133" sldId="284"/>
            <ac:spMk id="51" creationId="{F324F472-3B14-7C4A-164C-145E68B23411}"/>
          </ac:spMkLst>
        </pc:spChg>
        <pc:spChg chg="add del mod">
          <ac:chgData name="Alon Osovsky" userId="ce38d7c5d3c980af" providerId="LiveId" clId="{DB8438D4-8741-47B4-B8FE-89F255D16264}" dt="2022-06-27T07:30:04.468" v="4593" actId="478"/>
          <ac:spMkLst>
            <pc:docMk/>
            <pc:sldMk cId="3198438133" sldId="284"/>
            <ac:spMk id="100" creationId="{88427167-1AA9-215E-CB51-56769AC1C467}"/>
          </ac:spMkLst>
        </pc:spChg>
        <pc:grpChg chg="mod">
          <ac:chgData name="Alon Osovsky" userId="ce38d7c5d3c980af" providerId="LiveId" clId="{DB8438D4-8741-47B4-B8FE-89F255D16264}" dt="2022-06-27T07:33:57.907" v="4638" actId="1076"/>
          <ac:grpSpMkLst>
            <pc:docMk/>
            <pc:sldMk cId="3198438133" sldId="284"/>
            <ac:grpSpMk id="22" creationId="{EEFD30FF-0A7D-320C-6A79-73A5BAAAA681}"/>
          </ac:grpSpMkLst>
        </pc:grpChg>
        <pc:grpChg chg="mod">
          <ac:chgData name="Alon Osovsky" userId="ce38d7c5d3c980af" providerId="LiveId" clId="{DB8438D4-8741-47B4-B8FE-89F255D16264}" dt="2022-06-27T07:34:01.003" v="4639" actId="1076"/>
          <ac:grpSpMkLst>
            <pc:docMk/>
            <pc:sldMk cId="3198438133" sldId="284"/>
            <ac:grpSpMk id="27" creationId="{B072EAAD-74E2-97FF-3283-79A6F9A8D4D8}"/>
          </ac:grpSpMkLst>
        </pc:grpChg>
        <pc:grpChg chg="mod">
          <ac:chgData name="Alon Osovsky" userId="ce38d7c5d3c980af" providerId="LiveId" clId="{DB8438D4-8741-47B4-B8FE-89F255D16264}" dt="2022-06-27T07:34:07.028" v="4641" actId="1076"/>
          <ac:grpSpMkLst>
            <pc:docMk/>
            <pc:sldMk cId="3198438133" sldId="284"/>
            <ac:grpSpMk id="141" creationId="{481F7ADA-603F-A814-37EB-59D5E64EDCC8}"/>
          </ac:grpSpMkLst>
        </pc:grpChg>
        <pc:grpChg chg="mod">
          <ac:chgData name="Alon Osovsky" userId="ce38d7c5d3c980af" providerId="LiveId" clId="{DB8438D4-8741-47B4-B8FE-89F255D16264}" dt="2022-06-27T07:34:09.516" v="4642" actId="1076"/>
          <ac:grpSpMkLst>
            <pc:docMk/>
            <pc:sldMk cId="3198438133" sldId="284"/>
            <ac:grpSpMk id="152" creationId="{35B34E2D-E2AF-CAE3-11A4-619B41F389D4}"/>
          </ac:grpSpMkLst>
        </pc:grpChg>
        <pc:cxnChg chg="mod">
          <ac:chgData name="Alon Osovsky" userId="ce38d7c5d3c980af" providerId="LiveId" clId="{DB8438D4-8741-47B4-B8FE-89F255D16264}" dt="2022-06-27T07:33:57.907" v="4638" actId="1076"/>
          <ac:cxnSpMkLst>
            <pc:docMk/>
            <pc:sldMk cId="3198438133" sldId="284"/>
            <ac:cxnSpMk id="12" creationId="{1BF1DAB2-5214-B871-78BA-CCA928522374}"/>
          </ac:cxnSpMkLst>
        </pc:cxnChg>
        <pc:cxnChg chg="mod">
          <ac:chgData name="Alon Osovsky" userId="ce38d7c5d3c980af" providerId="LiveId" clId="{DB8438D4-8741-47B4-B8FE-89F255D16264}" dt="2022-06-27T07:34:01.003" v="4639" actId="1076"/>
          <ac:cxnSpMkLst>
            <pc:docMk/>
            <pc:sldMk cId="3198438133" sldId="284"/>
            <ac:cxnSpMk id="31" creationId="{3D307327-12CA-411C-DC81-C9F6BF47591A}"/>
          </ac:cxnSpMkLst>
        </pc:cxnChg>
        <pc:cxnChg chg="add del mod">
          <ac:chgData name="Alon Osovsky" userId="ce38d7c5d3c980af" providerId="LiveId" clId="{DB8438D4-8741-47B4-B8FE-89F255D16264}" dt="2022-06-27T07:29:53.638" v="4590" actId="478"/>
          <ac:cxnSpMkLst>
            <pc:docMk/>
            <pc:sldMk cId="3198438133" sldId="284"/>
            <ac:cxnSpMk id="98" creationId="{0BD191E5-F6BF-75F2-5809-67968D812786}"/>
          </ac:cxnSpMkLst>
        </pc:cxnChg>
        <pc:cxnChg chg="add mod">
          <ac:chgData name="Alon Osovsky" userId="ce38d7c5d3c980af" providerId="LiveId" clId="{DB8438D4-8741-47B4-B8FE-89F255D16264}" dt="2022-06-27T07:31:19.072" v="4621" actId="14100"/>
          <ac:cxnSpMkLst>
            <pc:docMk/>
            <pc:sldMk cId="3198438133" sldId="284"/>
            <ac:cxnSpMk id="102" creationId="{DFDA5E65-B0B9-66D5-C01F-76DA71AEA677}"/>
          </ac:cxnSpMkLst>
        </pc:cxnChg>
        <pc:cxnChg chg="mod">
          <ac:chgData name="Alon Osovsky" userId="ce38d7c5d3c980af" providerId="LiveId" clId="{DB8438D4-8741-47B4-B8FE-89F255D16264}" dt="2022-06-27T07:34:07.028" v="4641" actId="1076"/>
          <ac:cxnSpMkLst>
            <pc:docMk/>
            <pc:sldMk cId="3198438133" sldId="284"/>
            <ac:cxnSpMk id="113" creationId="{80D9C748-62FE-2814-E3F1-A8D74773B083}"/>
          </ac:cxnSpMkLst>
        </pc:cxnChg>
        <pc:cxnChg chg="mod">
          <ac:chgData name="Alon Osovsky" userId="ce38d7c5d3c980af" providerId="LiveId" clId="{DB8438D4-8741-47B4-B8FE-89F255D16264}" dt="2022-06-27T07:31:16.589" v="4620" actId="14100"/>
          <ac:cxnSpMkLst>
            <pc:docMk/>
            <pc:sldMk cId="3198438133" sldId="284"/>
            <ac:cxnSpMk id="163" creationId="{B285AAFE-CC45-BB7D-30BC-F0487834BE9E}"/>
          </ac:cxnSpMkLst>
        </pc:cxnChg>
      </pc:sldChg>
      <pc:sldChg chg="addSp modSp add del mod">
        <pc:chgData name="Alon Osovsky" userId="ce38d7c5d3c980af" providerId="LiveId" clId="{DB8438D4-8741-47B4-B8FE-89F255D16264}" dt="2022-06-27T07:36:32.837" v="4644" actId="47"/>
        <pc:sldMkLst>
          <pc:docMk/>
          <pc:sldMk cId="3055914575" sldId="285"/>
        </pc:sldMkLst>
        <pc:spChg chg="add mod">
          <ac:chgData name="Alon Osovsky" userId="ce38d7c5d3c980af" providerId="LiveId" clId="{DB8438D4-8741-47B4-B8FE-89F255D16264}" dt="2022-06-27T07:29:20.505" v="4586" actId="20577"/>
          <ac:spMkLst>
            <pc:docMk/>
            <pc:sldMk cId="3055914575" sldId="285"/>
            <ac:spMk id="30" creationId="{D36885A8-74A7-6F88-C904-760A95DDB0F6}"/>
          </ac:spMkLst>
        </pc:spChg>
        <pc:spChg chg="mod">
          <ac:chgData name="Alon Osovsky" userId="ce38d7c5d3c980af" providerId="LiveId" clId="{DB8438D4-8741-47B4-B8FE-89F255D16264}" dt="2022-06-27T07:29:02.563" v="4583"/>
          <ac:spMkLst>
            <pc:docMk/>
            <pc:sldMk cId="3055914575" sldId="285"/>
            <ac:spMk id="33" creationId="{2A73CA29-DB8E-B48B-D919-1EE143F248E4}"/>
          </ac:spMkLst>
        </pc:spChg>
        <pc:spChg chg="mod">
          <ac:chgData name="Alon Osovsky" userId="ce38d7c5d3c980af" providerId="LiveId" clId="{DB8438D4-8741-47B4-B8FE-89F255D16264}" dt="2022-06-27T07:29:02.563" v="4583"/>
          <ac:spMkLst>
            <pc:docMk/>
            <pc:sldMk cId="3055914575" sldId="285"/>
            <ac:spMk id="34" creationId="{FF55ABAB-8B5D-0E06-339B-7C9AC70D6CE1}"/>
          </ac:spMkLst>
        </pc:spChg>
        <pc:grpChg chg="add mod">
          <ac:chgData name="Alon Osovsky" userId="ce38d7c5d3c980af" providerId="LiveId" clId="{DB8438D4-8741-47B4-B8FE-89F255D16264}" dt="2022-06-27T07:29:15.427" v="4585" actId="1076"/>
          <ac:grpSpMkLst>
            <pc:docMk/>
            <pc:sldMk cId="3055914575" sldId="285"/>
            <ac:grpSpMk id="32" creationId="{D7D89C71-6E80-74E9-CD1F-00684C4EBADC}"/>
          </ac:grpSpMkLst>
        </pc:grpChg>
      </pc:sldChg>
      <pc:sldChg chg="addSp modSp add mod">
        <pc:chgData name="Alon Osovsky" userId="ce38d7c5d3c980af" providerId="LiveId" clId="{DB8438D4-8741-47B4-B8FE-89F255D16264}" dt="2022-06-27T07:37:15.102" v="4700"/>
        <pc:sldMkLst>
          <pc:docMk/>
          <pc:sldMk cId="1667081837" sldId="286"/>
        </pc:sldMkLst>
        <pc:spChg chg="mod">
          <ac:chgData name="Alon Osovsky" userId="ce38d7c5d3c980af" providerId="LiveId" clId="{DB8438D4-8741-47B4-B8FE-89F255D16264}" dt="2022-06-27T07:37:15.102" v="4700"/>
          <ac:spMkLst>
            <pc:docMk/>
            <pc:sldMk cId="1667081837" sldId="286"/>
            <ac:spMk id="3" creationId="{7D6913C6-0D9B-9D26-86E3-4608946110C8}"/>
          </ac:spMkLst>
        </pc:spChg>
        <pc:spChg chg="add mod">
          <ac:chgData name="Alon Osovsky" userId="ce38d7c5d3c980af" providerId="LiveId" clId="{DB8438D4-8741-47B4-B8FE-89F255D16264}" dt="2022-06-27T07:32:29.186" v="4633" actId="207"/>
          <ac:spMkLst>
            <pc:docMk/>
            <pc:sldMk cId="1667081837" sldId="286"/>
            <ac:spMk id="34" creationId="{A397885E-D408-1449-EFB3-3308198698A0}"/>
          </ac:spMkLst>
        </pc:spChg>
        <pc:spChg chg="mod">
          <ac:chgData name="Alon Osovsky" userId="ce38d7c5d3c980af" providerId="LiveId" clId="{DB8438D4-8741-47B4-B8FE-89F255D16264}" dt="2022-06-27T07:31:51.777" v="4625"/>
          <ac:spMkLst>
            <pc:docMk/>
            <pc:sldMk cId="1667081837" sldId="286"/>
            <ac:spMk id="36" creationId="{40AAB878-2FEA-2FE4-46C9-DB08D2B26171}"/>
          </ac:spMkLst>
        </pc:spChg>
        <pc:spChg chg="mod">
          <ac:chgData name="Alon Osovsky" userId="ce38d7c5d3c980af" providerId="LiveId" clId="{DB8438D4-8741-47B4-B8FE-89F255D16264}" dt="2022-06-27T07:31:51.777" v="4625"/>
          <ac:spMkLst>
            <pc:docMk/>
            <pc:sldMk cId="1667081837" sldId="286"/>
            <ac:spMk id="37" creationId="{A1486E62-4375-049B-48FC-A4D5FA210F19}"/>
          </ac:spMkLst>
        </pc:spChg>
        <pc:grpChg chg="add mod">
          <ac:chgData name="Alon Osovsky" userId="ce38d7c5d3c980af" providerId="LiveId" clId="{DB8438D4-8741-47B4-B8FE-89F255D16264}" dt="2022-06-27T07:31:57.695" v="4626" actId="1076"/>
          <ac:grpSpMkLst>
            <pc:docMk/>
            <pc:sldMk cId="1667081837" sldId="286"/>
            <ac:grpSpMk id="35" creationId="{4759E553-FF03-70E6-25C0-7AC73CA2008A}"/>
          </ac:grpSpMkLst>
        </pc:grpChg>
        <pc:cxnChg chg="mod">
          <ac:chgData name="Alon Osovsky" userId="ce38d7c5d3c980af" providerId="LiveId" clId="{DB8438D4-8741-47B4-B8FE-89F255D16264}" dt="2022-06-27T07:32:10.445" v="4628" actId="14100"/>
          <ac:cxnSpMkLst>
            <pc:docMk/>
            <pc:sldMk cId="1667081837" sldId="286"/>
            <ac:cxnSpMk id="12" creationId="{1BF1DAB2-5214-B871-78BA-CCA928522374}"/>
          </ac:cxnSpMkLst>
        </pc:cxnChg>
        <pc:cxnChg chg="add mod">
          <ac:chgData name="Alon Osovsky" userId="ce38d7c5d3c980af" providerId="LiveId" clId="{DB8438D4-8741-47B4-B8FE-89F255D16264}" dt="2022-06-27T07:32:19.819" v="4631" actId="14100"/>
          <ac:cxnSpMkLst>
            <pc:docMk/>
            <pc:sldMk cId="1667081837" sldId="286"/>
            <ac:cxnSpMk id="39" creationId="{9D9DA294-FAD1-0824-96CC-C03A33A45251}"/>
          </ac:cxnSpMkLst>
        </pc:cxnChg>
      </pc:sldChg>
      <pc:sldChg chg="new del">
        <pc:chgData name="Alon Osovsky" userId="ce38d7c5d3c980af" providerId="LiveId" clId="{DB8438D4-8741-47B4-B8FE-89F255D16264}" dt="2022-06-27T07:39:10.711" v="4702" actId="680"/>
        <pc:sldMkLst>
          <pc:docMk/>
          <pc:sldMk cId="461581154" sldId="287"/>
        </pc:sldMkLst>
      </pc:sldChg>
      <pc:sldChg chg="modSp new mod ord">
        <pc:chgData name="Alon Osovsky" userId="ce38d7c5d3c980af" providerId="LiveId" clId="{DB8438D4-8741-47B4-B8FE-89F255D16264}" dt="2022-06-29T10:41:34.642" v="13137" actId="20577"/>
        <pc:sldMkLst>
          <pc:docMk/>
          <pc:sldMk cId="1689021191" sldId="287"/>
        </pc:sldMkLst>
        <pc:spChg chg="mod">
          <ac:chgData name="Alon Osovsky" userId="ce38d7c5d3c980af" providerId="LiveId" clId="{DB8438D4-8741-47B4-B8FE-89F255D16264}" dt="2022-06-29T10:41:34.642" v="13137" actId="20577"/>
          <ac:spMkLst>
            <pc:docMk/>
            <pc:sldMk cId="1689021191" sldId="287"/>
            <ac:spMk id="2" creationId="{AC063A87-E9A8-E9BA-CD85-9F4B46376869}"/>
          </ac:spMkLst>
        </pc:spChg>
        <pc:spChg chg="mod">
          <ac:chgData name="Alon Osovsky" userId="ce38d7c5d3c980af" providerId="LiveId" clId="{DB8438D4-8741-47B4-B8FE-89F255D16264}" dt="2022-06-27T07:39:19.268" v="4715" actId="20577"/>
          <ac:spMkLst>
            <pc:docMk/>
            <pc:sldMk cId="1689021191" sldId="287"/>
            <ac:spMk id="3" creationId="{62C61FF6-FA37-ECD4-C011-12107BB7A70E}"/>
          </ac:spMkLst>
        </pc:spChg>
      </pc:sldChg>
      <pc:sldChg chg="modSp add del mod">
        <pc:chgData name="Alon Osovsky" userId="ce38d7c5d3c980af" providerId="LiveId" clId="{DB8438D4-8741-47B4-B8FE-89F255D16264}" dt="2022-06-27T07:33:39.807" v="4637" actId="47"/>
        <pc:sldMkLst>
          <pc:docMk/>
          <pc:sldMk cId="3240747143" sldId="287"/>
        </pc:sldMkLst>
        <pc:spChg chg="mod">
          <ac:chgData name="Alon Osovsky" userId="ce38d7c5d3c980af" providerId="LiveId" clId="{DB8438D4-8741-47B4-B8FE-89F255D16264}" dt="2022-06-27T07:33:17.022" v="4635" actId="1076"/>
          <ac:spMkLst>
            <pc:docMk/>
            <pc:sldMk cId="3240747143" sldId="287"/>
            <ac:spMk id="10" creationId="{20A2B4F0-86B8-40FC-9843-BE471900B255}"/>
          </ac:spMkLst>
        </pc:spChg>
        <pc:spChg chg="mod">
          <ac:chgData name="Alon Osovsky" userId="ce38d7c5d3c980af" providerId="LiveId" clId="{DB8438D4-8741-47B4-B8FE-89F255D16264}" dt="2022-06-27T07:33:22.134" v="4636" actId="1076"/>
          <ac:spMkLst>
            <pc:docMk/>
            <pc:sldMk cId="3240747143" sldId="287"/>
            <ac:spMk id="21" creationId="{89BB01C0-9703-7FA6-1C8C-F1BFDED376E4}"/>
          </ac:spMkLst>
        </pc:spChg>
        <pc:grpChg chg="mod">
          <ac:chgData name="Alon Osovsky" userId="ce38d7c5d3c980af" providerId="LiveId" clId="{DB8438D4-8741-47B4-B8FE-89F255D16264}" dt="2022-06-27T07:33:22.134" v="4636" actId="1076"/>
          <ac:grpSpMkLst>
            <pc:docMk/>
            <pc:sldMk cId="3240747143" sldId="287"/>
            <ac:grpSpMk id="22" creationId="{EEFD30FF-0A7D-320C-6A79-73A5BAAAA681}"/>
          </ac:grpSpMkLst>
        </pc:grpChg>
        <pc:grpChg chg="mod">
          <ac:chgData name="Alon Osovsky" userId="ce38d7c5d3c980af" providerId="LiveId" clId="{DB8438D4-8741-47B4-B8FE-89F255D16264}" dt="2022-06-27T07:33:17.022" v="4635" actId="1076"/>
          <ac:grpSpMkLst>
            <pc:docMk/>
            <pc:sldMk cId="3240747143" sldId="287"/>
            <ac:grpSpMk id="141" creationId="{481F7ADA-603F-A814-37EB-59D5E64EDCC8}"/>
          </ac:grpSpMkLst>
        </pc:grpChg>
        <pc:cxnChg chg="mod">
          <ac:chgData name="Alon Osovsky" userId="ce38d7c5d3c980af" providerId="LiveId" clId="{DB8438D4-8741-47B4-B8FE-89F255D16264}" dt="2022-06-27T07:33:22.134" v="4636" actId="1076"/>
          <ac:cxnSpMkLst>
            <pc:docMk/>
            <pc:sldMk cId="3240747143" sldId="287"/>
            <ac:cxnSpMk id="12" creationId="{1BF1DAB2-5214-B871-78BA-CCA928522374}"/>
          </ac:cxnSpMkLst>
        </pc:cxnChg>
        <pc:cxnChg chg="mod">
          <ac:chgData name="Alon Osovsky" userId="ce38d7c5d3c980af" providerId="LiveId" clId="{DB8438D4-8741-47B4-B8FE-89F255D16264}" dt="2022-06-27T07:33:22.134" v="4636" actId="1076"/>
          <ac:cxnSpMkLst>
            <pc:docMk/>
            <pc:sldMk cId="3240747143" sldId="287"/>
            <ac:cxnSpMk id="31" creationId="{3D307327-12CA-411C-DC81-C9F6BF47591A}"/>
          </ac:cxnSpMkLst>
        </pc:cxnChg>
        <pc:cxnChg chg="mod">
          <ac:chgData name="Alon Osovsky" userId="ce38d7c5d3c980af" providerId="LiveId" clId="{DB8438D4-8741-47B4-B8FE-89F255D16264}" dt="2022-06-27T07:33:17.022" v="4635" actId="1076"/>
          <ac:cxnSpMkLst>
            <pc:docMk/>
            <pc:sldMk cId="3240747143" sldId="287"/>
            <ac:cxnSpMk id="113" creationId="{80D9C748-62FE-2814-E3F1-A8D74773B083}"/>
          </ac:cxnSpMkLst>
        </pc:cxnChg>
      </pc:sldChg>
      <pc:sldChg chg="modSp new mod">
        <pc:chgData name="Alon Osovsky" userId="ce38d7c5d3c980af" providerId="LiveId" clId="{DB8438D4-8741-47B4-B8FE-89F255D16264}" dt="2022-06-27T07:54:16.214" v="5979" actId="20577"/>
        <pc:sldMkLst>
          <pc:docMk/>
          <pc:sldMk cId="1178901348" sldId="288"/>
        </pc:sldMkLst>
        <pc:spChg chg="mod">
          <ac:chgData name="Alon Osovsky" userId="ce38d7c5d3c980af" providerId="LiveId" clId="{DB8438D4-8741-47B4-B8FE-89F255D16264}" dt="2022-06-27T07:53:07.369" v="5919" actId="20577"/>
          <ac:spMkLst>
            <pc:docMk/>
            <pc:sldMk cId="1178901348" sldId="288"/>
            <ac:spMk id="2" creationId="{D3E6653D-E30A-9A92-CCA5-9B8075DDCDE4}"/>
          </ac:spMkLst>
        </pc:spChg>
        <pc:spChg chg="mod">
          <ac:chgData name="Alon Osovsky" userId="ce38d7c5d3c980af" providerId="LiveId" clId="{DB8438D4-8741-47B4-B8FE-89F255D16264}" dt="2022-06-27T07:54:16.214" v="5979" actId="20577"/>
          <ac:spMkLst>
            <pc:docMk/>
            <pc:sldMk cId="1178901348" sldId="288"/>
            <ac:spMk id="3" creationId="{A9026737-4B79-1D8D-639C-FFFADB9BDF21}"/>
          </ac:spMkLst>
        </pc:spChg>
      </pc:sldChg>
      <pc:sldChg chg="modSp new mod">
        <pc:chgData name="Alon Osovsky" userId="ce38d7c5d3c980af" providerId="LiveId" clId="{DB8438D4-8741-47B4-B8FE-89F255D16264}" dt="2022-06-27T08:25:27.792" v="7375" actId="20577"/>
        <pc:sldMkLst>
          <pc:docMk/>
          <pc:sldMk cId="1390136067" sldId="289"/>
        </pc:sldMkLst>
        <pc:spChg chg="mod">
          <ac:chgData name="Alon Osovsky" userId="ce38d7c5d3c980af" providerId="LiveId" clId="{DB8438D4-8741-47B4-B8FE-89F255D16264}" dt="2022-06-27T08:25:27.792" v="7375" actId="20577"/>
          <ac:spMkLst>
            <pc:docMk/>
            <pc:sldMk cId="1390136067" sldId="289"/>
            <ac:spMk id="2" creationId="{B7586242-1A84-C2CA-5C76-4182C43764F1}"/>
          </ac:spMkLst>
        </pc:spChg>
        <pc:spChg chg="mod">
          <ac:chgData name="Alon Osovsky" userId="ce38d7c5d3c980af" providerId="LiveId" clId="{DB8438D4-8741-47B4-B8FE-89F255D16264}" dt="2022-06-27T08:06:53.135" v="6710" actId="20577"/>
          <ac:spMkLst>
            <pc:docMk/>
            <pc:sldMk cId="1390136067" sldId="289"/>
            <ac:spMk id="3" creationId="{13C9E40F-5E89-7A87-BE5E-563D29D37A94}"/>
          </ac:spMkLst>
        </pc:spChg>
      </pc:sldChg>
      <pc:sldChg chg="addSp delSp modSp new del mod">
        <pc:chgData name="Alon Osovsky" userId="ce38d7c5d3c980af" providerId="LiveId" clId="{DB8438D4-8741-47B4-B8FE-89F255D16264}" dt="2022-06-27T09:22:15.286" v="8113" actId="47"/>
        <pc:sldMkLst>
          <pc:docMk/>
          <pc:sldMk cId="3283850327" sldId="290"/>
        </pc:sldMkLst>
        <pc:spChg chg="del">
          <ac:chgData name="Alon Osovsky" userId="ce38d7c5d3c980af" providerId="LiveId" clId="{DB8438D4-8741-47B4-B8FE-89F255D16264}" dt="2022-06-27T09:20:39.363" v="8078" actId="478"/>
          <ac:spMkLst>
            <pc:docMk/>
            <pc:sldMk cId="3283850327" sldId="290"/>
            <ac:spMk id="2" creationId="{89AA15CB-3C59-A7B6-2B0A-CBC559F0834E}"/>
          </ac:spMkLst>
        </pc:spChg>
        <pc:spChg chg="mod">
          <ac:chgData name="Alon Osovsky" userId="ce38d7c5d3c980af" providerId="LiveId" clId="{DB8438D4-8741-47B4-B8FE-89F255D16264}" dt="2022-06-27T09:20:16.212" v="8077" actId="20577"/>
          <ac:spMkLst>
            <pc:docMk/>
            <pc:sldMk cId="3283850327" sldId="290"/>
            <ac:spMk id="3" creationId="{B47A1B10-8F3C-AA4B-1121-303BD23DCC5F}"/>
          </ac:spMkLst>
        </pc:spChg>
        <pc:spChg chg="add mod">
          <ac:chgData name="Alon Osovsky" userId="ce38d7c5d3c980af" providerId="LiveId" clId="{DB8438D4-8741-47B4-B8FE-89F255D16264}" dt="2022-06-27T09:20:51.514" v="8091" actId="1076"/>
          <ac:spMkLst>
            <pc:docMk/>
            <pc:sldMk cId="3283850327" sldId="290"/>
            <ac:spMk id="7" creationId="{CB683898-4AB9-58EE-F90F-62E95088BC59}"/>
          </ac:spMkLst>
        </pc:spChg>
        <pc:spChg chg="add mod">
          <ac:chgData name="Alon Osovsky" userId="ce38d7c5d3c980af" providerId="LiveId" clId="{DB8438D4-8741-47B4-B8FE-89F255D16264}" dt="2022-06-27T09:20:51.514" v="8091" actId="1076"/>
          <ac:spMkLst>
            <pc:docMk/>
            <pc:sldMk cId="3283850327" sldId="290"/>
            <ac:spMk id="8" creationId="{D0EDAC32-EAEA-F08B-02C9-F6E60E54043E}"/>
          </ac:spMkLst>
        </pc:spChg>
        <pc:spChg chg="add mod">
          <ac:chgData name="Alon Osovsky" userId="ce38d7c5d3c980af" providerId="LiveId" clId="{DB8438D4-8741-47B4-B8FE-89F255D16264}" dt="2022-06-27T09:20:51.514" v="8091" actId="1076"/>
          <ac:spMkLst>
            <pc:docMk/>
            <pc:sldMk cId="3283850327" sldId="290"/>
            <ac:spMk id="9" creationId="{4448CD34-B2D1-3BAB-A7A2-D08D41C05480}"/>
          </ac:spMkLst>
        </pc:spChg>
        <pc:spChg chg="add del mod">
          <ac:chgData name="Alon Osovsky" userId="ce38d7c5d3c980af" providerId="LiveId" clId="{DB8438D4-8741-47B4-B8FE-89F255D16264}" dt="2022-06-27T09:22:05.896" v="8110" actId="478"/>
          <ac:spMkLst>
            <pc:docMk/>
            <pc:sldMk cId="3283850327" sldId="290"/>
            <ac:spMk id="10" creationId="{7DC41825-97E2-3099-F89D-0C5A93F7E56F}"/>
          </ac:spMkLst>
        </pc:spChg>
        <pc:spChg chg="add del mod">
          <ac:chgData name="Alon Osovsky" userId="ce38d7c5d3c980af" providerId="LiveId" clId="{DB8438D4-8741-47B4-B8FE-89F255D16264}" dt="2022-06-27T09:22:05.896" v="8110" actId="478"/>
          <ac:spMkLst>
            <pc:docMk/>
            <pc:sldMk cId="3283850327" sldId="290"/>
            <ac:spMk id="11" creationId="{AE3664DF-B8EF-8B4A-5002-3DCE9D18B985}"/>
          </ac:spMkLst>
        </pc:spChg>
      </pc:sldChg>
      <pc:sldChg chg="addSp delSp modSp add mod ord">
        <pc:chgData name="Alon Osovsky" userId="ce38d7c5d3c980af" providerId="LiveId" clId="{DB8438D4-8741-47B4-B8FE-89F255D16264}" dt="2022-06-27T10:25:36.141" v="9846" actId="478"/>
        <pc:sldMkLst>
          <pc:docMk/>
          <pc:sldMk cId="3678705536" sldId="291"/>
        </pc:sldMkLst>
        <pc:spChg chg="mod">
          <ac:chgData name="Alon Osovsky" userId="ce38d7c5d3c980af" providerId="LiveId" clId="{DB8438D4-8741-47B4-B8FE-89F255D16264}" dt="2022-06-27T08:09:14.155" v="6739" actId="207"/>
          <ac:spMkLst>
            <pc:docMk/>
            <pc:sldMk cId="3678705536" sldId="291"/>
            <ac:spMk id="3" creationId="{7D6913C6-0D9B-9D26-86E3-4608946110C8}"/>
          </ac:spMkLst>
        </pc:spChg>
        <pc:spChg chg="mod">
          <ac:chgData name="Alon Osovsky" userId="ce38d7c5d3c980af" providerId="LiveId" clId="{DB8438D4-8741-47B4-B8FE-89F255D16264}" dt="2022-06-27T08:09:14.155" v="6739" actId="207"/>
          <ac:spMkLst>
            <pc:docMk/>
            <pc:sldMk cId="3678705536" sldId="291"/>
            <ac:spMk id="4" creationId="{DACDF9DD-ECD0-2955-5B00-959FA0C9F89E}"/>
          </ac:spMkLst>
        </pc:spChg>
        <pc:spChg chg="mod">
          <ac:chgData name="Alon Osovsky" userId="ce38d7c5d3c980af" providerId="LiveId" clId="{DB8438D4-8741-47B4-B8FE-89F255D16264}" dt="2022-06-27T08:09:14.155" v="6739" actId="207"/>
          <ac:spMkLst>
            <pc:docMk/>
            <pc:sldMk cId="3678705536" sldId="291"/>
            <ac:spMk id="5" creationId="{ADBC9626-FE9C-0FA1-A800-151E4876C1B7}"/>
          </ac:spMkLst>
        </pc:spChg>
        <pc:spChg chg="mod">
          <ac:chgData name="Alon Osovsky" userId="ce38d7c5d3c980af" providerId="LiveId" clId="{DB8438D4-8741-47B4-B8FE-89F255D16264}" dt="2022-06-27T08:09:14.155" v="6739" actId="207"/>
          <ac:spMkLst>
            <pc:docMk/>
            <pc:sldMk cId="3678705536" sldId="291"/>
            <ac:spMk id="6" creationId="{2769572F-9674-8926-D88A-591B8A107D66}"/>
          </ac:spMkLst>
        </pc:spChg>
        <pc:spChg chg="mod">
          <ac:chgData name="Alon Osovsky" userId="ce38d7c5d3c980af" providerId="LiveId" clId="{DB8438D4-8741-47B4-B8FE-89F255D16264}" dt="2022-06-27T08:11:22.162" v="6810" actId="1076"/>
          <ac:spMkLst>
            <pc:docMk/>
            <pc:sldMk cId="3678705536" sldId="291"/>
            <ac:spMk id="7" creationId="{9FD372E0-ED61-CD91-DE81-9225588E07B1}"/>
          </ac:spMkLst>
        </pc:spChg>
        <pc:spChg chg="add mod">
          <ac:chgData name="Alon Osovsky" userId="ce38d7c5d3c980af" providerId="LiveId" clId="{DB8438D4-8741-47B4-B8FE-89F255D16264}" dt="2022-06-27T08:11:26.918" v="6812" actId="1076"/>
          <ac:spMkLst>
            <pc:docMk/>
            <pc:sldMk cId="3678705536" sldId="291"/>
            <ac:spMk id="10" creationId="{502B6802-6139-0FD0-4B9A-C9EB727E9F17}"/>
          </ac:spMkLst>
        </pc:spChg>
        <pc:spChg chg="add mod">
          <ac:chgData name="Alon Osovsky" userId="ce38d7c5d3c980af" providerId="LiveId" clId="{DB8438D4-8741-47B4-B8FE-89F255D16264}" dt="2022-06-27T08:11:26.918" v="6812" actId="1076"/>
          <ac:spMkLst>
            <pc:docMk/>
            <pc:sldMk cId="3678705536" sldId="291"/>
            <ac:spMk id="11" creationId="{504ED44F-7CD8-08FC-2B3C-7B14E6F6D17B}"/>
          </ac:spMkLst>
        </pc:spChg>
        <pc:spChg chg="add mod">
          <ac:chgData name="Alon Osovsky" userId="ce38d7c5d3c980af" providerId="LiveId" clId="{DB8438D4-8741-47B4-B8FE-89F255D16264}" dt="2022-06-27T08:11:26.918" v="6812" actId="1076"/>
          <ac:spMkLst>
            <pc:docMk/>
            <pc:sldMk cId="3678705536" sldId="291"/>
            <ac:spMk id="12" creationId="{747B887F-9052-C52E-BE57-30E721866BBD}"/>
          </ac:spMkLst>
        </pc:spChg>
        <pc:spChg chg="add mod">
          <ac:chgData name="Alon Osovsky" userId="ce38d7c5d3c980af" providerId="LiveId" clId="{DB8438D4-8741-47B4-B8FE-89F255D16264}" dt="2022-06-27T08:11:26.918" v="6812" actId="1076"/>
          <ac:spMkLst>
            <pc:docMk/>
            <pc:sldMk cId="3678705536" sldId="291"/>
            <ac:spMk id="13" creationId="{1BF458B9-237D-F871-7ABF-12C0110E680F}"/>
          </ac:spMkLst>
        </pc:spChg>
        <pc:spChg chg="add mod">
          <ac:chgData name="Alon Osovsky" userId="ce38d7c5d3c980af" providerId="LiveId" clId="{DB8438D4-8741-47B4-B8FE-89F255D16264}" dt="2022-06-27T08:11:26.918" v="6812" actId="1076"/>
          <ac:spMkLst>
            <pc:docMk/>
            <pc:sldMk cId="3678705536" sldId="291"/>
            <ac:spMk id="14" creationId="{3AE02006-FA89-BCA5-E48F-66551B206F6F}"/>
          </ac:spMkLst>
        </pc:spChg>
        <pc:spChg chg="add mod">
          <ac:chgData name="Alon Osovsky" userId="ce38d7c5d3c980af" providerId="LiveId" clId="{DB8438D4-8741-47B4-B8FE-89F255D16264}" dt="2022-06-27T08:11:26.918" v="6812" actId="1076"/>
          <ac:spMkLst>
            <pc:docMk/>
            <pc:sldMk cId="3678705536" sldId="291"/>
            <ac:spMk id="15" creationId="{E623B4F2-5A36-ED68-BF20-6538ECC578BC}"/>
          </ac:spMkLst>
        </pc:spChg>
        <pc:spChg chg="add mod">
          <ac:chgData name="Alon Osovsky" userId="ce38d7c5d3c980af" providerId="LiveId" clId="{DB8438D4-8741-47B4-B8FE-89F255D16264}" dt="2022-06-27T08:11:26.918" v="6812" actId="1076"/>
          <ac:spMkLst>
            <pc:docMk/>
            <pc:sldMk cId="3678705536" sldId="291"/>
            <ac:spMk id="16" creationId="{F60EAC00-0382-2C94-0EEB-EF5CFFA3783A}"/>
          </ac:spMkLst>
        </pc:spChg>
        <pc:spChg chg="add mod">
          <ac:chgData name="Alon Osovsky" userId="ce38d7c5d3c980af" providerId="LiveId" clId="{DB8438D4-8741-47B4-B8FE-89F255D16264}" dt="2022-06-27T08:11:26.918" v="6812" actId="1076"/>
          <ac:spMkLst>
            <pc:docMk/>
            <pc:sldMk cId="3678705536" sldId="291"/>
            <ac:spMk id="17" creationId="{578DF392-F47B-7A76-C65D-8F479AFF5A6A}"/>
          </ac:spMkLst>
        </pc:spChg>
        <pc:spChg chg="add mod">
          <ac:chgData name="Alon Osovsky" userId="ce38d7c5d3c980af" providerId="LiveId" clId="{DB8438D4-8741-47B4-B8FE-89F255D16264}" dt="2022-06-27T08:11:26.918" v="6812" actId="1076"/>
          <ac:spMkLst>
            <pc:docMk/>
            <pc:sldMk cId="3678705536" sldId="291"/>
            <ac:spMk id="18" creationId="{FC809695-870F-FE9C-8356-8456414995A3}"/>
          </ac:spMkLst>
        </pc:spChg>
        <pc:spChg chg="add mod">
          <ac:chgData name="Alon Osovsky" userId="ce38d7c5d3c980af" providerId="LiveId" clId="{DB8438D4-8741-47B4-B8FE-89F255D16264}" dt="2022-06-27T08:11:26.918" v="6812" actId="1076"/>
          <ac:spMkLst>
            <pc:docMk/>
            <pc:sldMk cId="3678705536" sldId="291"/>
            <ac:spMk id="19" creationId="{DE40FD6C-8A24-5B97-1C9A-4D9B68DAD941}"/>
          </ac:spMkLst>
        </pc:spChg>
        <pc:spChg chg="add mod">
          <ac:chgData name="Alon Osovsky" userId="ce38d7c5d3c980af" providerId="LiveId" clId="{DB8438D4-8741-47B4-B8FE-89F255D16264}" dt="2022-06-27T08:11:26.918" v="6812" actId="1076"/>
          <ac:spMkLst>
            <pc:docMk/>
            <pc:sldMk cId="3678705536" sldId="291"/>
            <ac:spMk id="20" creationId="{684ABC19-BD65-046D-D69E-40552C17769F}"/>
          </ac:spMkLst>
        </pc:spChg>
        <pc:spChg chg="add mod">
          <ac:chgData name="Alon Osovsky" userId="ce38d7c5d3c980af" providerId="LiveId" clId="{DB8438D4-8741-47B4-B8FE-89F255D16264}" dt="2022-06-27T08:11:26.918" v="6812" actId="1076"/>
          <ac:spMkLst>
            <pc:docMk/>
            <pc:sldMk cId="3678705536" sldId="291"/>
            <ac:spMk id="21" creationId="{F8425A41-6580-EE72-9276-1C6CCEE14F50}"/>
          </ac:spMkLst>
        </pc:spChg>
        <pc:spChg chg="add mod">
          <ac:chgData name="Alon Osovsky" userId="ce38d7c5d3c980af" providerId="LiveId" clId="{DB8438D4-8741-47B4-B8FE-89F255D16264}" dt="2022-06-27T08:11:26.918" v="6812" actId="1076"/>
          <ac:spMkLst>
            <pc:docMk/>
            <pc:sldMk cId="3678705536" sldId="291"/>
            <ac:spMk id="22" creationId="{DF0482D8-139B-C8E4-6866-1D31D7B1EA8D}"/>
          </ac:spMkLst>
        </pc:spChg>
        <pc:spChg chg="add mod">
          <ac:chgData name="Alon Osovsky" userId="ce38d7c5d3c980af" providerId="LiveId" clId="{DB8438D4-8741-47B4-B8FE-89F255D16264}" dt="2022-06-27T08:11:26.918" v="6812" actId="1076"/>
          <ac:spMkLst>
            <pc:docMk/>
            <pc:sldMk cId="3678705536" sldId="291"/>
            <ac:spMk id="23" creationId="{61364280-D00D-8291-1714-4C94F4BE301D}"/>
          </ac:spMkLst>
        </pc:spChg>
        <pc:spChg chg="add mod">
          <ac:chgData name="Alon Osovsky" userId="ce38d7c5d3c980af" providerId="LiveId" clId="{DB8438D4-8741-47B4-B8FE-89F255D16264}" dt="2022-06-27T08:11:26.918" v="6812" actId="1076"/>
          <ac:spMkLst>
            <pc:docMk/>
            <pc:sldMk cId="3678705536" sldId="291"/>
            <ac:spMk id="24" creationId="{031D5764-BC05-645B-AE35-44F6D86F51E6}"/>
          </ac:spMkLst>
        </pc:spChg>
        <pc:spChg chg="add mod">
          <ac:chgData name="Alon Osovsky" userId="ce38d7c5d3c980af" providerId="LiveId" clId="{DB8438D4-8741-47B4-B8FE-89F255D16264}" dt="2022-06-27T08:17:10.897" v="6930" actId="20577"/>
          <ac:spMkLst>
            <pc:docMk/>
            <pc:sldMk cId="3678705536" sldId="291"/>
            <ac:spMk id="25" creationId="{5C701ABE-A47A-40EF-D8E6-F0023BF3BF4D}"/>
          </ac:spMkLst>
        </pc:spChg>
        <pc:spChg chg="add del mod">
          <ac:chgData name="Alon Osovsky" userId="ce38d7c5d3c980af" providerId="LiveId" clId="{DB8438D4-8741-47B4-B8FE-89F255D16264}" dt="2022-06-27T10:25:35.369" v="9844" actId="478"/>
          <ac:spMkLst>
            <pc:docMk/>
            <pc:sldMk cId="3678705536" sldId="291"/>
            <ac:spMk id="26" creationId="{39380EC7-5252-7B1C-861B-E8D591061B4D}"/>
          </ac:spMkLst>
        </pc:spChg>
        <pc:spChg chg="add del mod">
          <ac:chgData name="Alon Osovsky" userId="ce38d7c5d3c980af" providerId="LiveId" clId="{DB8438D4-8741-47B4-B8FE-89F255D16264}" dt="2022-06-27T10:25:36.141" v="9846" actId="478"/>
          <ac:spMkLst>
            <pc:docMk/>
            <pc:sldMk cId="3678705536" sldId="291"/>
            <ac:spMk id="27" creationId="{4F1CE998-7A2A-A1DE-56D0-FBD19856DBB8}"/>
          </ac:spMkLst>
        </pc:spChg>
        <pc:spChg chg="del">
          <ac:chgData name="Alon Osovsky" userId="ce38d7c5d3c980af" providerId="LiveId" clId="{DB8438D4-8741-47B4-B8FE-89F255D16264}" dt="2022-06-27T08:08:15.262" v="6726" actId="478"/>
          <ac:spMkLst>
            <pc:docMk/>
            <pc:sldMk cId="3678705536" sldId="291"/>
            <ac:spMk id="125" creationId="{2A6ED818-182B-6A99-6ABD-2B99389E2EF8}"/>
          </ac:spMkLst>
        </pc:spChg>
        <pc:spChg chg="del">
          <ac:chgData name="Alon Osovsky" userId="ce38d7c5d3c980af" providerId="LiveId" clId="{DB8438D4-8741-47B4-B8FE-89F255D16264}" dt="2022-06-27T08:08:15.262" v="6726" actId="478"/>
          <ac:spMkLst>
            <pc:docMk/>
            <pc:sldMk cId="3678705536" sldId="291"/>
            <ac:spMk id="126" creationId="{155B496B-5602-9728-40D3-000513CEF97E}"/>
          </ac:spMkLst>
        </pc:spChg>
        <pc:spChg chg="del">
          <ac:chgData name="Alon Osovsky" userId="ce38d7c5d3c980af" providerId="LiveId" clId="{DB8438D4-8741-47B4-B8FE-89F255D16264}" dt="2022-06-27T08:08:15.262" v="6726" actId="478"/>
          <ac:spMkLst>
            <pc:docMk/>
            <pc:sldMk cId="3678705536" sldId="291"/>
            <ac:spMk id="165" creationId="{24FDBA57-4782-AFB1-2F5C-267DA2E04483}"/>
          </ac:spMkLst>
        </pc:spChg>
      </pc:sldChg>
      <pc:sldChg chg="addSp delSp modSp add mod modTransition">
        <pc:chgData name="Alon Osovsky" userId="ce38d7c5d3c980af" providerId="LiveId" clId="{DB8438D4-8741-47B4-B8FE-89F255D16264}" dt="2022-06-27T09:33:48.357" v="8269" actId="167"/>
        <pc:sldMkLst>
          <pc:docMk/>
          <pc:sldMk cId="1723991717" sldId="292"/>
        </pc:sldMkLst>
        <pc:spChg chg="mod">
          <ac:chgData name="Alon Osovsky" userId="ce38d7c5d3c980af" providerId="LiveId" clId="{DB8438D4-8741-47B4-B8FE-89F255D16264}" dt="2022-06-27T08:17:13.854" v="6932" actId="20577"/>
          <ac:spMkLst>
            <pc:docMk/>
            <pc:sldMk cId="1723991717" sldId="292"/>
            <ac:spMk id="25" creationId="{5C701ABE-A47A-40EF-D8E6-F0023BF3BF4D}"/>
          </ac:spMkLst>
        </pc:spChg>
        <pc:spChg chg="mod">
          <ac:chgData name="Alon Osovsky" userId="ce38d7c5d3c980af" providerId="LiveId" clId="{DB8438D4-8741-47B4-B8FE-89F255D16264}" dt="2022-06-27T08:14:12.504" v="6888" actId="208"/>
          <ac:spMkLst>
            <pc:docMk/>
            <pc:sldMk cId="1723991717" sldId="292"/>
            <ac:spMk id="26" creationId="{39380EC7-5252-7B1C-861B-E8D591061B4D}"/>
          </ac:spMkLst>
        </pc:spChg>
        <pc:spChg chg="mod">
          <ac:chgData name="Alon Osovsky" userId="ce38d7c5d3c980af" providerId="LiveId" clId="{DB8438D4-8741-47B4-B8FE-89F255D16264}" dt="2022-06-27T08:14:09.178" v="6887" actId="207"/>
          <ac:spMkLst>
            <pc:docMk/>
            <pc:sldMk cId="1723991717" sldId="292"/>
            <ac:spMk id="27" creationId="{4F1CE998-7A2A-A1DE-56D0-FBD19856DBB8}"/>
          </ac:spMkLst>
        </pc:spChg>
        <pc:cxnChg chg="add del mod">
          <ac:chgData name="Alon Osovsky" userId="ce38d7c5d3c980af" providerId="LiveId" clId="{DB8438D4-8741-47B4-B8FE-89F255D16264}" dt="2022-06-27T08:13:21.997" v="6879" actId="11529"/>
          <ac:cxnSpMkLst>
            <pc:docMk/>
            <pc:sldMk cId="1723991717" sldId="292"/>
            <ac:cxnSpMk id="8" creationId="{D303157D-A827-5C95-8B07-916DD6845F58}"/>
          </ac:cxnSpMkLst>
        </pc:cxnChg>
        <pc:cxnChg chg="add mod ord">
          <ac:chgData name="Alon Osovsky" userId="ce38d7c5d3c980af" providerId="LiveId" clId="{DB8438D4-8741-47B4-B8FE-89F255D16264}" dt="2022-06-27T09:33:48.357" v="8269" actId="167"/>
          <ac:cxnSpMkLst>
            <pc:docMk/>
            <pc:sldMk cId="1723991717" sldId="292"/>
            <ac:cxnSpMk id="28" creationId="{2D2C772E-44F0-FD5D-471F-34E1F5250DF4}"/>
          </ac:cxnSpMkLst>
        </pc:cxnChg>
      </pc:sldChg>
      <pc:sldChg chg="addSp delSp modSp add mod modTransition">
        <pc:chgData name="Alon Osovsky" userId="ce38d7c5d3c980af" providerId="LiveId" clId="{DB8438D4-8741-47B4-B8FE-89F255D16264}" dt="2022-06-27T08:17:18.170" v="6934" actId="20577"/>
        <pc:sldMkLst>
          <pc:docMk/>
          <pc:sldMk cId="3308002117" sldId="293"/>
        </pc:sldMkLst>
        <pc:spChg chg="mod">
          <ac:chgData name="Alon Osovsky" userId="ce38d7c5d3c980af" providerId="LiveId" clId="{DB8438D4-8741-47B4-B8FE-89F255D16264}" dt="2022-06-27T08:13:56.878" v="6885" actId="207"/>
          <ac:spMkLst>
            <pc:docMk/>
            <pc:sldMk cId="3308002117" sldId="293"/>
            <ac:spMk id="10" creationId="{502B6802-6139-0FD0-4B9A-C9EB727E9F17}"/>
          </ac:spMkLst>
        </pc:spChg>
        <pc:spChg chg="mod">
          <ac:chgData name="Alon Osovsky" userId="ce38d7c5d3c980af" providerId="LiveId" clId="{DB8438D4-8741-47B4-B8FE-89F255D16264}" dt="2022-06-27T08:13:56.878" v="6885" actId="207"/>
          <ac:spMkLst>
            <pc:docMk/>
            <pc:sldMk cId="3308002117" sldId="293"/>
            <ac:spMk id="11" creationId="{504ED44F-7CD8-08FC-2B3C-7B14E6F6D17B}"/>
          </ac:spMkLst>
        </pc:spChg>
        <pc:spChg chg="mod">
          <ac:chgData name="Alon Osovsky" userId="ce38d7c5d3c980af" providerId="LiveId" clId="{DB8438D4-8741-47B4-B8FE-89F255D16264}" dt="2022-06-27T08:13:56.878" v="6885" actId="207"/>
          <ac:spMkLst>
            <pc:docMk/>
            <pc:sldMk cId="3308002117" sldId="293"/>
            <ac:spMk id="12" creationId="{747B887F-9052-C52E-BE57-30E721866BBD}"/>
          </ac:spMkLst>
        </pc:spChg>
        <pc:spChg chg="mod">
          <ac:chgData name="Alon Osovsky" userId="ce38d7c5d3c980af" providerId="LiveId" clId="{DB8438D4-8741-47B4-B8FE-89F255D16264}" dt="2022-06-27T08:13:56.878" v="6885" actId="207"/>
          <ac:spMkLst>
            <pc:docMk/>
            <pc:sldMk cId="3308002117" sldId="293"/>
            <ac:spMk id="13" creationId="{1BF458B9-237D-F871-7ABF-12C0110E680F}"/>
          </ac:spMkLst>
        </pc:spChg>
        <pc:spChg chg="mod">
          <ac:chgData name="Alon Osovsky" userId="ce38d7c5d3c980af" providerId="LiveId" clId="{DB8438D4-8741-47B4-B8FE-89F255D16264}" dt="2022-06-27T08:13:56.878" v="6885" actId="207"/>
          <ac:spMkLst>
            <pc:docMk/>
            <pc:sldMk cId="3308002117" sldId="293"/>
            <ac:spMk id="14" creationId="{3AE02006-FA89-BCA5-E48F-66551B206F6F}"/>
          </ac:spMkLst>
        </pc:spChg>
        <pc:spChg chg="mod">
          <ac:chgData name="Alon Osovsky" userId="ce38d7c5d3c980af" providerId="LiveId" clId="{DB8438D4-8741-47B4-B8FE-89F255D16264}" dt="2022-06-27T08:13:56.878" v="6885" actId="207"/>
          <ac:spMkLst>
            <pc:docMk/>
            <pc:sldMk cId="3308002117" sldId="293"/>
            <ac:spMk id="15" creationId="{E623B4F2-5A36-ED68-BF20-6538ECC578BC}"/>
          </ac:spMkLst>
        </pc:spChg>
        <pc:spChg chg="mod">
          <ac:chgData name="Alon Osovsky" userId="ce38d7c5d3c980af" providerId="LiveId" clId="{DB8438D4-8741-47B4-B8FE-89F255D16264}" dt="2022-06-27T08:13:56.878" v="6885" actId="207"/>
          <ac:spMkLst>
            <pc:docMk/>
            <pc:sldMk cId="3308002117" sldId="293"/>
            <ac:spMk id="16" creationId="{F60EAC00-0382-2C94-0EEB-EF5CFFA3783A}"/>
          </ac:spMkLst>
        </pc:spChg>
        <pc:spChg chg="mod">
          <ac:chgData name="Alon Osovsky" userId="ce38d7c5d3c980af" providerId="LiveId" clId="{DB8438D4-8741-47B4-B8FE-89F255D16264}" dt="2022-06-27T08:13:56.878" v="6885" actId="207"/>
          <ac:spMkLst>
            <pc:docMk/>
            <pc:sldMk cId="3308002117" sldId="293"/>
            <ac:spMk id="17" creationId="{578DF392-F47B-7A76-C65D-8F479AFF5A6A}"/>
          </ac:spMkLst>
        </pc:spChg>
        <pc:spChg chg="del">
          <ac:chgData name="Alon Osovsky" userId="ce38d7c5d3c980af" providerId="LiveId" clId="{DB8438D4-8741-47B4-B8FE-89F255D16264}" dt="2022-06-27T08:14:25.473" v="6890" actId="478"/>
          <ac:spMkLst>
            <pc:docMk/>
            <pc:sldMk cId="3308002117" sldId="293"/>
            <ac:spMk id="25" creationId="{5C701ABE-A47A-40EF-D8E6-F0023BF3BF4D}"/>
          </ac:spMkLst>
        </pc:spChg>
        <pc:spChg chg="del mod">
          <ac:chgData name="Alon Osovsky" userId="ce38d7c5d3c980af" providerId="LiveId" clId="{DB8438D4-8741-47B4-B8FE-89F255D16264}" dt="2022-06-27T08:15:02.244" v="6899" actId="478"/>
          <ac:spMkLst>
            <pc:docMk/>
            <pc:sldMk cId="3308002117" sldId="293"/>
            <ac:spMk id="26" creationId="{39380EC7-5252-7B1C-861B-E8D591061B4D}"/>
          </ac:spMkLst>
        </pc:spChg>
        <pc:spChg chg="del mod">
          <ac:chgData name="Alon Osovsky" userId="ce38d7c5d3c980af" providerId="LiveId" clId="{DB8438D4-8741-47B4-B8FE-89F255D16264}" dt="2022-06-27T08:15:02.244" v="6899" actId="478"/>
          <ac:spMkLst>
            <pc:docMk/>
            <pc:sldMk cId="3308002117" sldId="293"/>
            <ac:spMk id="27" creationId="{4F1CE998-7A2A-A1DE-56D0-FBD19856DBB8}"/>
          </ac:spMkLst>
        </pc:spChg>
        <pc:spChg chg="add mod">
          <ac:chgData name="Alon Osovsky" userId="ce38d7c5d3c980af" providerId="LiveId" clId="{DB8438D4-8741-47B4-B8FE-89F255D16264}" dt="2022-06-27T08:17:18.170" v="6934" actId="20577"/>
          <ac:spMkLst>
            <pc:docMk/>
            <pc:sldMk cId="3308002117" sldId="293"/>
            <ac:spMk id="29" creationId="{E0241957-C653-9D13-4C02-71EB6224907E}"/>
          </ac:spMkLst>
        </pc:spChg>
        <pc:spChg chg="add mod">
          <ac:chgData name="Alon Osovsky" userId="ce38d7c5d3c980af" providerId="LiveId" clId="{DB8438D4-8741-47B4-B8FE-89F255D16264}" dt="2022-06-27T08:15:05.478" v="6901" actId="14100"/>
          <ac:spMkLst>
            <pc:docMk/>
            <pc:sldMk cId="3308002117" sldId="293"/>
            <ac:spMk id="30" creationId="{7FBC14B3-CD1D-DEAF-D78F-0B90C00C893B}"/>
          </ac:spMkLst>
        </pc:spChg>
        <pc:spChg chg="add mod">
          <ac:chgData name="Alon Osovsky" userId="ce38d7c5d3c980af" providerId="LiveId" clId="{DB8438D4-8741-47B4-B8FE-89F255D16264}" dt="2022-06-27T08:15:07.836" v="6902" actId="1076"/>
          <ac:spMkLst>
            <pc:docMk/>
            <pc:sldMk cId="3308002117" sldId="293"/>
            <ac:spMk id="31" creationId="{8E2CA05B-066A-963E-7A13-037D8FC574AA}"/>
          </ac:spMkLst>
        </pc:spChg>
        <pc:cxnChg chg="del mod">
          <ac:chgData name="Alon Osovsky" userId="ce38d7c5d3c980af" providerId="LiveId" clId="{DB8438D4-8741-47B4-B8FE-89F255D16264}" dt="2022-06-27T08:14:25.751" v="6891" actId="478"/>
          <ac:cxnSpMkLst>
            <pc:docMk/>
            <pc:sldMk cId="3308002117" sldId="293"/>
            <ac:cxnSpMk id="28" creationId="{2D2C772E-44F0-FD5D-471F-34E1F5250DF4}"/>
          </ac:cxnSpMkLst>
        </pc:cxnChg>
      </pc:sldChg>
      <pc:sldChg chg="addSp delSp modSp add mod modTransition">
        <pc:chgData name="Alon Osovsky" userId="ce38d7c5d3c980af" providerId="LiveId" clId="{DB8438D4-8741-47B4-B8FE-89F255D16264}" dt="2022-06-27T09:33:43.156" v="8267" actId="167"/>
        <pc:sldMkLst>
          <pc:docMk/>
          <pc:sldMk cId="1146183278" sldId="294"/>
        </pc:sldMkLst>
        <pc:spChg chg="add mod">
          <ac:chgData name="Alon Osovsky" userId="ce38d7c5d3c980af" providerId="LiveId" clId="{DB8438D4-8741-47B4-B8FE-89F255D16264}" dt="2022-06-27T08:17:22.639" v="6936" actId="20577"/>
          <ac:spMkLst>
            <pc:docMk/>
            <pc:sldMk cId="1146183278" sldId="294"/>
            <ac:spMk id="25" creationId="{C3B3737B-5133-509B-D5AA-84465C06FF1C}"/>
          </ac:spMkLst>
        </pc:spChg>
        <pc:spChg chg="del">
          <ac:chgData name="Alon Osovsky" userId="ce38d7c5d3c980af" providerId="LiveId" clId="{DB8438D4-8741-47B4-B8FE-89F255D16264}" dt="2022-06-27T08:15:12.330" v="6903" actId="478"/>
          <ac:spMkLst>
            <pc:docMk/>
            <pc:sldMk cId="1146183278" sldId="294"/>
            <ac:spMk id="26" creationId="{39380EC7-5252-7B1C-861B-E8D591061B4D}"/>
          </ac:spMkLst>
        </pc:spChg>
        <pc:spChg chg="del">
          <ac:chgData name="Alon Osovsky" userId="ce38d7c5d3c980af" providerId="LiveId" clId="{DB8438D4-8741-47B4-B8FE-89F255D16264}" dt="2022-06-27T08:15:12.330" v="6903" actId="478"/>
          <ac:spMkLst>
            <pc:docMk/>
            <pc:sldMk cId="1146183278" sldId="294"/>
            <ac:spMk id="27" creationId="{4F1CE998-7A2A-A1DE-56D0-FBD19856DBB8}"/>
          </ac:spMkLst>
        </pc:spChg>
        <pc:spChg chg="del">
          <ac:chgData name="Alon Osovsky" userId="ce38d7c5d3c980af" providerId="LiveId" clId="{DB8438D4-8741-47B4-B8FE-89F255D16264}" dt="2022-06-27T08:14:38.423" v="6893" actId="478"/>
          <ac:spMkLst>
            <pc:docMk/>
            <pc:sldMk cId="1146183278" sldId="294"/>
            <ac:spMk id="29" creationId="{E0241957-C653-9D13-4C02-71EB6224907E}"/>
          </ac:spMkLst>
        </pc:spChg>
        <pc:spChg chg="add mod">
          <ac:chgData name="Alon Osovsky" userId="ce38d7c5d3c980af" providerId="LiveId" clId="{DB8438D4-8741-47B4-B8FE-89F255D16264}" dt="2022-06-27T08:15:17.620" v="6906" actId="1076"/>
          <ac:spMkLst>
            <pc:docMk/>
            <pc:sldMk cId="1146183278" sldId="294"/>
            <ac:spMk id="30" creationId="{49C4EC93-D856-E2CE-F8F4-D7D01F530402}"/>
          </ac:spMkLst>
        </pc:spChg>
        <pc:spChg chg="add mod">
          <ac:chgData name="Alon Osovsky" userId="ce38d7c5d3c980af" providerId="LiveId" clId="{DB8438D4-8741-47B4-B8FE-89F255D16264}" dt="2022-06-27T08:15:12.945" v="6904"/>
          <ac:spMkLst>
            <pc:docMk/>
            <pc:sldMk cId="1146183278" sldId="294"/>
            <ac:spMk id="31" creationId="{51AE1C2D-CEED-CF59-BF9C-17E29FA2B1CC}"/>
          </ac:spMkLst>
        </pc:spChg>
        <pc:cxnChg chg="add mod ord">
          <ac:chgData name="Alon Osovsky" userId="ce38d7c5d3c980af" providerId="LiveId" clId="{DB8438D4-8741-47B4-B8FE-89F255D16264}" dt="2022-06-27T09:33:43.156" v="8267" actId="167"/>
          <ac:cxnSpMkLst>
            <pc:docMk/>
            <pc:sldMk cId="1146183278" sldId="294"/>
            <ac:cxnSpMk id="28" creationId="{F109AB61-4639-F9B8-59A7-3C6AAE5EB667}"/>
          </ac:cxnSpMkLst>
        </pc:cxnChg>
      </pc:sldChg>
      <pc:sldChg chg="addSp delSp modSp add del mod modTransition">
        <pc:chgData name="Alon Osovsky" userId="ce38d7c5d3c980af" providerId="LiveId" clId="{DB8438D4-8741-47B4-B8FE-89F255D16264}" dt="2022-06-27T08:17:52.698" v="6945" actId="47"/>
        <pc:sldMkLst>
          <pc:docMk/>
          <pc:sldMk cId="2946218185" sldId="295"/>
        </pc:sldMkLst>
        <pc:spChg chg="mod">
          <ac:chgData name="Alon Osovsky" userId="ce38d7c5d3c980af" providerId="LiveId" clId="{DB8438D4-8741-47B4-B8FE-89F255D16264}" dt="2022-06-27T08:15:41.423" v="6911"/>
          <ac:spMkLst>
            <pc:docMk/>
            <pc:sldMk cId="2946218185" sldId="295"/>
            <ac:spMk id="18" creationId="{FC809695-870F-FE9C-8356-8456414995A3}"/>
          </ac:spMkLst>
        </pc:spChg>
        <pc:spChg chg="mod">
          <ac:chgData name="Alon Osovsky" userId="ce38d7c5d3c980af" providerId="LiveId" clId="{DB8438D4-8741-47B4-B8FE-89F255D16264}" dt="2022-06-27T08:15:41.423" v="6911"/>
          <ac:spMkLst>
            <pc:docMk/>
            <pc:sldMk cId="2946218185" sldId="295"/>
            <ac:spMk id="19" creationId="{DE40FD6C-8A24-5B97-1C9A-4D9B68DAD941}"/>
          </ac:spMkLst>
        </pc:spChg>
        <pc:spChg chg="mod">
          <ac:chgData name="Alon Osovsky" userId="ce38d7c5d3c980af" providerId="LiveId" clId="{DB8438D4-8741-47B4-B8FE-89F255D16264}" dt="2022-06-27T08:15:41.423" v="6911"/>
          <ac:spMkLst>
            <pc:docMk/>
            <pc:sldMk cId="2946218185" sldId="295"/>
            <ac:spMk id="20" creationId="{684ABC19-BD65-046D-D69E-40552C17769F}"/>
          </ac:spMkLst>
        </pc:spChg>
        <pc:spChg chg="mod">
          <ac:chgData name="Alon Osovsky" userId="ce38d7c5d3c980af" providerId="LiveId" clId="{DB8438D4-8741-47B4-B8FE-89F255D16264}" dt="2022-06-27T08:15:41.423" v="6911"/>
          <ac:spMkLst>
            <pc:docMk/>
            <pc:sldMk cId="2946218185" sldId="295"/>
            <ac:spMk id="21" creationId="{F8425A41-6580-EE72-9276-1C6CCEE14F50}"/>
          </ac:spMkLst>
        </pc:spChg>
        <pc:spChg chg="del">
          <ac:chgData name="Alon Osovsky" userId="ce38d7c5d3c980af" providerId="LiveId" clId="{DB8438D4-8741-47B4-B8FE-89F255D16264}" dt="2022-06-27T08:15:44.277" v="6913" actId="478"/>
          <ac:spMkLst>
            <pc:docMk/>
            <pc:sldMk cId="2946218185" sldId="295"/>
            <ac:spMk id="25" creationId="{C3B3737B-5133-509B-D5AA-84465C06FF1C}"/>
          </ac:spMkLst>
        </pc:spChg>
        <pc:spChg chg="add mod">
          <ac:chgData name="Alon Osovsky" userId="ce38d7c5d3c980af" providerId="LiveId" clId="{DB8438D4-8741-47B4-B8FE-89F255D16264}" dt="2022-06-27T08:15:46.534" v="6914"/>
          <ac:spMkLst>
            <pc:docMk/>
            <pc:sldMk cId="2946218185" sldId="295"/>
            <ac:spMk id="26" creationId="{0EE184FD-D5FF-06B8-27F7-98B0BF12A774}"/>
          </ac:spMkLst>
        </pc:spChg>
        <pc:spChg chg="mod">
          <ac:chgData name="Alon Osovsky" userId="ce38d7c5d3c980af" providerId="LiveId" clId="{DB8438D4-8741-47B4-B8FE-89F255D16264}" dt="2022-06-27T08:15:34.122" v="6908" actId="14100"/>
          <ac:spMkLst>
            <pc:docMk/>
            <pc:sldMk cId="2946218185" sldId="295"/>
            <ac:spMk id="30" creationId="{49C4EC93-D856-E2CE-F8F4-D7D01F530402}"/>
          </ac:spMkLst>
        </pc:spChg>
        <pc:spChg chg="mod">
          <ac:chgData name="Alon Osovsky" userId="ce38d7c5d3c980af" providerId="LiveId" clId="{DB8438D4-8741-47B4-B8FE-89F255D16264}" dt="2022-06-27T08:15:36.240" v="6909" actId="1076"/>
          <ac:spMkLst>
            <pc:docMk/>
            <pc:sldMk cId="2946218185" sldId="295"/>
            <ac:spMk id="31" creationId="{51AE1C2D-CEED-CF59-BF9C-17E29FA2B1CC}"/>
          </ac:spMkLst>
        </pc:spChg>
        <pc:cxnChg chg="del mod">
          <ac:chgData name="Alon Osovsky" userId="ce38d7c5d3c980af" providerId="LiveId" clId="{DB8438D4-8741-47B4-B8FE-89F255D16264}" dt="2022-06-27T08:15:43.696" v="6912" actId="478"/>
          <ac:cxnSpMkLst>
            <pc:docMk/>
            <pc:sldMk cId="2946218185" sldId="295"/>
            <ac:cxnSpMk id="28" creationId="{F109AB61-4639-F9B8-59A7-3C6AAE5EB667}"/>
          </ac:cxnSpMkLst>
        </pc:cxnChg>
      </pc:sldChg>
      <pc:sldChg chg="addSp delSp modSp add del mod modTransition">
        <pc:chgData name="Alon Osovsky" userId="ce38d7c5d3c980af" providerId="LiveId" clId="{DB8438D4-8741-47B4-B8FE-89F255D16264}" dt="2022-06-27T08:17:55.051" v="6946" actId="47"/>
        <pc:sldMkLst>
          <pc:docMk/>
          <pc:sldMk cId="4202270147" sldId="296"/>
        </pc:sldMkLst>
        <pc:spChg chg="add mod">
          <ac:chgData name="Alon Osovsky" userId="ce38d7c5d3c980af" providerId="LiveId" clId="{DB8438D4-8741-47B4-B8FE-89F255D16264}" dt="2022-06-27T08:16:12.224" v="6921" actId="1076"/>
          <ac:spMkLst>
            <pc:docMk/>
            <pc:sldMk cId="4202270147" sldId="296"/>
            <ac:spMk id="25" creationId="{1A7DDEFE-A9FC-29BB-9741-6BF3C5E495E0}"/>
          </ac:spMkLst>
        </pc:spChg>
        <pc:spChg chg="del">
          <ac:chgData name="Alon Osovsky" userId="ce38d7c5d3c980af" providerId="LiveId" clId="{DB8438D4-8741-47B4-B8FE-89F255D16264}" dt="2022-06-27T08:16:03.554" v="6916" actId="478"/>
          <ac:spMkLst>
            <pc:docMk/>
            <pc:sldMk cId="4202270147" sldId="296"/>
            <ac:spMk id="26" creationId="{0EE184FD-D5FF-06B8-27F7-98B0BF12A774}"/>
          </ac:spMkLst>
        </pc:spChg>
        <pc:cxnChg chg="add mod">
          <ac:chgData name="Alon Osovsky" userId="ce38d7c5d3c980af" providerId="LiveId" clId="{DB8438D4-8741-47B4-B8FE-89F255D16264}" dt="2022-06-27T08:16:15.370" v="6923" actId="14100"/>
          <ac:cxnSpMkLst>
            <pc:docMk/>
            <pc:sldMk cId="4202270147" sldId="296"/>
            <ac:cxnSpMk id="27" creationId="{618479CD-4A1C-3253-2BA7-D5D219BD11D2}"/>
          </ac:cxnSpMkLst>
        </pc:cxnChg>
      </pc:sldChg>
      <pc:sldChg chg="addSp delSp modSp add mod">
        <pc:chgData name="Alon Osovsky" userId="ce38d7c5d3c980af" providerId="LiveId" clId="{DB8438D4-8741-47B4-B8FE-89F255D16264}" dt="2022-06-27T08:17:48.568" v="6944" actId="478"/>
        <pc:sldMkLst>
          <pc:docMk/>
          <pc:sldMk cId="1280651115" sldId="297"/>
        </pc:sldMkLst>
        <pc:spChg chg="mod">
          <ac:chgData name="Alon Osovsky" userId="ce38d7c5d3c980af" providerId="LiveId" clId="{DB8438D4-8741-47B4-B8FE-89F255D16264}" dt="2022-06-27T08:17:37.433" v="6941"/>
          <ac:spMkLst>
            <pc:docMk/>
            <pc:sldMk cId="1280651115" sldId="297"/>
            <ac:spMk id="21" creationId="{F8425A41-6580-EE72-9276-1C6CCEE14F50}"/>
          </ac:spMkLst>
        </pc:spChg>
        <pc:spChg chg="mod">
          <ac:chgData name="Alon Osovsky" userId="ce38d7c5d3c980af" providerId="LiveId" clId="{DB8438D4-8741-47B4-B8FE-89F255D16264}" dt="2022-06-27T08:17:37.433" v="6941"/>
          <ac:spMkLst>
            <pc:docMk/>
            <pc:sldMk cId="1280651115" sldId="297"/>
            <ac:spMk id="22" creationId="{DF0482D8-139B-C8E4-6866-1D31D7B1EA8D}"/>
          </ac:spMkLst>
        </pc:spChg>
        <pc:spChg chg="mod">
          <ac:chgData name="Alon Osovsky" userId="ce38d7c5d3c980af" providerId="LiveId" clId="{DB8438D4-8741-47B4-B8FE-89F255D16264}" dt="2022-06-27T08:17:37.433" v="6941"/>
          <ac:spMkLst>
            <pc:docMk/>
            <pc:sldMk cId="1280651115" sldId="297"/>
            <ac:spMk id="23" creationId="{61364280-D00D-8291-1714-4C94F4BE301D}"/>
          </ac:spMkLst>
        </pc:spChg>
        <pc:spChg chg="mod">
          <ac:chgData name="Alon Osovsky" userId="ce38d7c5d3c980af" providerId="LiveId" clId="{DB8438D4-8741-47B4-B8FE-89F255D16264}" dt="2022-06-27T08:17:37.433" v="6941"/>
          <ac:spMkLst>
            <pc:docMk/>
            <pc:sldMk cId="1280651115" sldId="297"/>
            <ac:spMk id="24" creationId="{031D5764-BC05-645B-AE35-44F6D86F51E6}"/>
          </ac:spMkLst>
        </pc:spChg>
        <pc:spChg chg="del">
          <ac:chgData name="Alon Osovsky" userId="ce38d7c5d3c980af" providerId="LiveId" clId="{DB8438D4-8741-47B4-B8FE-89F255D16264}" dt="2022-06-27T08:17:48.568" v="6944" actId="478"/>
          <ac:spMkLst>
            <pc:docMk/>
            <pc:sldMk cId="1280651115" sldId="297"/>
            <ac:spMk id="25" creationId="{C3B3737B-5133-509B-D5AA-84465C06FF1C}"/>
          </ac:spMkLst>
        </pc:spChg>
        <pc:spChg chg="add mod">
          <ac:chgData name="Alon Osovsky" userId="ce38d7c5d3c980af" providerId="LiveId" clId="{DB8438D4-8741-47B4-B8FE-89F255D16264}" dt="2022-06-27T08:17:47.385" v="6943"/>
          <ac:spMkLst>
            <pc:docMk/>
            <pc:sldMk cId="1280651115" sldId="297"/>
            <ac:spMk id="26" creationId="{A219F5AF-D2C3-1F03-21E1-2E37F1613D54}"/>
          </ac:spMkLst>
        </pc:spChg>
        <pc:spChg chg="mod">
          <ac:chgData name="Alon Osovsky" userId="ce38d7c5d3c980af" providerId="LiveId" clId="{DB8438D4-8741-47B4-B8FE-89F255D16264}" dt="2022-06-27T08:17:29.882" v="6938" actId="14100"/>
          <ac:spMkLst>
            <pc:docMk/>
            <pc:sldMk cId="1280651115" sldId="297"/>
            <ac:spMk id="30" creationId="{49C4EC93-D856-E2CE-F8F4-D7D01F530402}"/>
          </ac:spMkLst>
        </pc:spChg>
        <pc:spChg chg="mod">
          <ac:chgData name="Alon Osovsky" userId="ce38d7c5d3c980af" providerId="LiveId" clId="{DB8438D4-8741-47B4-B8FE-89F255D16264}" dt="2022-06-27T08:17:32.687" v="6939" actId="1076"/>
          <ac:spMkLst>
            <pc:docMk/>
            <pc:sldMk cId="1280651115" sldId="297"/>
            <ac:spMk id="31" creationId="{51AE1C2D-CEED-CF59-BF9C-17E29FA2B1CC}"/>
          </ac:spMkLst>
        </pc:spChg>
        <pc:cxnChg chg="del mod">
          <ac:chgData name="Alon Osovsky" userId="ce38d7c5d3c980af" providerId="LiveId" clId="{DB8438D4-8741-47B4-B8FE-89F255D16264}" dt="2022-06-27T08:17:39.484" v="6942" actId="478"/>
          <ac:cxnSpMkLst>
            <pc:docMk/>
            <pc:sldMk cId="1280651115" sldId="297"/>
            <ac:cxnSpMk id="28" creationId="{F109AB61-4639-F9B8-59A7-3C6AAE5EB667}"/>
          </ac:cxnSpMkLst>
        </pc:cxnChg>
      </pc:sldChg>
      <pc:sldChg chg="addSp delSp modSp add mod">
        <pc:chgData name="Alon Osovsky" userId="ce38d7c5d3c980af" providerId="LiveId" clId="{DB8438D4-8741-47B4-B8FE-89F255D16264}" dt="2022-06-27T09:33:37.719" v="8265" actId="167"/>
        <pc:sldMkLst>
          <pc:docMk/>
          <pc:sldMk cId="4152685837" sldId="298"/>
        </pc:sldMkLst>
        <pc:spChg chg="add mod">
          <ac:chgData name="Alon Osovsky" userId="ce38d7c5d3c980af" providerId="LiveId" clId="{DB8438D4-8741-47B4-B8FE-89F255D16264}" dt="2022-06-27T08:18:16.901" v="6961" actId="1076"/>
          <ac:spMkLst>
            <pc:docMk/>
            <pc:sldMk cId="4152685837" sldId="298"/>
            <ac:spMk id="25" creationId="{C963D312-618E-121B-1AF9-DADCD4C0B49E}"/>
          </ac:spMkLst>
        </pc:spChg>
        <pc:spChg chg="del">
          <ac:chgData name="Alon Osovsky" userId="ce38d7c5d3c980af" providerId="LiveId" clId="{DB8438D4-8741-47B4-B8FE-89F255D16264}" dt="2022-06-27T08:18:03.672" v="6948" actId="478"/>
          <ac:spMkLst>
            <pc:docMk/>
            <pc:sldMk cId="4152685837" sldId="298"/>
            <ac:spMk id="26" creationId="{A219F5AF-D2C3-1F03-21E1-2E37F1613D54}"/>
          </ac:spMkLst>
        </pc:spChg>
        <pc:cxnChg chg="add del mod ord">
          <ac:chgData name="Alon Osovsky" userId="ce38d7c5d3c980af" providerId="LiveId" clId="{DB8438D4-8741-47B4-B8FE-89F255D16264}" dt="2022-06-27T09:33:37.719" v="8265" actId="167"/>
          <ac:cxnSpMkLst>
            <pc:docMk/>
            <pc:sldMk cId="4152685837" sldId="298"/>
            <ac:cxnSpMk id="27" creationId="{2FF7B8DD-3369-C66F-9CB9-3A5EC5D2A46F}"/>
          </ac:cxnSpMkLst>
        </pc:cxnChg>
      </pc:sldChg>
      <pc:sldChg chg="addSp delSp modSp add mod">
        <pc:chgData name="Alon Osovsky" userId="ce38d7c5d3c980af" providerId="LiveId" clId="{DB8438D4-8741-47B4-B8FE-89F255D16264}" dt="2022-06-27T08:20:00.222" v="6979"/>
        <pc:sldMkLst>
          <pc:docMk/>
          <pc:sldMk cId="1808761665" sldId="299"/>
        </pc:sldMkLst>
        <pc:spChg chg="mod">
          <ac:chgData name="Alon Osovsky" userId="ce38d7c5d3c980af" providerId="LiveId" clId="{DB8438D4-8741-47B4-B8FE-89F255D16264}" dt="2022-06-27T08:20:00.222" v="6979"/>
          <ac:spMkLst>
            <pc:docMk/>
            <pc:sldMk cId="1808761665" sldId="299"/>
            <ac:spMk id="18" creationId="{FC809695-870F-FE9C-8356-8456414995A3}"/>
          </ac:spMkLst>
        </pc:spChg>
        <pc:spChg chg="mod">
          <ac:chgData name="Alon Osovsky" userId="ce38d7c5d3c980af" providerId="LiveId" clId="{DB8438D4-8741-47B4-B8FE-89F255D16264}" dt="2022-06-27T08:20:00.222" v="6979"/>
          <ac:spMkLst>
            <pc:docMk/>
            <pc:sldMk cId="1808761665" sldId="299"/>
            <ac:spMk id="19" creationId="{DE40FD6C-8A24-5B97-1C9A-4D9B68DAD941}"/>
          </ac:spMkLst>
        </pc:spChg>
        <pc:spChg chg="del">
          <ac:chgData name="Alon Osovsky" userId="ce38d7c5d3c980af" providerId="LiveId" clId="{DB8438D4-8741-47B4-B8FE-89F255D16264}" dt="2022-06-27T08:19:55.916" v="6976" actId="478"/>
          <ac:spMkLst>
            <pc:docMk/>
            <pc:sldMk cId="1808761665" sldId="299"/>
            <ac:spMk id="25" creationId="{C963D312-618E-121B-1AF9-DADCD4C0B49E}"/>
          </ac:spMkLst>
        </pc:spChg>
        <pc:spChg chg="add mod">
          <ac:chgData name="Alon Osovsky" userId="ce38d7c5d3c980af" providerId="LiveId" clId="{DB8438D4-8741-47B4-B8FE-89F255D16264}" dt="2022-06-27T08:19:56.178" v="6977"/>
          <ac:spMkLst>
            <pc:docMk/>
            <pc:sldMk cId="1808761665" sldId="299"/>
            <ac:spMk id="26" creationId="{9E133B2A-AFD2-80AF-E26A-31228F855648}"/>
          </ac:spMkLst>
        </pc:spChg>
        <pc:spChg chg="mod">
          <ac:chgData name="Alon Osovsky" userId="ce38d7c5d3c980af" providerId="LiveId" clId="{DB8438D4-8741-47B4-B8FE-89F255D16264}" dt="2022-06-27T08:19:27.749" v="6975" actId="14100"/>
          <ac:spMkLst>
            <pc:docMk/>
            <pc:sldMk cId="1808761665" sldId="299"/>
            <ac:spMk id="30" creationId="{49C4EC93-D856-E2CE-F8F4-D7D01F530402}"/>
          </ac:spMkLst>
        </pc:spChg>
        <pc:spChg chg="mod">
          <ac:chgData name="Alon Osovsky" userId="ce38d7c5d3c980af" providerId="LiveId" clId="{DB8438D4-8741-47B4-B8FE-89F255D16264}" dt="2022-06-27T08:18:44.894" v="6973" actId="1076"/>
          <ac:spMkLst>
            <pc:docMk/>
            <pc:sldMk cId="1808761665" sldId="299"/>
            <ac:spMk id="31" creationId="{51AE1C2D-CEED-CF59-BF9C-17E29FA2B1CC}"/>
          </ac:spMkLst>
        </pc:spChg>
        <pc:cxnChg chg="del mod">
          <ac:chgData name="Alon Osovsky" userId="ce38d7c5d3c980af" providerId="LiveId" clId="{DB8438D4-8741-47B4-B8FE-89F255D16264}" dt="2022-06-27T08:19:55.916" v="6976" actId="478"/>
          <ac:cxnSpMkLst>
            <pc:docMk/>
            <pc:sldMk cId="1808761665" sldId="299"/>
            <ac:cxnSpMk id="27" creationId="{2FF7B8DD-3369-C66F-9CB9-3A5EC5D2A46F}"/>
          </ac:cxnSpMkLst>
        </pc:cxnChg>
      </pc:sldChg>
      <pc:sldChg chg="addSp delSp modSp add mod">
        <pc:chgData name="Alon Osovsky" userId="ce38d7c5d3c980af" providerId="LiveId" clId="{DB8438D4-8741-47B4-B8FE-89F255D16264}" dt="2022-06-27T09:33:24.727" v="8263" actId="167"/>
        <pc:sldMkLst>
          <pc:docMk/>
          <pc:sldMk cId="2778311571" sldId="300"/>
        </pc:sldMkLst>
        <pc:spChg chg="add mod">
          <ac:chgData name="Alon Osovsky" userId="ce38d7c5d3c980af" providerId="LiveId" clId="{DB8438D4-8741-47B4-B8FE-89F255D16264}" dt="2022-06-27T08:20:16.510" v="6983" actId="1076"/>
          <ac:spMkLst>
            <pc:docMk/>
            <pc:sldMk cId="2778311571" sldId="300"/>
            <ac:spMk id="25" creationId="{8070C557-EBF4-CD31-7F70-A4774B6DE842}"/>
          </ac:spMkLst>
        </pc:spChg>
        <pc:spChg chg="del">
          <ac:chgData name="Alon Osovsky" userId="ce38d7c5d3c980af" providerId="LiveId" clId="{DB8438D4-8741-47B4-B8FE-89F255D16264}" dt="2022-06-27T08:20:21.594" v="6986" actId="478"/>
          <ac:spMkLst>
            <pc:docMk/>
            <pc:sldMk cId="2778311571" sldId="300"/>
            <ac:spMk id="26" creationId="{9E133B2A-AFD2-80AF-E26A-31228F855648}"/>
          </ac:spMkLst>
        </pc:spChg>
        <pc:cxnChg chg="add mod ord">
          <ac:chgData name="Alon Osovsky" userId="ce38d7c5d3c980af" providerId="LiveId" clId="{DB8438D4-8741-47B4-B8FE-89F255D16264}" dt="2022-06-27T09:33:24.727" v="8263" actId="167"/>
          <ac:cxnSpMkLst>
            <pc:docMk/>
            <pc:sldMk cId="2778311571" sldId="300"/>
            <ac:cxnSpMk id="27" creationId="{FCEE1E2C-4C1B-DAF3-C3DC-B67E89DD267D}"/>
          </ac:cxnSpMkLst>
        </pc:cxnChg>
      </pc:sldChg>
      <pc:sldChg chg="delSp modSp add mod">
        <pc:chgData name="Alon Osovsky" userId="ce38d7c5d3c980af" providerId="LiveId" clId="{DB8438D4-8741-47B4-B8FE-89F255D16264}" dt="2022-06-27T08:20:39.591" v="6991" actId="207"/>
        <pc:sldMkLst>
          <pc:docMk/>
          <pc:sldMk cId="2560214071" sldId="301"/>
        </pc:sldMkLst>
        <pc:spChg chg="mod">
          <ac:chgData name="Alon Osovsky" userId="ce38d7c5d3c980af" providerId="LiveId" clId="{DB8438D4-8741-47B4-B8FE-89F255D16264}" dt="2022-06-27T08:20:39.591" v="6991" actId="207"/>
          <ac:spMkLst>
            <pc:docMk/>
            <pc:sldMk cId="2560214071" sldId="301"/>
            <ac:spMk id="25" creationId="{8070C557-EBF4-CD31-7F70-A4774B6DE842}"/>
          </ac:spMkLst>
        </pc:spChg>
        <pc:cxnChg chg="del mod">
          <ac:chgData name="Alon Osovsky" userId="ce38d7c5d3c980af" providerId="LiveId" clId="{DB8438D4-8741-47B4-B8FE-89F255D16264}" dt="2022-06-27T08:20:30.213" v="6988" actId="478"/>
          <ac:cxnSpMkLst>
            <pc:docMk/>
            <pc:sldMk cId="2560214071" sldId="301"/>
            <ac:cxnSpMk id="27" creationId="{FCEE1E2C-4C1B-DAF3-C3DC-B67E89DD267D}"/>
          </ac:cxnSpMkLst>
        </pc:cxnChg>
      </pc:sldChg>
      <pc:sldChg chg="modSp new mod">
        <pc:chgData name="Alon Osovsky" userId="ce38d7c5d3c980af" providerId="LiveId" clId="{DB8438D4-8741-47B4-B8FE-89F255D16264}" dt="2022-06-27T08:37:34.133" v="8064" actId="20577"/>
        <pc:sldMkLst>
          <pc:docMk/>
          <pc:sldMk cId="2549883347" sldId="302"/>
        </pc:sldMkLst>
        <pc:spChg chg="mod">
          <ac:chgData name="Alon Osovsky" userId="ce38d7c5d3c980af" providerId="LiveId" clId="{DB8438D4-8741-47B4-B8FE-89F255D16264}" dt="2022-06-27T08:37:34.133" v="8064" actId="20577"/>
          <ac:spMkLst>
            <pc:docMk/>
            <pc:sldMk cId="2549883347" sldId="302"/>
            <ac:spMk id="2" creationId="{30968432-D1EB-83E7-004E-8C6955689EE5}"/>
          </ac:spMkLst>
        </pc:spChg>
        <pc:spChg chg="mod">
          <ac:chgData name="Alon Osovsky" userId="ce38d7c5d3c980af" providerId="LiveId" clId="{DB8438D4-8741-47B4-B8FE-89F255D16264}" dt="2022-06-27T08:22:17.863" v="7012" actId="20577"/>
          <ac:spMkLst>
            <pc:docMk/>
            <pc:sldMk cId="2549883347" sldId="302"/>
            <ac:spMk id="3" creationId="{6D6AC873-9800-DAE2-528A-35FD01D2822F}"/>
          </ac:spMkLst>
        </pc:spChg>
      </pc:sldChg>
      <pc:sldChg chg="addSp delSp modSp add mod modTransition modAnim">
        <pc:chgData name="Alon Osovsky" userId="ce38d7c5d3c980af" providerId="LiveId" clId="{DB8438D4-8741-47B4-B8FE-89F255D16264}" dt="2022-06-27T09:29:56.087" v="8230" actId="20577"/>
        <pc:sldMkLst>
          <pc:docMk/>
          <pc:sldMk cId="3053646931" sldId="303"/>
        </pc:sldMkLst>
        <pc:spChg chg="mod">
          <ac:chgData name="Alon Osovsky" userId="ce38d7c5d3c980af" providerId="LiveId" clId="{DB8438D4-8741-47B4-B8FE-89F255D16264}" dt="2022-06-27T09:29:56.087" v="8230" actId="20577"/>
          <ac:spMkLst>
            <pc:docMk/>
            <pc:sldMk cId="3053646931" sldId="303"/>
            <ac:spMk id="3" creationId="{7D6913C6-0D9B-9D26-86E3-4608946110C8}"/>
          </ac:spMkLst>
        </pc:spChg>
        <pc:spChg chg="del">
          <ac:chgData name="Alon Osovsky" userId="ce38d7c5d3c980af" providerId="LiveId" clId="{DB8438D4-8741-47B4-B8FE-89F255D16264}" dt="2022-06-27T09:23:02.743" v="8129" actId="478"/>
          <ac:spMkLst>
            <pc:docMk/>
            <pc:sldMk cId="3053646931" sldId="303"/>
            <ac:spMk id="7" creationId="{9FD372E0-ED61-CD91-DE81-9225588E07B1}"/>
          </ac:spMkLst>
        </pc:spChg>
        <pc:spChg chg="mod">
          <ac:chgData name="Alon Osovsky" userId="ce38d7c5d3c980af" providerId="LiveId" clId="{DB8438D4-8741-47B4-B8FE-89F255D16264}" dt="2022-06-27T09:29:38.341" v="8221" actId="1076"/>
          <ac:spMkLst>
            <pc:docMk/>
            <pc:sldMk cId="3053646931" sldId="303"/>
            <ac:spMk id="10" creationId="{502B6802-6139-0FD0-4B9A-C9EB727E9F17}"/>
          </ac:spMkLst>
        </pc:spChg>
        <pc:spChg chg="mod">
          <ac:chgData name="Alon Osovsky" userId="ce38d7c5d3c980af" providerId="LiveId" clId="{DB8438D4-8741-47B4-B8FE-89F255D16264}" dt="2022-06-27T09:29:38.341" v="8221" actId="1076"/>
          <ac:spMkLst>
            <pc:docMk/>
            <pc:sldMk cId="3053646931" sldId="303"/>
            <ac:spMk id="11" creationId="{504ED44F-7CD8-08FC-2B3C-7B14E6F6D17B}"/>
          </ac:spMkLst>
        </pc:spChg>
        <pc:spChg chg="mod">
          <ac:chgData name="Alon Osovsky" userId="ce38d7c5d3c980af" providerId="LiveId" clId="{DB8438D4-8741-47B4-B8FE-89F255D16264}" dt="2022-06-27T09:29:38.341" v="8221" actId="1076"/>
          <ac:spMkLst>
            <pc:docMk/>
            <pc:sldMk cId="3053646931" sldId="303"/>
            <ac:spMk id="12" creationId="{747B887F-9052-C52E-BE57-30E721866BBD}"/>
          </ac:spMkLst>
        </pc:spChg>
        <pc:spChg chg="mod">
          <ac:chgData name="Alon Osovsky" userId="ce38d7c5d3c980af" providerId="LiveId" clId="{DB8438D4-8741-47B4-B8FE-89F255D16264}" dt="2022-06-27T09:29:38.341" v="8221" actId="1076"/>
          <ac:spMkLst>
            <pc:docMk/>
            <pc:sldMk cId="3053646931" sldId="303"/>
            <ac:spMk id="13" creationId="{1BF458B9-237D-F871-7ABF-12C0110E680F}"/>
          </ac:spMkLst>
        </pc:spChg>
        <pc:spChg chg="mod">
          <ac:chgData name="Alon Osovsky" userId="ce38d7c5d3c980af" providerId="LiveId" clId="{DB8438D4-8741-47B4-B8FE-89F255D16264}" dt="2022-06-27T09:29:38.341" v="8221" actId="1076"/>
          <ac:spMkLst>
            <pc:docMk/>
            <pc:sldMk cId="3053646931" sldId="303"/>
            <ac:spMk id="14" creationId="{3AE02006-FA89-BCA5-E48F-66551B206F6F}"/>
          </ac:spMkLst>
        </pc:spChg>
        <pc:spChg chg="mod">
          <ac:chgData name="Alon Osovsky" userId="ce38d7c5d3c980af" providerId="LiveId" clId="{DB8438D4-8741-47B4-B8FE-89F255D16264}" dt="2022-06-27T09:29:38.341" v="8221" actId="1076"/>
          <ac:spMkLst>
            <pc:docMk/>
            <pc:sldMk cId="3053646931" sldId="303"/>
            <ac:spMk id="15" creationId="{E623B4F2-5A36-ED68-BF20-6538ECC578BC}"/>
          </ac:spMkLst>
        </pc:spChg>
        <pc:spChg chg="mod">
          <ac:chgData name="Alon Osovsky" userId="ce38d7c5d3c980af" providerId="LiveId" clId="{DB8438D4-8741-47B4-B8FE-89F255D16264}" dt="2022-06-27T09:29:38.341" v="8221" actId="1076"/>
          <ac:spMkLst>
            <pc:docMk/>
            <pc:sldMk cId="3053646931" sldId="303"/>
            <ac:spMk id="16" creationId="{F60EAC00-0382-2C94-0EEB-EF5CFFA3783A}"/>
          </ac:spMkLst>
        </pc:spChg>
        <pc:spChg chg="mod">
          <ac:chgData name="Alon Osovsky" userId="ce38d7c5d3c980af" providerId="LiveId" clId="{DB8438D4-8741-47B4-B8FE-89F255D16264}" dt="2022-06-27T09:29:38.341" v="8221" actId="1076"/>
          <ac:spMkLst>
            <pc:docMk/>
            <pc:sldMk cId="3053646931" sldId="303"/>
            <ac:spMk id="17" creationId="{578DF392-F47B-7A76-C65D-8F479AFF5A6A}"/>
          </ac:spMkLst>
        </pc:spChg>
        <pc:spChg chg="mod">
          <ac:chgData name="Alon Osovsky" userId="ce38d7c5d3c980af" providerId="LiveId" clId="{DB8438D4-8741-47B4-B8FE-89F255D16264}" dt="2022-06-27T09:29:38.341" v="8221" actId="1076"/>
          <ac:spMkLst>
            <pc:docMk/>
            <pc:sldMk cId="3053646931" sldId="303"/>
            <ac:spMk id="18" creationId="{FC809695-870F-FE9C-8356-8456414995A3}"/>
          </ac:spMkLst>
        </pc:spChg>
        <pc:spChg chg="mod">
          <ac:chgData name="Alon Osovsky" userId="ce38d7c5d3c980af" providerId="LiveId" clId="{DB8438D4-8741-47B4-B8FE-89F255D16264}" dt="2022-06-27T09:29:38.341" v="8221" actId="1076"/>
          <ac:spMkLst>
            <pc:docMk/>
            <pc:sldMk cId="3053646931" sldId="303"/>
            <ac:spMk id="19" creationId="{DE40FD6C-8A24-5B97-1C9A-4D9B68DAD941}"/>
          </ac:spMkLst>
        </pc:spChg>
        <pc:spChg chg="mod">
          <ac:chgData name="Alon Osovsky" userId="ce38d7c5d3c980af" providerId="LiveId" clId="{DB8438D4-8741-47B4-B8FE-89F255D16264}" dt="2022-06-27T09:29:38.341" v="8221" actId="1076"/>
          <ac:spMkLst>
            <pc:docMk/>
            <pc:sldMk cId="3053646931" sldId="303"/>
            <ac:spMk id="20" creationId="{684ABC19-BD65-046D-D69E-40552C17769F}"/>
          </ac:spMkLst>
        </pc:spChg>
        <pc:spChg chg="mod">
          <ac:chgData name="Alon Osovsky" userId="ce38d7c5d3c980af" providerId="LiveId" clId="{DB8438D4-8741-47B4-B8FE-89F255D16264}" dt="2022-06-27T09:29:38.341" v="8221" actId="1076"/>
          <ac:spMkLst>
            <pc:docMk/>
            <pc:sldMk cId="3053646931" sldId="303"/>
            <ac:spMk id="21" creationId="{F8425A41-6580-EE72-9276-1C6CCEE14F50}"/>
          </ac:spMkLst>
        </pc:spChg>
        <pc:spChg chg="mod">
          <ac:chgData name="Alon Osovsky" userId="ce38d7c5d3c980af" providerId="LiveId" clId="{DB8438D4-8741-47B4-B8FE-89F255D16264}" dt="2022-06-27T09:29:38.341" v="8221" actId="1076"/>
          <ac:spMkLst>
            <pc:docMk/>
            <pc:sldMk cId="3053646931" sldId="303"/>
            <ac:spMk id="22" creationId="{DF0482D8-139B-C8E4-6866-1D31D7B1EA8D}"/>
          </ac:spMkLst>
        </pc:spChg>
        <pc:spChg chg="mod">
          <ac:chgData name="Alon Osovsky" userId="ce38d7c5d3c980af" providerId="LiveId" clId="{DB8438D4-8741-47B4-B8FE-89F255D16264}" dt="2022-06-27T09:29:38.341" v="8221" actId="1076"/>
          <ac:spMkLst>
            <pc:docMk/>
            <pc:sldMk cId="3053646931" sldId="303"/>
            <ac:spMk id="23" creationId="{61364280-D00D-8291-1714-4C94F4BE301D}"/>
          </ac:spMkLst>
        </pc:spChg>
        <pc:spChg chg="mod">
          <ac:chgData name="Alon Osovsky" userId="ce38d7c5d3c980af" providerId="LiveId" clId="{DB8438D4-8741-47B4-B8FE-89F255D16264}" dt="2022-06-27T09:29:38.341" v="8221" actId="1076"/>
          <ac:spMkLst>
            <pc:docMk/>
            <pc:sldMk cId="3053646931" sldId="303"/>
            <ac:spMk id="24" creationId="{031D5764-BC05-645B-AE35-44F6D86F51E6}"/>
          </ac:spMkLst>
        </pc:spChg>
        <pc:spChg chg="del">
          <ac:chgData name="Alon Osovsky" userId="ce38d7c5d3c980af" providerId="LiveId" clId="{DB8438D4-8741-47B4-B8FE-89F255D16264}" dt="2022-06-27T09:23:05.747" v="8133" actId="478"/>
          <ac:spMkLst>
            <pc:docMk/>
            <pc:sldMk cId="3053646931" sldId="303"/>
            <ac:spMk id="25" creationId="{5C701ABE-A47A-40EF-D8E6-F0023BF3BF4D}"/>
          </ac:spMkLst>
        </pc:spChg>
        <pc:spChg chg="del">
          <ac:chgData name="Alon Osovsky" userId="ce38d7c5d3c980af" providerId="LiveId" clId="{DB8438D4-8741-47B4-B8FE-89F255D16264}" dt="2022-06-27T09:23:03.994" v="8131" actId="478"/>
          <ac:spMkLst>
            <pc:docMk/>
            <pc:sldMk cId="3053646931" sldId="303"/>
            <ac:spMk id="26" creationId="{39380EC7-5252-7B1C-861B-E8D591061B4D}"/>
          </ac:spMkLst>
        </pc:spChg>
        <pc:spChg chg="del mod">
          <ac:chgData name="Alon Osovsky" userId="ce38d7c5d3c980af" providerId="LiveId" clId="{DB8438D4-8741-47B4-B8FE-89F255D16264}" dt="2022-06-27T09:23:04.999" v="8132" actId="478"/>
          <ac:spMkLst>
            <pc:docMk/>
            <pc:sldMk cId="3053646931" sldId="303"/>
            <ac:spMk id="27" creationId="{4F1CE998-7A2A-A1DE-56D0-FBD19856DBB8}"/>
          </ac:spMkLst>
        </pc:spChg>
        <pc:spChg chg="add del mod">
          <ac:chgData name="Alon Osovsky" userId="ce38d7c5d3c980af" providerId="LiveId" clId="{DB8438D4-8741-47B4-B8FE-89F255D16264}" dt="2022-06-27T09:24:44.742" v="8158" actId="478"/>
          <ac:spMkLst>
            <pc:docMk/>
            <pc:sldMk cId="3053646931" sldId="303"/>
            <ac:spMk id="31" creationId="{9C405E8A-FDAA-C570-5553-1D104EDCA8C2}"/>
          </ac:spMkLst>
        </pc:spChg>
        <pc:spChg chg="add del mod">
          <ac:chgData name="Alon Osovsky" userId="ce38d7c5d3c980af" providerId="LiveId" clId="{DB8438D4-8741-47B4-B8FE-89F255D16264}" dt="2022-06-27T09:24:47.259" v="8160"/>
          <ac:spMkLst>
            <pc:docMk/>
            <pc:sldMk cId="3053646931" sldId="303"/>
            <ac:spMk id="32" creationId="{B82D64A5-68E3-81C4-C9F2-5FE8B58BBACC}"/>
          </ac:spMkLst>
        </pc:spChg>
        <pc:spChg chg="add del mod">
          <ac:chgData name="Alon Osovsky" userId="ce38d7c5d3c980af" providerId="LiveId" clId="{DB8438D4-8741-47B4-B8FE-89F255D16264}" dt="2022-06-27T09:25:11.085" v="8167" actId="478"/>
          <ac:spMkLst>
            <pc:docMk/>
            <pc:sldMk cId="3053646931" sldId="303"/>
            <ac:spMk id="33" creationId="{66E489EF-555F-8798-B9DE-B8B3DB4E25DC}"/>
          </ac:spMkLst>
        </pc:spChg>
        <pc:cxnChg chg="add del mod">
          <ac:chgData name="Alon Osovsky" userId="ce38d7c5d3c980af" providerId="LiveId" clId="{DB8438D4-8741-47B4-B8FE-89F255D16264}" dt="2022-06-27T09:24:12.558" v="8147" actId="11529"/>
          <ac:cxnSpMkLst>
            <pc:docMk/>
            <pc:sldMk cId="3053646931" sldId="303"/>
            <ac:cxnSpMk id="8" creationId="{85F7867C-37E2-D541-9187-4258750C87FF}"/>
          </ac:cxnSpMkLst>
        </pc:cxnChg>
        <pc:cxnChg chg="add del mod">
          <ac:chgData name="Alon Osovsky" userId="ce38d7c5d3c980af" providerId="LiveId" clId="{DB8438D4-8741-47B4-B8FE-89F255D16264}" dt="2022-06-27T09:24:33.064" v="8151" actId="11529"/>
          <ac:cxnSpMkLst>
            <pc:docMk/>
            <pc:sldMk cId="3053646931" sldId="303"/>
            <ac:cxnSpMk id="28" creationId="{A55AB415-3EC4-B9EF-BEF7-B9D71813B814}"/>
          </ac:cxnSpMkLst>
        </pc:cxnChg>
        <pc:cxnChg chg="add del mod">
          <ac:chgData name="Alon Osovsky" userId="ce38d7c5d3c980af" providerId="LiveId" clId="{DB8438D4-8741-47B4-B8FE-89F255D16264}" dt="2022-06-27T09:24:32.769" v="8150" actId="11529"/>
          <ac:cxnSpMkLst>
            <pc:docMk/>
            <pc:sldMk cId="3053646931" sldId="303"/>
            <ac:cxnSpMk id="30" creationId="{8FFD0DD2-E8A3-D1FC-76DE-3FD72AF9A6F5}"/>
          </ac:cxnSpMkLst>
        </pc:cxnChg>
        <pc:cxnChg chg="add del mod">
          <ac:chgData name="Alon Osovsky" userId="ce38d7c5d3c980af" providerId="LiveId" clId="{DB8438D4-8741-47B4-B8FE-89F255D16264}" dt="2022-06-27T09:25:29.153" v="8171" actId="478"/>
          <ac:cxnSpMkLst>
            <pc:docMk/>
            <pc:sldMk cId="3053646931" sldId="303"/>
            <ac:cxnSpMk id="35" creationId="{9FD6B8A1-76F0-1BBC-8998-5A3B5BF911EA}"/>
          </ac:cxnSpMkLst>
        </pc:cxnChg>
        <pc:cxnChg chg="add del mod">
          <ac:chgData name="Alon Osovsky" userId="ce38d7c5d3c980af" providerId="LiveId" clId="{DB8438D4-8741-47B4-B8FE-89F255D16264}" dt="2022-06-27T09:25:29.402" v="8172" actId="478"/>
          <ac:cxnSpMkLst>
            <pc:docMk/>
            <pc:sldMk cId="3053646931" sldId="303"/>
            <ac:cxnSpMk id="37" creationId="{145BD439-BDE7-497E-1069-582623BE0F0A}"/>
          </ac:cxnSpMkLst>
        </pc:cxnChg>
        <pc:cxnChg chg="add mod">
          <ac:chgData name="Alon Osovsky" userId="ce38d7c5d3c980af" providerId="LiveId" clId="{DB8438D4-8741-47B4-B8FE-89F255D16264}" dt="2022-06-27T09:29:38.341" v="8221" actId="1076"/>
          <ac:cxnSpMkLst>
            <pc:docMk/>
            <pc:sldMk cId="3053646931" sldId="303"/>
            <ac:cxnSpMk id="39" creationId="{4EC29656-E68F-8707-582C-7FD6E8DC779A}"/>
          </ac:cxnSpMkLst>
        </pc:cxnChg>
        <pc:cxnChg chg="add mod">
          <ac:chgData name="Alon Osovsky" userId="ce38d7c5d3c980af" providerId="LiveId" clId="{DB8438D4-8741-47B4-B8FE-89F255D16264}" dt="2022-06-27T09:29:38.341" v="8221" actId="1076"/>
          <ac:cxnSpMkLst>
            <pc:docMk/>
            <pc:sldMk cId="3053646931" sldId="303"/>
            <ac:cxnSpMk id="41" creationId="{A664F988-C1E5-8784-F2C0-8EEC8F1F9A83}"/>
          </ac:cxnSpMkLst>
        </pc:cxnChg>
        <pc:cxnChg chg="add mod">
          <ac:chgData name="Alon Osovsky" userId="ce38d7c5d3c980af" providerId="LiveId" clId="{DB8438D4-8741-47B4-B8FE-89F255D16264}" dt="2022-06-27T09:29:38.341" v="8221" actId="1076"/>
          <ac:cxnSpMkLst>
            <pc:docMk/>
            <pc:sldMk cId="3053646931" sldId="303"/>
            <ac:cxnSpMk id="44" creationId="{FED91649-99C4-E661-EB6C-81E8F6B6CC0F}"/>
          </ac:cxnSpMkLst>
        </pc:cxnChg>
        <pc:cxnChg chg="add mod">
          <ac:chgData name="Alon Osovsky" userId="ce38d7c5d3c980af" providerId="LiveId" clId="{DB8438D4-8741-47B4-B8FE-89F255D16264}" dt="2022-06-27T09:29:38.341" v="8221" actId="1076"/>
          <ac:cxnSpMkLst>
            <pc:docMk/>
            <pc:sldMk cId="3053646931" sldId="303"/>
            <ac:cxnSpMk id="46" creationId="{EA44EF99-85AD-B0A6-F575-75E32D63AB4F}"/>
          </ac:cxnSpMkLst>
        </pc:cxnChg>
        <pc:cxnChg chg="add mod">
          <ac:chgData name="Alon Osovsky" userId="ce38d7c5d3c980af" providerId="LiveId" clId="{DB8438D4-8741-47B4-B8FE-89F255D16264}" dt="2022-06-27T09:29:38.341" v="8221" actId="1076"/>
          <ac:cxnSpMkLst>
            <pc:docMk/>
            <pc:sldMk cId="3053646931" sldId="303"/>
            <ac:cxnSpMk id="48" creationId="{7E4160A1-E44D-0EB9-FC22-F3809AFC3839}"/>
          </ac:cxnSpMkLst>
        </pc:cxnChg>
        <pc:cxnChg chg="add del mod">
          <ac:chgData name="Alon Osovsky" userId="ce38d7c5d3c980af" providerId="LiveId" clId="{DB8438D4-8741-47B4-B8FE-89F255D16264}" dt="2022-06-27T09:26:10.143" v="8186" actId="11529"/>
          <ac:cxnSpMkLst>
            <pc:docMk/>
            <pc:sldMk cId="3053646931" sldId="303"/>
            <ac:cxnSpMk id="52" creationId="{DE540A6A-A842-1E20-2756-CD74D79129AB}"/>
          </ac:cxnSpMkLst>
        </pc:cxnChg>
        <pc:cxnChg chg="add mod">
          <ac:chgData name="Alon Osovsky" userId="ce38d7c5d3c980af" providerId="LiveId" clId="{DB8438D4-8741-47B4-B8FE-89F255D16264}" dt="2022-06-27T09:29:38.341" v="8221" actId="1076"/>
          <ac:cxnSpMkLst>
            <pc:docMk/>
            <pc:sldMk cId="3053646931" sldId="303"/>
            <ac:cxnSpMk id="54" creationId="{306BB278-4870-AD33-5606-FFDE76932CEE}"/>
          </ac:cxnSpMkLst>
        </pc:cxnChg>
        <pc:cxnChg chg="add mod">
          <ac:chgData name="Alon Osovsky" userId="ce38d7c5d3c980af" providerId="LiveId" clId="{DB8438D4-8741-47B4-B8FE-89F255D16264}" dt="2022-06-27T09:29:38.341" v="8221" actId="1076"/>
          <ac:cxnSpMkLst>
            <pc:docMk/>
            <pc:sldMk cId="3053646931" sldId="303"/>
            <ac:cxnSpMk id="56" creationId="{E4DB65F7-61B7-FFEB-9779-5E37C6180BA5}"/>
          </ac:cxnSpMkLst>
        </pc:cxnChg>
        <pc:cxnChg chg="add del mod">
          <ac:chgData name="Alon Osovsky" userId="ce38d7c5d3c980af" providerId="LiveId" clId="{DB8438D4-8741-47B4-B8FE-89F255D16264}" dt="2022-06-27T09:26:24.579" v="8192" actId="11529"/>
          <ac:cxnSpMkLst>
            <pc:docMk/>
            <pc:sldMk cId="3053646931" sldId="303"/>
            <ac:cxnSpMk id="58" creationId="{3D8E8962-B71E-6BA3-CB03-9C670868B0E1}"/>
          </ac:cxnSpMkLst>
        </pc:cxnChg>
        <pc:cxnChg chg="add mod">
          <ac:chgData name="Alon Osovsky" userId="ce38d7c5d3c980af" providerId="LiveId" clId="{DB8438D4-8741-47B4-B8FE-89F255D16264}" dt="2022-06-27T09:29:38.341" v="8221" actId="1076"/>
          <ac:cxnSpMkLst>
            <pc:docMk/>
            <pc:sldMk cId="3053646931" sldId="303"/>
            <ac:cxnSpMk id="61" creationId="{AECB4B6E-F241-0106-4216-B554545DF225}"/>
          </ac:cxnSpMkLst>
        </pc:cxnChg>
        <pc:cxnChg chg="add mod">
          <ac:chgData name="Alon Osovsky" userId="ce38d7c5d3c980af" providerId="LiveId" clId="{DB8438D4-8741-47B4-B8FE-89F255D16264}" dt="2022-06-27T09:29:38.341" v="8221" actId="1076"/>
          <ac:cxnSpMkLst>
            <pc:docMk/>
            <pc:sldMk cId="3053646931" sldId="303"/>
            <ac:cxnSpMk id="63" creationId="{1AF9A078-6D0C-31E2-9E92-382B3DB54ABC}"/>
          </ac:cxnSpMkLst>
        </pc:cxnChg>
        <pc:cxnChg chg="add mod">
          <ac:chgData name="Alon Osovsky" userId="ce38d7c5d3c980af" providerId="LiveId" clId="{DB8438D4-8741-47B4-B8FE-89F255D16264}" dt="2022-06-27T09:29:38.341" v="8221" actId="1076"/>
          <ac:cxnSpMkLst>
            <pc:docMk/>
            <pc:sldMk cId="3053646931" sldId="303"/>
            <ac:cxnSpMk id="64" creationId="{AB75C075-5E64-5518-6146-75A86FEB1314}"/>
          </ac:cxnSpMkLst>
        </pc:cxnChg>
        <pc:cxnChg chg="add mod">
          <ac:chgData name="Alon Osovsky" userId="ce38d7c5d3c980af" providerId="LiveId" clId="{DB8438D4-8741-47B4-B8FE-89F255D16264}" dt="2022-06-27T09:29:38.341" v="8221" actId="1076"/>
          <ac:cxnSpMkLst>
            <pc:docMk/>
            <pc:sldMk cId="3053646931" sldId="303"/>
            <ac:cxnSpMk id="67" creationId="{C08906E3-EED0-F832-A98A-4E8C7B1363EF}"/>
          </ac:cxnSpMkLst>
        </pc:cxnChg>
        <pc:cxnChg chg="add mod">
          <ac:chgData name="Alon Osovsky" userId="ce38d7c5d3c980af" providerId="LiveId" clId="{DB8438D4-8741-47B4-B8FE-89F255D16264}" dt="2022-06-27T09:29:38.341" v="8221" actId="1076"/>
          <ac:cxnSpMkLst>
            <pc:docMk/>
            <pc:sldMk cId="3053646931" sldId="303"/>
            <ac:cxnSpMk id="70" creationId="{B2018CC8-EFC1-0C0F-F16F-8B5DBBB8E164}"/>
          </ac:cxnSpMkLst>
        </pc:cxnChg>
        <pc:cxnChg chg="add mod">
          <ac:chgData name="Alon Osovsky" userId="ce38d7c5d3c980af" providerId="LiveId" clId="{DB8438D4-8741-47B4-B8FE-89F255D16264}" dt="2022-06-27T09:29:38.341" v="8221" actId="1076"/>
          <ac:cxnSpMkLst>
            <pc:docMk/>
            <pc:sldMk cId="3053646931" sldId="303"/>
            <ac:cxnSpMk id="73" creationId="{724CE5B0-2A94-C81C-458C-5CCF9469D174}"/>
          </ac:cxnSpMkLst>
        </pc:cxnChg>
        <pc:cxnChg chg="add mod">
          <ac:chgData name="Alon Osovsky" userId="ce38d7c5d3c980af" providerId="LiveId" clId="{DB8438D4-8741-47B4-B8FE-89F255D16264}" dt="2022-06-27T09:29:38.341" v="8221" actId="1076"/>
          <ac:cxnSpMkLst>
            <pc:docMk/>
            <pc:sldMk cId="3053646931" sldId="303"/>
            <ac:cxnSpMk id="76" creationId="{0AC05BA8-45FA-EAF6-6B5F-AF0DE8680E67}"/>
          </ac:cxnSpMkLst>
        </pc:cxnChg>
      </pc:sldChg>
      <pc:sldChg chg="delSp modSp add mod ord">
        <pc:chgData name="Alon Osovsky" userId="ce38d7c5d3c980af" providerId="LiveId" clId="{DB8438D4-8741-47B4-B8FE-89F255D16264}" dt="2022-06-27T09:30:01.598" v="8231"/>
        <pc:sldMkLst>
          <pc:docMk/>
          <pc:sldMk cId="1644053275" sldId="304"/>
        </pc:sldMkLst>
        <pc:spChg chg="mod">
          <ac:chgData name="Alon Osovsky" userId="ce38d7c5d3c980af" providerId="LiveId" clId="{DB8438D4-8741-47B4-B8FE-89F255D16264}" dt="2022-06-27T09:30:01.598" v="8231"/>
          <ac:spMkLst>
            <pc:docMk/>
            <pc:sldMk cId="1644053275" sldId="304"/>
            <ac:spMk id="3" creationId="{7D6913C6-0D9B-9D26-86E3-4608946110C8}"/>
          </ac:spMkLst>
        </pc:spChg>
        <pc:spChg chg="del mod">
          <ac:chgData name="Alon Osovsky" userId="ce38d7c5d3c980af" providerId="LiveId" clId="{DB8438D4-8741-47B4-B8FE-89F255D16264}" dt="2022-06-27T09:23:40.562" v="8142" actId="478"/>
          <ac:spMkLst>
            <pc:docMk/>
            <pc:sldMk cId="1644053275" sldId="304"/>
            <ac:spMk id="7" creationId="{9FD372E0-ED61-CD91-DE81-9225588E07B1}"/>
          </ac:spMkLst>
        </pc:spChg>
        <pc:spChg chg="mod">
          <ac:chgData name="Alon Osovsky" userId="ce38d7c5d3c980af" providerId="LiveId" clId="{DB8438D4-8741-47B4-B8FE-89F255D16264}" dt="2022-06-27T09:23:47.409" v="8144" actId="1076"/>
          <ac:spMkLst>
            <pc:docMk/>
            <pc:sldMk cId="1644053275" sldId="304"/>
            <ac:spMk id="10" creationId="{502B6802-6139-0FD0-4B9A-C9EB727E9F17}"/>
          </ac:spMkLst>
        </pc:spChg>
        <pc:spChg chg="mod">
          <ac:chgData name="Alon Osovsky" userId="ce38d7c5d3c980af" providerId="LiveId" clId="{DB8438D4-8741-47B4-B8FE-89F255D16264}" dt="2022-06-27T09:23:47.409" v="8144" actId="1076"/>
          <ac:spMkLst>
            <pc:docMk/>
            <pc:sldMk cId="1644053275" sldId="304"/>
            <ac:spMk id="11" creationId="{504ED44F-7CD8-08FC-2B3C-7B14E6F6D17B}"/>
          </ac:spMkLst>
        </pc:spChg>
        <pc:spChg chg="mod">
          <ac:chgData name="Alon Osovsky" userId="ce38d7c5d3c980af" providerId="LiveId" clId="{DB8438D4-8741-47B4-B8FE-89F255D16264}" dt="2022-06-27T09:23:47.409" v="8144" actId="1076"/>
          <ac:spMkLst>
            <pc:docMk/>
            <pc:sldMk cId="1644053275" sldId="304"/>
            <ac:spMk id="12" creationId="{747B887F-9052-C52E-BE57-30E721866BBD}"/>
          </ac:spMkLst>
        </pc:spChg>
        <pc:spChg chg="mod">
          <ac:chgData name="Alon Osovsky" userId="ce38d7c5d3c980af" providerId="LiveId" clId="{DB8438D4-8741-47B4-B8FE-89F255D16264}" dt="2022-06-27T09:23:47.409" v="8144" actId="1076"/>
          <ac:spMkLst>
            <pc:docMk/>
            <pc:sldMk cId="1644053275" sldId="304"/>
            <ac:spMk id="13" creationId="{1BF458B9-237D-F871-7ABF-12C0110E680F}"/>
          </ac:spMkLst>
        </pc:spChg>
        <pc:spChg chg="mod">
          <ac:chgData name="Alon Osovsky" userId="ce38d7c5d3c980af" providerId="LiveId" clId="{DB8438D4-8741-47B4-B8FE-89F255D16264}" dt="2022-06-27T09:23:47.409" v="8144" actId="1076"/>
          <ac:spMkLst>
            <pc:docMk/>
            <pc:sldMk cId="1644053275" sldId="304"/>
            <ac:spMk id="14" creationId="{3AE02006-FA89-BCA5-E48F-66551B206F6F}"/>
          </ac:spMkLst>
        </pc:spChg>
        <pc:spChg chg="mod">
          <ac:chgData name="Alon Osovsky" userId="ce38d7c5d3c980af" providerId="LiveId" clId="{DB8438D4-8741-47B4-B8FE-89F255D16264}" dt="2022-06-27T09:23:47.409" v="8144" actId="1076"/>
          <ac:spMkLst>
            <pc:docMk/>
            <pc:sldMk cId="1644053275" sldId="304"/>
            <ac:spMk id="15" creationId="{E623B4F2-5A36-ED68-BF20-6538ECC578BC}"/>
          </ac:spMkLst>
        </pc:spChg>
        <pc:spChg chg="mod">
          <ac:chgData name="Alon Osovsky" userId="ce38d7c5d3c980af" providerId="LiveId" clId="{DB8438D4-8741-47B4-B8FE-89F255D16264}" dt="2022-06-27T09:23:47.409" v="8144" actId="1076"/>
          <ac:spMkLst>
            <pc:docMk/>
            <pc:sldMk cId="1644053275" sldId="304"/>
            <ac:spMk id="16" creationId="{F60EAC00-0382-2C94-0EEB-EF5CFFA3783A}"/>
          </ac:spMkLst>
        </pc:spChg>
        <pc:spChg chg="mod">
          <ac:chgData name="Alon Osovsky" userId="ce38d7c5d3c980af" providerId="LiveId" clId="{DB8438D4-8741-47B4-B8FE-89F255D16264}" dt="2022-06-27T09:23:47.409" v="8144" actId="1076"/>
          <ac:spMkLst>
            <pc:docMk/>
            <pc:sldMk cId="1644053275" sldId="304"/>
            <ac:spMk id="17" creationId="{578DF392-F47B-7A76-C65D-8F479AFF5A6A}"/>
          </ac:spMkLst>
        </pc:spChg>
        <pc:spChg chg="mod">
          <ac:chgData name="Alon Osovsky" userId="ce38d7c5d3c980af" providerId="LiveId" clId="{DB8438D4-8741-47B4-B8FE-89F255D16264}" dt="2022-06-27T09:23:47.409" v="8144" actId="1076"/>
          <ac:spMkLst>
            <pc:docMk/>
            <pc:sldMk cId="1644053275" sldId="304"/>
            <ac:spMk id="18" creationId="{FC809695-870F-FE9C-8356-8456414995A3}"/>
          </ac:spMkLst>
        </pc:spChg>
        <pc:spChg chg="mod">
          <ac:chgData name="Alon Osovsky" userId="ce38d7c5d3c980af" providerId="LiveId" clId="{DB8438D4-8741-47B4-B8FE-89F255D16264}" dt="2022-06-27T09:23:47.409" v="8144" actId="1076"/>
          <ac:spMkLst>
            <pc:docMk/>
            <pc:sldMk cId="1644053275" sldId="304"/>
            <ac:spMk id="19" creationId="{DE40FD6C-8A24-5B97-1C9A-4D9B68DAD941}"/>
          </ac:spMkLst>
        </pc:spChg>
        <pc:spChg chg="mod">
          <ac:chgData name="Alon Osovsky" userId="ce38d7c5d3c980af" providerId="LiveId" clId="{DB8438D4-8741-47B4-B8FE-89F255D16264}" dt="2022-06-27T09:23:47.409" v="8144" actId="1076"/>
          <ac:spMkLst>
            <pc:docMk/>
            <pc:sldMk cId="1644053275" sldId="304"/>
            <ac:spMk id="20" creationId="{684ABC19-BD65-046D-D69E-40552C17769F}"/>
          </ac:spMkLst>
        </pc:spChg>
        <pc:spChg chg="mod">
          <ac:chgData name="Alon Osovsky" userId="ce38d7c5d3c980af" providerId="LiveId" clId="{DB8438D4-8741-47B4-B8FE-89F255D16264}" dt="2022-06-27T09:23:47.409" v="8144" actId="1076"/>
          <ac:spMkLst>
            <pc:docMk/>
            <pc:sldMk cId="1644053275" sldId="304"/>
            <ac:spMk id="21" creationId="{F8425A41-6580-EE72-9276-1C6CCEE14F50}"/>
          </ac:spMkLst>
        </pc:spChg>
        <pc:spChg chg="mod">
          <ac:chgData name="Alon Osovsky" userId="ce38d7c5d3c980af" providerId="LiveId" clId="{DB8438D4-8741-47B4-B8FE-89F255D16264}" dt="2022-06-27T09:23:47.409" v="8144" actId="1076"/>
          <ac:spMkLst>
            <pc:docMk/>
            <pc:sldMk cId="1644053275" sldId="304"/>
            <ac:spMk id="22" creationId="{DF0482D8-139B-C8E4-6866-1D31D7B1EA8D}"/>
          </ac:spMkLst>
        </pc:spChg>
        <pc:spChg chg="mod">
          <ac:chgData name="Alon Osovsky" userId="ce38d7c5d3c980af" providerId="LiveId" clId="{DB8438D4-8741-47B4-B8FE-89F255D16264}" dt="2022-06-27T09:23:47.409" v="8144" actId="1076"/>
          <ac:spMkLst>
            <pc:docMk/>
            <pc:sldMk cId="1644053275" sldId="304"/>
            <ac:spMk id="23" creationId="{61364280-D00D-8291-1714-4C94F4BE301D}"/>
          </ac:spMkLst>
        </pc:spChg>
        <pc:spChg chg="mod">
          <ac:chgData name="Alon Osovsky" userId="ce38d7c5d3c980af" providerId="LiveId" clId="{DB8438D4-8741-47B4-B8FE-89F255D16264}" dt="2022-06-27T09:23:47.409" v="8144" actId="1076"/>
          <ac:spMkLst>
            <pc:docMk/>
            <pc:sldMk cId="1644053275" sldId="304"/>
            <ac:spMk id="24" creationId="{031D5764-BC05-645B-AE35-44F6D86F51E6}"/>
          </ac:spMkLst>
        </pc:spChg>
        <pc:spChg chg="del">
          <ac:chgData name="Alon Osovsky" userId="ce38d7c5d3c980af" providerId="LiveId" clId="{DB8438D4-8741-47B4-B8FE-89F255D16264}" dt="2022-06-27T09:23:14.861" v="8138" actId="478"/>
          <ac:spMkLst>
            <pc:docMk/>
            <pc:sldMk cId="1644053275" sldId="304"/>
            <ac:spMk id="25" creationId="{5C701ABE-A47A-40EF-D8E6-F0023BF3BF4D}"/>
          </ac:spMkLst>
        </pc:spChg>
        <pc:spChg chg="del">
          <ac:chgData name="Alon Osovsky" userId="ce38d7c5d3c980af" providerId="LiveId" clId="{DB8438D4-8741-47B4-B8FE-89F255D16264}" dt="2022-06-27T09:23:12.943" v="8136" actId="478"/>
          <ac:spMkLst>
            <pc:docMk/>
            <pc:sldMk cId="1644053275" sldId="304"/>
            <ac:spMk id="26" creationId="{39380EC7-5252-7B1C-861B-E8D591061B4D}"/>
          </ac:spMkLst>
        </pc:spChg>
        <pc:spChg chg="del">
          <ac:chgData name="Alon Osovsky" userId="ce38d7c5d3c980af" providerId="LiveId" clId="{DB8438D4-8741-47B4-B8FE-89F255D16264}" dt="2022-06-27T09:23:14.216" v="8137" actId="478"/>
          <ac:spMkLst>
            <pc:docMk/>
            <pc:sldMk cId="1644053275" sldId="304"/>
            <ac:spMk id="27" creationId="{4F1CE998-7A2A-A1DE-56D0-FBD19856DBB8}"/>
          </ac:spMkLst>
        </pc:spChg>
      </pc:sldChg>
      <pc:sldChg chg="addSp delSp modSp add mod modTransition modAnim">
        <pc:chgData name="Alon Osovsky" userId="ce38d7c5d3c980af" providerId="LiveId" clId="{DB8438D4-8741-47B4-B8FE-89F255D16264}" dt="2022-06-27T09:46:23.260" v="8420"/>
        <pc:sldMkLst>
          <pc:docMk/>
          <pc:sldMk cId="1720576724" sldId="305"/>
        </pc:sldMkLst>
        <pc:spChg chg="mod">
          <ac:chgData name="Alon Osovsky" userId="ce38d7c5d3c980af" providerId="LiveId" clId="{DB8438D4-8741-47B4-B8FE-89F255D16264}" dt="2022-06-27T09:44:21.932" v="8372" actId="20577"/>
          <ac:spMkLst>
            <pc:docMk/>
            <pc:sldMk cId="1720576724" sldId="305"/>
            <ac:spMk id="3" creationId="{7D6913C6-0D9B-9D26-86E3-4608946110C8}"/>
          </ac:spMkLst>
        </pc:spChg>
        <pc:spChg chg="add del mod">
          <ac:chgData name="Alon Osovsky" userId="ce38d7c5d3c980af" providerId="LiveId" clId="{DB8438D4-8741-47B4-B8FE-89F255D16264}" dt="2022-06-27T09:31:10.204" v="8237" actId="478"/>
          <ac:spMkLst>
            <pc:docMk/>
            <pc:sldMk cId="1720576724" sldId="305"/>
            <ac:spMk id="35" creationId="{C96E2C2F-337E-B3CD-B844-4930B9C9F153}"/>
          </ac:spMkLst>
        </pc:spChg>
        <pc:spChg chg="add mod">
          <ac:chgData name="Alon Osovsky" userId="ce38d7c5d3c980af" providerId="LiveId" clId="{DB8438D4-8741-47B4-B8FE-89F255D16264}" dt="2022-06-27T09:31:29.598" v="8239" actId="1076"/>
          <ac:spMkLst>
            <pc:docMk/>
            <pc:sldMk cId="1720576724" sldId="305"/>
            <ac:spMk id="36" creationId="{AEFB32AB-D11C-2393-63A6-C4FB3DC0D8D8}"/>
          </ac:spMkLst>
        </pc:spChg>
      </pc:sldChg>
      <pc:sldChg chg="addSp modSp add mod">
        <pc:chgData name="Alon Osovsky" userId="ce38d7c5d3c980af" providerId="LiveId" clId="{DB8438D4-8741-47B4-B8FE-89F255D16264}" dt="2022-06-27T09:45:12.742" v="8376"/>
        <pc:sldMkLst>
          <pc:docMk/>
          <pc:sldMk cId="3967740195" sldId="306"/>
        </pc:sldMkLst>
        <pc:spChg chg="mod">
          <ac:chgData name="Alon Osovsky" userId="ce38d7c5d3c980af" providerId="LiveId" clId="{DB8438D4-8741-47B4-B8FE-89F255D16264}" dt="2022-06-27T09:45:12.742" v="8376"/>
          <ac:spMkLst>
            <pc:docMk/>
            <pc:sldMk cId="3967740195" sldId="306"/>
            <ac:spMk id="3" creationId="{7D6913C6-0D9B-9D26-86E3-4608946110C8}"/>
          </ac:spMkLst>
        </pc:spChg>
        <pc:spChg chg="mod">
          <ac:chgData name="Alon Osovsky" userId="ce38d7c5d3c980af" providerId="LiveId" clId="{DB8438D4-8741-47B4-B8FE-89F255D16264}" dt="2022-06-27T09:31:40.303" v="8241" actId="1076"/>
          <ac:spMkLst>
            <pc:docMk/>
            <pc:sldMk cId="3967740195" sldId="306"/>
            <ac:spMk id="36" creationId="{AEFB32AB-D11C-2393-63A6-C4FB3DC0D8D8}"/>
          </ac:spMkLst>
        </pc:spChg>
        <pc:cxnChg chg="add mod">
          <ac:chgData name="Alon Osovsky" userId="ce38d7c5d3c980af" providerId="LiveId" clId="{DB8438D4-8741-47B4-B8FE-89F255D16264}" dt="2022-06-27T09:33:09.394" v="8256" actId="208"/>
          <ac:cxnSpMkLst>
            <pc:docMk/>
            <pc:sldMk cId="3967740195" sldId="306"/>
            <ac:cxnSpMk id="37" creationId="{9AC382A1-4B54-B0E6-84DD-0978090A59CC}"/>
          </ac:cxnSpMkLst>
        </pc:cxnChg>
        <pc:cxnChg chg="mod ord">
          <ac:chgData name="Alon Osovsky" userId="ce38d7c5d3c980af" providerId="LiveId" clId="{DB8438D4-8741-47B4-B8FE-89F255D16264}" dt="2022-06-27T09:32:36.249" v="8250" actId="208"/>
          <ac:cxnSpMkLst>
            <pc:docMk/>
            <pc:sldMk cId="3967740195" sldId="306"/>
            <ac:cxnSpMk id="39" creationId="{4EC29656-E68F-8707-582C-7FD6E8DC779A}"/>
          </ac:cxnSpMkLst>
        </pc:cxnChg>
        <pc:cxnChg chg="mod ord">
          <ac:chgData name="Alon Osovsky" userId="ce38d7c5d3c980af" providerId="LiveId" clId="{DB8438D4-8741-47B4-B8FE-89F255D16264}" dt="2022-06-27T09:32:36.249" v="8250" actId="208"/>
          <ac:cxnSpMkLst>
            <pc:docMk/>
            <pc:sldMk cId="3967740195" sldId="306"/>
            <ac:cxnSpMk id="41" creationId="{A664F988-C1E5-8784-F2C0-8EEC8F1F9A83}"/>
          </ac:cxnSpMkLst>
        </pc:cxnChg>
        <pc:cxnChg chg="mod ord">
          <ac:chgData name="Alon Osovsky" userId="ce38d7c5d3c980af" providerId="LiveId" clId="{DB8438D4-8741-47B4-B8FE-89F255D16264}" dt="2022-06-27T09:32:36.249" v="8250" actId="208"/>
          <ac:cxnSpMkLst>
            <pc:docMk/>
            <pc:sldMk cId="3967740195" sldId="306"/>
            <ac:cxnSpMk id="44" creationId="{FED91649-99C4-E661-EB6C-81E8F6B6CC0F}"/>
          </ac:cxnSpMkLst>
        </pc:cxnChg>
        <pc:cxnChg chg="mod ord">
          <ac:chgData name="Alon Osovsky" userId="ce38d7c5d3c980af" providerId="LiveId" clId="{DB8438D4-8741-47B4-B8FE-89F255D16264}" dt="2022-06-27T09:32:36.249" v="8250" actId="208"/>
          <ac:cxnSpMkLst>
            <pc:docMk/>
            <pc:sldMk cId="3967740195" sldId="306"/>
            <ac:cxnSpMk id="46" creationId="{EA44EF99-85AD-B0A6-F575-75E32D63AB4F}"/>
          </ac:cxnSpMkLst>
        </pc:cxnChg>
        <pc:cxnChg chg="mod ord">
          <ac:chgData name="Alon Osovsky" userId="ce38d7c5d3c980af" providerId="LiveId" clId="{DB8438D4-8741-47B4-B8FE-89F255D16264}" dt="2022-06-27T09:32:36.249" v="8250" actId="208"/>
          <ac:cxnSpMkLst>
            <pc:docMk/>
            <pc:sldMk cId="3967740195" sldId="306"/>
            <ac:cxnSpMk id="48" creationId="{7E4160A1-E44D-0EB9-FC22-F3809AFC3839}"/>
          </ac:cxnSpMkLst>
        </pc:cxnChg>
        <pc:cxnChg chg="mod ord">
          <ac:chgData name="Alon Osovsky" userId="ce38d7c5d3c980af" providerId="LiveId" clId="{DB8438D4-8741-47B4-B8FE-89F255D16264}" dt="2022-06-27T09:32:36.249" v="8250" actId="208"/>
          <ac:cxnSpMkLst>
            <pc:docMk/>
            <pc:sldMk cId="3967740195" sldId="306"/>
            <ac:cxnSpMk id="54" creationId="{306BB278-4870-AD33-5606-FFDE76932CEE}"/>
          </ac:cxnSpMkLst>
        </pc:cxnChg>
        <pc:cxnChg chg="mod ord">
          <ac:chgData name="Alon Osovsky" userId="ce38d7c5d3c980af" providerId="LiveId" clId="{DB8438D4-8741-47B4-B8FE-89F255D16264}" dt="2022-06-27T09:32:36.249" v="8250" actId="208"/>
          <ac:cxnSpMkLst>
            <pc:docMk/>
            <pc:sldMk cId="3967740195" sldId="306"/>
            <ac:cxnSpMk id="56" creationId="{E4DB65F7-61B7-FFEB-9779-5E37C6180BA5}"/>
          </ac:cxnSpMkLst>
        </pc:cxnChg>
        <pc:cxnChg chg="mod ord">
          <ac:chgData name="Alon Osovsky" userId="ce38d7c5d3c980af" providerId="LiveId" clId="{DB8438D4-8741-47B4-B8FE-89F255D16264}" dt="2022-06-27T09:32:36.249" v="8250" actId="208"/>
          <ac:cxnSpMkLst>
            <pc:docMk/>
            <pc:sldMk cId="3967740195" sldId="306"/>
            <ac:cxnSpMk id="61" creationId="{AECB4B6E-F241-0106-4216-B554545DF225}"/>
          </ac:cxnSpMkLst>
        </pc:cxnChg>
        <pc:cxnChg chg="mod ord">
          <ac:chgData name="Alon Osovsky" userId="ce38d7c5d3c980af" providerId="LiveId" clId="{DB8438D4-8741-47B4-B8FE-89F255D16264}" dt="2022-06-27T09:32:36.249" v="8250" actId="208"/>
          <ac:cxnSpMkLst>
            <pc:docMk/>
            <pc:sldMk cId="3967740195" sldId="306"/>
            <ac:cxnSpMk id="63" creationId="{1AF9A078-6D0C-31E2-9E92-382B3DB54ABC}"/>
          </ac:cxnSpMkLst>
        </pc:cxnChg>
        <pc:cxnChg chg="mod ord">
          <ac:chgData name="Alon Osovsky" userId="ce38d7c5d3c980af" providerId="LiveId" clId="{DB8438D4-8741-47B4-B8FE-89F255D16264}" dt="2022-06-27T09:32:36.249" v="8250" actId="208"/>
          <ac:cxnSpMkLst>
            <pc:docMk/>
            <pc:sldMk cId="3967740195" sldId="306"/>
            <ac:cxnSpMk id="64" creationId="{AB75C075-5E64-5518-6146-75A86FEB1314}"/>
          </ac:cxnSpMkLst>
        </pc:cxnChg>
        <pc:cxnChg chg="mod ord">
          <ac:chgData name="Alon Osovsky" userId="ce38d7c5d3c980af" providerId="LiveId" clId="{DB8438D4-8741-47B4-B8FE-89F255D16264}" dt="2022-06-27T09:32:36.249" v="8250" actId="208"/>
          <ac:cxnSpMkLst>
            <pc:docMk/>
            <pc:sldMk cId="3967740195" sldId="306"/>
            <ac:cxnSpMk id="67" creationId="{C08906E3-EED0-F832-A98A-4E8C7B1363EF}"/>
          </ac:cxnSpMkLst>
        </pc:cxnChg>
        <pc:cxnChg chg="mod ord">
          <ac:chgData name="Alon Osovsky" userId="ce38d7c5d3c980af" providerId="LiveId" clId="{DB8438D4-8741-47B4-B8FE-89F255D16264}" dt="2022-06-27T09:32:36.249" v="8250" actId="208"/>
          <ac:cxnSpMkLst>
            <pc:docMk/>
            <pc:sldMk cId="3967740195" sldId="306"/>
            <ac:cxnSpMk id="70" creationId="{B2018CC8-EFC1-0C0F-F16F-8B5DBBB8E164}"/>
          </ac:cxnSpMkLst>
        </pc:cxnChg>
        <pc:cxnChg chg="mod ord">
          <ac:chgData name="Alon Osovsky" userId="ce38d7c5d3c980af" providerId="LiveId" clId="{DB8438D4-8741-47B4-B8FE-89F255D16264}" dt="2022-06-27T09:32:36.249" v="8250" actId="208"/>
          <ac:cxnSpMkLst>
            <pc:docMk/>
            <pc:sldMk cId="3967740195" sldId="306"/>
            <ac:cxnSpMk id="73" creationId="{724CE5B0-2A94-C81C-458C-5CCF9469D174}"/>
          </ac:cxnSpMkLst>
        </pc:cxnChg>
        <pc:cxnChg chg="mod ord">
          <ac:chgData name="Alon Osovsky" userId="ce38d7c5d3c980af" providerId="LiveId" clId="{DB8438D4-8741-47B4-B8FE-89F255D16264}" dt="2022-06-27T09:32:36.249" v="8250" actId="208"/>
          <ac:cxnSpMkLst>
            <pc:docMk/>
            <pc:sldMk cId="3967740195" sldId="306"/>
            <ac:cxnSpMk id="76" creationId="{0AC05BA8-45FA-EAF6-6B5F-AF0DE8680E67}"/>
          </ac:cxnSpMkLst>
        </pc:cxnChg>
      </pc:sldChg>
      <pc:sldChg chg="addSp delSp modSp add mod">
        <pc:chgData name="Alon Osovsky" userId="ce38d7c5d3c980af" providerId="LiveId" clId="{DB8438D4-8741-47B4-B8FE-89F255D16264}" dt="2022-06-27T09:45:14.385" v="8377"/>
        <pc:sldMkLst>
          <pc:docMk/>
          <pc:sldMk cId="529652327" sldId="307"/>
        </pc:sldMkLst>
        <pc:spChg chg="mod">
          <ac:chgData name="Alon Osovsky" userId="ce38d7c5d3c980af" providerId="LiveId" clId="{DB8438D4-8741-47B4-B8FE-89F255D16264}" dt="2022-06-27T09:45:14.385" v="8377"/>
          <ac:spMkLst>
            <pc:docMk/>
            <pc:sldMk cId="529652327" sldId="307"/>
            <ac:spMk id="3" creationId="{7D6913C6-0D9B-9D26-86E3-4608946110C8}"/>
          </ac:spMkLst>
        </pc:spChg>
        <pc:spChg chg="mod">
          <ac:chgData name="Alon Osovsky" userId="ce38d7c5d3c980af" providerId="LiveId" clId="{DB8438D4-8741-47B4-B8FE-89F255D16264}" dt="2022-06-27T09:34:38.907" v="8277" actId="207"/>
          <ac:spMkLst>
            <pc:docMk/>
            <pc:sldMk cId="529652327" sldId="307"/>
            <ac:spMk id="10" creationId="{502B6802-6139-0FD0-4B9A-C9EB727E9F17}"/>
          </ac:spMkLst>
        </pc:spChg>
        <pc:spChg chg="mod">
          <ac:chgData name="Alon Osovsky" userId="ce38d7c5d3c980af" providerId="LiveId" clId="{DB8438D4-8741-47B4-B8FE-89F255D16264}" dt="2022-06-27T09:34:38.907" v="8277" actId="207"/>
          <ac:spMkLst>
            <pc:docMk/>
            <pc:sldMk cId="529652327" sldId="307"/>
            <ac:spMk id="11" creationId="{504ED44F-7CD8-08FC-2B3C-7B14E6F6D17B}"/>
          </ac:spMkLst>
        </pc:spChg>
        <pc:spChg chg="mod">
          <ac:chgData name="Alon Osovsky" userId="ce38d7c5d3c980af" providerId="LiveId" clId="{DB8438D4-8741-47B4-B8FE-89F255D16264}" dt="2022-06-27T09:34:38.907" v="8277" actId="207"/>
          <ac:spMkLst>
            <pc:docMk/>
            <pc:sldMk cId="529652327" sldId="307"/>
            <ac:spMk id="12" creationId="{747B887F-9052-C52E-BE57-30E721866BBD}"/>
          </ac:spMkLst>
        </pc:spChg>
        <pc:spChg chg="mod">
          <ac:chgData name="Alon Osovsky" userId="ce38d7c5d3c980af" providerId="LiveId" clId="{DB8438D4-8741-47B4-B8FE-89F255D16264}" dt="2022-06-27T09:34:38.907" v="8277" actId="207"/>
          <ac:spMkLst>
            <pc:docMk/>
            <pc:sldMk cId="529652327" sldId="307"/>
            <ac:spMk id="13" creationId="{1BF458B9-237D-F871-7ABF-12C0110E680F}"/>
          </ac:spMkLst>
        </pc:spChg>
        <pc:spChg chg="mod">
          <ac:chgData name="Alon Osovsky" userId="ce38d7c5d3c980af" providerId="LiveId" clId="{DB8438D4-8741-47B4-B8FE-89F255D16264}" dt="2022-06-27T09:34:38.907" v="8277" actId="207"/>
          <ac:spMkLst>
            <pc:docMk/>
            <pc:sldMk cId="529652327" sldId="307"/>
            <ac:spMk id="14" creationId="{3AE02006-FA89-BCA5-E48F-66551B206F6F}"/>
          </ac:spMkLst>
        </pc:spChg>
        <pc:spChg chg="mod">
          <ac:chgData name="Alon Osovsky" userId="ce38d7c5d3c980af" providerId="LiveId" clId="{DB8438D4-8741-47B4-B8FE-89F255D16264}" dt="2022-06-27T09:34:38.907" v="8277" actId="207"/>
          <ac:spMkLst>
            <pc:docMk/>
            <pc:sldMk cId="529652327" sldId="307"/>
            <ac:spMk id="15" creationId="{E623B4F2-5A36-ED68-BF20-6538ECC578BC}"/>
          </ac:spMkLst>
        </pc:spChg>
        <pc:spChg chg="mod">
          <ac:chgData name="Alon Osovsky" userId="ce38d7c5d3c980af" providerId="LiveId" clId="{DB8438D4-8741-47B4-B8FE-89F255D16264}" dt="2022-06-27T09:34:38.907" v="8277" actId="207"/>
          <ac:spMkLst>
            <pc:docMk/>
            <pc:sldMk cId="529652327" sldId="307"/>
            <ac:spMk id="16" creationId="{F60EAC00-0382-2C94-0EEB-EF5CFFA3783A}"/>
          </ac:spMkLst>
        </pc:spChg>
        <pc:spChg chg="mod">
          <ac:chgData name="Alon Osovsky" userId="ce38d7c5d3c980af" providerId="LiveId" clId="{DB8438D4-8741-47B4-B8FE-89F255D16264}" dt="2022-06-27T09:34:38.907" v="8277" actId="207"/>
          <ac:spMkLst>
            <pc:docMk/>
            <pc:sldMk cId="529652327" sldId="307"/>
            <ac:spMk id="17" creationId="{578DF392-F47B-7A76-C65D-8F479AFF5A6A}"/>
          </ac:spMkLst>
        </pc:spChg>
        <pc:spChg chg="del">
          <ac:chgData name="Alon Osovsky" userId="ce38d7c5d3c980af" providerId="LiveId" clId="{DB8438D4-8741-47B4-B8FE-89F255D16264}" dt="2022-06-27T09:34:13.401" v="8272" actId="478"/>
          <ac:spMkLst>
            <pc:docMk/>
            <pc:sldMk cId="529652327" sldId="307"/>
            <ac:spMk id="36" creationId="{AEFB32AB-D11C-2393-63A6-C4FB3DC0D8D8}"/>
          </ac:spMkLst>
        </pc:spChg>
        <pc:spChg chg="add mod">
          <ac:chgData name="Alon Osovsky" userId="ce38d7c5d3c980af" providerId="LiveId" clId="{DB8438D4-8741-47B4-B8FE-89F255D16264}" dt="2022-06-27T09:34:12.627" v="8271"/>
          <ac:spMkLst>
            <pc:docMk/>
            <pc:sldMk cId="529652327" sldId="307"/>
            <ac:spMk id="38" creationId="{4F761461-2013-EA38-F2BF-542C79A0AA69}"/>
          </ac:spMkLst>
        </pc:spChg>
        <pc:cxnChg chg="del mod">
          <ac:chgData name="Alon Osovsky" userId="ce38d7c5d3c980af" providerId="LiveId" clId="{DB8438D4-8741-47B4-B8FE-89F255D16264}" dt="2022-06-27T09:34:13.664" v="8273" actId="478"/>
          <ac:cxnSpMkLst>
            <pc:docMk/>
            <pc:sldMk cId="529652327" sldId="307"/>
            <ac:cxnSpMk id="37" creationId="{9AC382A1-4B54-B0E6-84DD-0978090A59CC}"/>
          </ac:cxnSpMkLst>
        </pc:cxnChg>
        <pc:cxnChg chg="mod ord">
          <ac:chgData name="Alon Osovsky" userId="ce38d7c5d3c980af" providerId="LiveId" clId="{DB8438D4-8741-47B4-B8FE-89F255D16264}" dt="2022-06-27T09:36:40.017" v="8298" actId="208"/>
          <ac:cxnSpMkLst>
            <pc:docMk/>
            <pc:sldMk cId="529652327" sldId="307"/>
            <ac:cxnSpMk id="46" creationId="{EA44EF99-85AD-B0A6-F575-75E32D63AB4F}"/>
          </ac:cxnSpMkLst>
        </pc:cxnChg>
        <pc:cxnChg chg="mod ord">
          <ac:chgData name="Alon Osovsky" userId="ce38d7c5d3c980af" providerId="LiveId" clId="{DB8438D4-8741-47B4-B8FE-89F255D16264}" dt="2022-06-27T09:34:27.225" v="8275" actId="167"/>
          <ac:cxnSpMkLst>
            <pc:docMk/>
            <pc:sldMk cId="529652327" sldId="307"/>
            <ac:cxnSpMk id="48" creationId="{7E4160A1-E44D-0EB9-FC22-F3809AFC3839}"/>
          </ac:cxnSpMkLst>
        </pc:cxnChg>
        <pc:cxnChg chg="mod ord">
          <ac:chgData name="Alon Osovsky" userId="ce38d7c5d3c980af" providerId="LiveId" clId="{DB8438D4-8741-47B4-B8FE-89F255D16264}" dt="2022-06-27T09:34:27.225" v="8275" actId="167"/>
          <ac:cxnSpMkLst>
            <pc:docMk/>
            <pc:sldMk cId="529652327" sldId="307"/>
            <ac:cxnSpMk id="54" creationId="{306BB278-4870-AD33-5606-FFDE76932CEE}"/>
          </ac:cxnSpMkLst>
        </pc:cxnChg>
        <pc:cxnChg chg="mod ord">
          <ac:chgData name="Alon Osovsky" userId="ce38d7c5d3c980af" providerId="LiveId" clId="{DB8438D4-8741-47B4-B8FE-89F255D16264}" dt="2022-06-27T09:34:27.225" v="8275" actId="167"/>
          <ac:cxnSpMkLst>
            <pc:docMk/>
            <pc:sldMk cId="529652327" sldId="307"/>
            <ac:cxnSpMk id="56" creationId="{E4DB65F7-61B7-FFEB-9779-5E37C6180BA5}"/>
          </ac:cxnSpMkLst>
        </pc:cxnChg>
        <pc:cxnChg chg="mod ord">
          <ac:chgData name="Alon Osovsky" userId="ce38d7c5d3c980af" providerId="LiveId" clId="{DB8438D4-8741-47B4-B8FE-89F255D16264}" dt="2022-06-27T09:34:27.225" v="8275" actId="167"/>
          <ac:cxnSpMkLst>
            <pc:docMk/>
            <pc:sldMk cId="529652327" sldId="307"/>
            <ac:cxnSpMk id="61" creationId="{AECB4B6E-F241-0106-4216-B554545DF225}"/>
          </ac:cxnSpMkLst>
        </pc:cxnChg>
        <pc:cxnChg chg="mod ord">
          <ac:chgData name="Alon Osovsky" userId="ce38d7c5d3c980af" providerId="LiveId" clId="{DB8438D4-8741-47B4-B8FE-89F255D16264}" dt="2022-06-27T09:34:27.225" v="8275" actId="167"/>
          <ac:cxnSpMkLst>
            <pc:docMk/>
            <pc:sldMk cId="529652327" sldId="307"/>
            <ac:cxnSpMk id="63" creationId="{1AF9A078-6D0C-31E2-9E92-382B3DB54ABC}"/>
          </ac:cxnSpMkLst>
        </pc:cxnChg>
        <pc:cxnChg chg="mod ord">
          <ac:chgData name="Alon Osovsky" userId="ce38d7c5d3c980af" providerId="LiveId" clId="{DB8438D4-8741-47B4-B8FE-89F255D16264}" dt="2022-06-27T09:34:27.225" v="8275" actId="167"/>
          <ac:cxnSpMkLst>
            <pc:docMk/>
            <pc:sldMk cId="529652327" sldId="307"/>
            <ac:cxnSpMk id="64" creationId="{AB75C075-5E64-5518-6146-75A86FEB1314}"/>
          </ac:cxnSpMkLst>
        </pc:cxnChg>
        <pc:cxnChg chg="mod ord">
          <ac:chgData name="Alon Osovsky" userId="ce38d7c5d3c980af" providerId="LiveId" clId="{DB8438D4-8741-47B4-B8FE-89F255D16264}" dt="2022-06-27T09:34:27.225" v="8275" actId="167"/>
          <ac:cxnSpMkLst>
            <pc:docMk/>
            <pc:sldMk cId="529652327" sldId="307"/>
            <ac:cxnSpMk id="67" creationId="{C08906E3-EED0-F832-A98A-4E8C7B1363EF}"/>
          </ac:cxnSpMkLst>
        </pc:cxnChg>
      </pc:sldChg>
      <pc:sldChg chg="addSp delSp modSp add mod">
        <pc:chgData name="Alon Osovsky" userId="ce38d7c5d3c980af" providerId="LiveId" clId="{DB8438D4-8741-47B4-B8FE-89F255D16264}" dt="2022-06-27T09:45:15.967" v="8378"/>
        <pc:sldMkLst>
          <pc:docMk/>
          <pc:sldMk cId="1244520432" sldId="308"/>
        </pc:sldMkLst>
        <pc:spChg chg="mod">
          <ac:chgData name="Alon Osovsky" userId="ce38d7c5d3c980af" providerId="LiveId" clId="{DB8438D4-8741-47B4-B8FE-89F255D16264}" dt="2022-06-27T09:45:15.967" v="8378"/>
          <ac:spMkLst>
            <pc:docMk/>
            <pc:sldMk cId="1244520432" sldId="308"/>
            <ac:spMk id="3" creationId="{7D6913C6-0D9B-9D26-86E3-4608946110C8}"/>
          </ac:spMkLst>
        </pc:spChg>
        <pc:spChg chg="add mod">
          <ac:chgData name="Alon Osovsky" userId="ce38d7c5d3c980af" providerId="LiveId" clId="{DB8438D4-8741-47B4-B8FE-89F255D16264}" dt="2022-06-27T09:35:03.908" v="8280" actId="1076"/>
          <ac:spMkLst>
            <pc:docMk/>
            <pc:sldMk cId="1244520432" sldId="308"/>
            <ac:spMk id="36" creationId="{BA2D2924-6C19-2E56-D0A3-9EDFC0EE022B}"/>
          </ac:spMkLst>
        </pc:spChg>
        <pc:spChg chg="del">
          <ac:chgData name="Alon Osovsky" userId="ce38d7c5d3c980af" providerId="LiveId" clId="{DB8438D4-8741-47B4-B8FE-89F255D16264}" dt="2022-06-27T09:35:05.424" v="8281" actId="478"/>
          <ac:spMkLst>
            <pc:docMk/>
            <pc:sldMk cId="1244520432" sldId="308"/>
            <ac:spMk id="38" creationId="{4F761461-2013-EA38-F2BF-542C79A0AA69}"/>
          </ac:spMkLst>
        </pc:spChg>
        <pc:cxnChg chg="add mod">
          <ac:chgData name="Alon Osovsky" userId="ce38d7c5d3c980af" providerId="LiveId" clId="{DB8438D4-8741-47B4-B8FE-89F255D16264}" dt="2022-06-27T09:35:03.908" v="8280" actId="1076"/>
          <ac:cxnSpMkLst>
            <pc:docMk/>
            <pc:sldMk cId="1244520432" sldId="308"/>
            <ac:cxnSpMk id="37" creationId="{39FD8A39-0726-A191-FB01-E8A6DC0CD49A}"/>
          </ac:cxnSpMkLst>
        </pc:cxnChg>
        <pc:cxnChg chg="mod ord">
          <ac:chgData name="Alon Osovsky" userId="ce38d7c5d3c980af" providerId="LiveId" clId="{DB8438D4-8741-47B4-B8FE-89F255D16264}" dt="2022-06-27T09:35:17.488" v="8285" actId="167"/>
          <ac:cxnSpMkLst>
            <pc:docMk/>
            <pc:sldMk cId="1244520432" sldId="308"/>
            <ac:cxnSpMk id="46" creationId="{EA44EF99-85AD-B0A6-F575-75E32D63AB4F}"/>
          </ac:cxnSpMkLst>
        </pc:cxnChg>
      </pc:sldChg>
      <pc:sldChg chg="addSp delSp modSp add mod">
        <pc:chgData name="Alon Osovsky" userId="ce38d7c5d3c980af" providerId="LiveId" clId="{DB8438D4-8741-47B4-B8FE-89F255D16264}" dt="2022-06-27T09:45:17.797" v="8379"/>
        <pc:sldMkLst>
          <pc:docMk/>
          <pc:sldMk cId="2582236733" sldId="309"/>
        </pc:sldMkLst>
        <pc:spChg chg="mod">
          <ac:chgData name="Alon Osovsky" userId="ce38d7c5d3c980af" providerId="LiveId" clId="{DB8438D4-8741-47B4-B8FE-89F255D16264}" dt="2022-06-27T09:45:17.797" v="8379"/>
          <ac:spMkLst>
            <pc:docMk/>
            <pc:sldMk cId="2582236733" sldId="309"/>
            <ac:spMk id="3" creationId="{7D6913C6-0D9B-9D26-86E3-4608946110C8}"/>
          </ac:spMkLst>
        </pc:spChg>
        <pc:spChg chg="mod">
          <ac:chgData name="Alon Osovsky" userId="ce38d7c5d3c980af" providerId="LiveId" clId="{DB8438D4-8741-47B4-B8FE-89F255D16264}" dt="2022-06-27T09:36:22.182" v="8293"/>
          <ac:spMkLst>
            <pc:docMk/>
            <pc:sldMk cId="2582236733" sldId="309"/>
            <ac:spMk id="21" creationId="{F8425A41-6580-EE72-9276-1C6CCEE14F50}"/>
          </ac:spMkLst>
        </pc:spChg>
        <pc:spChg chg="mod">
          <ac:chgData name="Alon Osovsky" userId="ce38d7c5d3c980af" providerId="LiveId" clId="{DB8438D4-8741-47B4-B8FE-89F255D16264}" dt="2022-06-27T09:36:22.182" v="8293"/>
          <ac:spMkLst>
            <pc:docMk/>
            <pc:sldMk cId="2582236733" sldId="309"/>
            <ac:spMk id="22" creationId="{DF0482D8-139B-C8E4-6866-1D31D7B1EA8D}"/>
          </ac:spMkLst>
        </pc:spChg>
        <pc:spChg chg="mod">
          <ac:chgData name="Alon Osovsky" userId="ce38d7c5d3c980af" providerId="LiveId" clId="{DB8438D4-8741-47B4-B8FE-89F255D16264}" dt="2022-06-27T09:36:22.182" v="8293"/>
          <ac:spMkLst>
            <pc:docMk/>
            <pc:sldMk cId="2582236733" sldId="309"/>
            <ac:spMk id="23" creationId="{61364280-D00D-8291-1714-4C94F4BE301D}"/>
          </ac:spMkLst>
        </pc:spChg>
        <pc:spChg chg="mod">
          <ac:chgData name="Alon Osovsky" userId="ce38d7c5d3c980af" providerId="LiveId" clId="{DB8438D4-8741-47B4-B8FE-89F255D16264}" dt="2022-06-27T09:36:22.182" v="8293"/>
          <ac:spMkLst>
            <pc:docMk/>
            <pc:sldMk cId="2582236733" sldId="309"/>
            <ac:spMk id="24" creationId="{031D5764-BC05-645B-AE35-44F6D86F51E6}"/>
          </ac:spMkLst>
        </pc:spChg>
        <pc:spChg chg="del">
          <ac:chgData name="Alon Osovsky" userId="ce38d7c5d3c980af" providerId="LiveId" clId="{DB8438D4-8741-47B4-B8FE-89F255D16264}" dt="2022-06-27T09:36:08.253" v="8290" actId="478"/>
          <ac:spMkLst>
            <pc:docMk/>
            <pc:sldMk cId="2582236733" sldId="309"/>
            <ac:spMk id="36" creationId="{BA2D2924-6C19-2E56-D0A3-9EDFC0EE022B}"/>
          </ac:spMkLst>
        </pc:spChg>
        <pc:spChg chg="add mod">
          <ac:chgData name="Alon Osovsky" userId="ce38d7c5d3c980af" providerId="LiveId" clId="{DB8438D4-8741-47B4-B8FE-89F255D16264}" dt="2022-06-27T09:36:10.875" v="8291"/>
          <ac:spMkLst>
            <pc:docMk/>
            <pc:sldMk cId="2582236733" sldId="309"/>
            <ac:spMk id="38" creationId="{7241FBB0-8999-58EC-D64D-C6A5CEEEC6E3}"/>
          </ac:spMkLst>
        </pc:spChg>
        <pc:cxnChg chg="del mod">
          <ac:chgData name="Alon Osovsky" userId="ce38d7c5d3c980af" providerId="LiveId" clId="{DB8438D4-8741-47B4-B8FE-89F255D16264}" dt="2022-06-27T09:36:07.814" v="8289" actId="478"/>
          <ac:cxnSpMkLst>
            <pc:docMk/>
            <pc:sldMk cId="2582236733" sldId="309"/>
            <ac:cxnSpMk id="37" creationId="{39FD8A39-0726-A191-FB01-E8A6DC0CD49A}"/>
          </ac:cxnSpMkLst>
        </pc:cxnChg>
        <pc:cxnChg chg="mod">
          <ac:chgData name="Alon Osovsky" userId="ce38d7c5d3c980af" providerId="LiveId" clId="{DB8438D4-8741-47B4-B8FE-89F255D16264}" dt="2022-06-27T09:36:26.197" v="8296" actId="108"/>
          <ac:cxnSpMkLst>
            <pc:docMk/>
            <pc:sldMk cId="2582236733" sldId="309"/>
            <ac:cxnSpMk id="39" creationId="{4EC29656-E68F-8707-582C-7FD6E8DC779A}"/>
          </ac:cxnSpMkLst>
        </pc:cxnChg>
        <pc:cxnChg chg="mod">
          <ac:chgData name="Alon Osovsky" userId="ce38d7c5d3c980af" providerId="LiveId" clId="{DB8438D4-8741-47B4-B8FE-89F255D16264}" dt="2022-06-27T09:36:26.912" v="8297" actId="108"/>
          <ac:cxnSpMkLst>
            <pc:docMk/>
            <pc:sldMk cId="2582236733" sldId="309"/>
            <ac:cxnSpMk id="41" creationId="{A664F988-C1E5-8784-F2C0-8EEC8F1F9A83}"/>
          </ac:cxnSpMkLst>
        </pc:cxnChg>
        <pc:cxnChg chg="mod ord">
          <ac:chgData name="Alon Osovsky" userId="ce38d7c5d3c980af" providerId="LiveId" clId="{DB8438D4-8741-47B4-B8FE-89F255D16264}" dt="2022-06-27T09:36:54.932" v="8301" actId="167"/>
          <ac:cxnSpMkLst>
            <pc:docMk/>
            <pc:sldMk cId="2582236733" sldId="309"/>
            <ac:cxnSpMk id="44" creationId="{FED91649-99C4-E661-EB6C-81E8F6B6CC0F}"/>
          </ac:cxnSpMkLst>
        </pc:cxnChg>
        <pc:cxnChg chg="mod ord">
          <ac:chgData name="Alon Osovsky" userId="ce38d7c5d3c980af" providerId="LiveId" clId="{DB8438D4-8741-47B4-B8FE-89F255D16264}" dt="2022-06-27T09:36:52.826" v="8300" actId="167"/>
          <ac:cxnSpMkLst>
            <pc:docMk/>
            <pc:sldMk cId="2582236733" sldId="309"/>
            <ac:cxnSpMk id="76" creationId="{0AC05BA8-45FA-EAF6-6B5F-AF0DE8680E67}"/>
          </ac:cxnSpMkLst>
        </pc:cxnChg>
      </pc:sldChg>
      <pc:sldChg chg="addSp delSp modSp add mod">
        <pc:chgData name="Alon Osovsky" userId="ce38d7c5d3c980af" providerId="LiveId" clId="{DB8438D4-8741-47B4-B8FE-89F255D16264}" dt="2022-06-27T09:45:19.683" v="8381"/>
        <pc:sldMkLst>
          <pc:docMk/>
          <pc:sldMk cId="3310029872" sldId="310"/>
        </pc:sldMkLst>
        <pc:spChg chg="mod">
          <ac:chgData name="Alon Osovsky" userId="ce38d7c5d3c980af" providerId="LiveId" clId="{DB8438D4-8741-47B4-B8FE-89F255D16264}" dt="2022-06-27T09:45:19.683" v="8381"/>
          <ac:spMkLst>
            <pc:docMk/>
            <pc:sldMk cId="3310029872" sldId="310"/>
            <ac:spMk id="3" creationId="{7D6913C6-0D9B-9D26-86E3-4608946110C8}"/>
          </ac:spMkLst>
        </pc:spChg>
        <pc:spChg chg="add mod">
          <ac:chgData name="Alon Osovsky" userId="ce38d7c5d3c980af" providerId="LiveId" clId="{DB8438D4-8741-47B4-B8FE-89F255D16264}" dt="2022-06-27T09:37:46.462" v="8313" actId="1076"/>
          <ac:spMkLst>
            <pc:docMk/>
            <pc:sldMk cId="3310029872" sldId="310"/>
            <ac:spMk id="36" creationId="{D56EACED-9DD3-EB22-91A5-77662ECA364D}"/>
          </ac:spMkLst>
        </pc:spChg>
        <pc:spChg chg="del mod">
          <ac:chgData name="Alon Osovsky" userId="ce38d7c5d3c980af" providerId="LiveId" clId="{DB8438D4-8741-47B4-B8FE-89F255D16264}" dt="2022-06-27T09:37:23.317" v="8305" actId="478"/>
          <ac:spMkLst>
            <pc:docMk/>
            <pc:sldMk cId="3310029872" sldId="310"/>
            <ac:spMk id="38" creationId="{7241FBB0-8999-58EC-D64D-C6A5CEEEC6E3}"/>
          </ac:spMkLst>
        </pc:spChg>
        <pc:cxnChg chg="add mod">
          <ac:chgData name="Alon Osovsky" userId="ce38d7c5d3c980af" providerId="LiveId" clId="{DB8438D4-8741-47B4-B8FE-89F255D16264}" dt="2022-06-27T09:37:46.462" v="8313" actId="1076"/>
          <ac:cxnSpMkLst>
            <pc:docMk/>
            <pc:sldMk cId="3310029872" sldId="310"/>
            <ac:cxnSpMk id="37" creationId="{C9C2BCB1-4A39-82BF-3983-F5ED755BA77F}"/>
          </ac:cxnSpMkLst>
        </pc:cxnChg>
        <pc:cxnChg chg="mod">
          <ac:chgData name="Alon Osovsky" userId="ce38d7c5d3c980af" providerId="LiveId" clId="{DB8438D4-8741-47B4-B8FE-89F255D16264}" dt="2022-06-27T09:37:16.674" v="8303" actId="108"/>
          <ac:cxnSpMkLst>
            <pc:docMk/>
            <pc:sldMk cId="3310029872" sldId="310"/>
            <ac:cxnSpMk id="76" creationId="{0AC05BA8-45FA-EAF6-6B5F-AF0DE8680E67}"/>
          </ac:cxnSpMkLst>
        </pc:cxnChg>
      </pc:sldChg>
      <pc:sldChg chg="addSp delSp modSp add mod">
        <pc:chgData name="Alon Osovsky" userId="ce38d7c5d3c980af" providerId="LiveId" clId="{DB8438D4-8741-47B4-B8FE-89F255D16264}" dt="2022-06-27T09:45:21.744" v="8382"/>
        <pc:sldMkLst>
          <pc:docMk/>
          <pc:sldMk cId="2036913268" sldId="311"/>
        </pc:sldMkLst>
        <pc:spChg chg="mod">
          <ac:chgData name="Alon Osovsky" userId="ce38d7c5d3c980af" providerId="LiveId" clId="{DB8438D4-8741-47B4-B8FE-89F255D16264}" dt="2022-06-27T09:45:21.744" v="8382"/>
          <ac:spMkLst>
            <pc:docMk/>
            <pc:sldMk cId="2036913268" sldId="311"/>
            <ac:spMk id="3" creationId="{7D6913C6-0D9B-9D26-86E3-4608946110C8}"/>
          </ac:spMkLst>
        </pc:spChg>
        <pc:spChg chg="mod">
          <ac:chgData name="Alon Osovsky" userId="ce38d7c5d3c980af" providerId="LiveId" clId="{DB8438D4-8741-47B4-B8FE-89F255D16264}" dt="2022-06-27T09:38:10.408" v="8326"/>
          <ac:spMkLst>
            <pc:docMk/>
            <pc:sldMk cId="2036913268" sldId="311"/>
            <ac:spMk id="18" creationId="{FC809695-870F-FE9C-8356-8456414995A3}"/>
          </ac:spMkLst>
        </pc:spChg>
        <pc:spChg chg="mod">
          <ac:chgData name="Alon Osovsky" userId="ce38d7c5d3c980af" providerId="LiveId" clId="{DB8438D4-8741-47B4-B8FE-89F255D16264}" dt="2022-06-27T09:38:09.722" v="8324"/>
          <ac:spMkLst>
            <pc:docMk/>
            <pc:sldMk cId="2036913268" sldId="311"/>
            <ac:spMk id="19" creationId="{DE40FD6C-8A24-5B97-1C9A-4D9B68DAD941}"/>
          </ac:spMkLst>
        </pc:spChg>
        <pc:spChg chg="del">
          <ac:chgData name="Alon Osovsky" userId="ce38d7c5d3c980af" providerId="LiveId" clId="{DB8438D4-8741-47B4-B8FE-89F255D16264}" dt="2022-06-27T09:38:01.019" v="8315" actId="478"/>
          <ac:spMkLst>
            <pc:docMk/>
            <pc:sldMk cId="2036913268" sldId="311"/>
            <ac:spMk id="36" creationId="{D56EACED-9DD3-EB22-91A5-77662ECA364D}"/>
          </ac:spMkLst>
        </pc:spChg>
        <pc:spChg chg="add mod">
          <ac:chgData name="Alon Osovsky" userId="ce38d7c5d3c980af" providerId="LiveId" clId="{DB8438D4-8741-47B4-B8FE-89F255D16264}" dt="2022-06-27T09:38:21.776" v="8329"/>
          <ac:spMkLst>
            <pc:docMk/>
            <pc:sldMk cId="2036913268" sldId="311"/>
            <ac:spMk id="38" creationId="{4E8AFBC5-205A-3312-1615-FCE2C0B71DAA}"/>
          </ac:spMkLst>
        </pc:spChg>
        <pc:cxnChg chg="del mod">
          <ac:chgData name="Alon Osovsky" userId="ce38d7c5d3c980af" providerId="LiveId" clId="{DB8438D4-8741-47B4-B8FE-89F255D16264}" dt="2022-06-27T09:38:01.404" v="8316" actId="478"/>
          <ac:cxnSpMkLst>
            <pc:docMk/>
            <pc:sldMk cId="2036913268" sldId="311"/>
            <ac:cxnSpMk id="37" creationId="{C9C2BCB1-4A39-82BF-3983-F5ED755BA77F}"/>
          </ac:cxnSpMkLst>
        </pc:cxnChg>
        <pc:cxnChg chg="mod ord">
          <ac:chgData name="Alon Osovsky" userId="ce38d7c5d3c980af" providerId="LiveId" clId="{DB8438D4-8741-47B4-B8FE-89F255D16264}" dt="2022-06-27T09:38:15.687" v="8328" actId="167"/>
          <ac:cxnSpMkLst>
            <pc:docMk/>
            <pc:sldMk cId="2036913268" sldId="311"/>
            <ac:cxnSpMk id="70" creationId="{B2018CC8-EFC1-0C0F-F16F-8B5DBBB8E164}"/>
          </ac:cxnSpMkLst>
        </pc:cxnChg>
        <pc:cxnChg chg="mod ord">
          <ac:chgData name="Alon Osovsky" userId="ce38d7c5d3c980af" providerId="LiveId" clId="{DB8438D4-8741-47B4-B8FE-89F255D16264}" dt="2022-06-27T09:38:13.959" v="8327" actId="167"/>
          <ac:cxnSpMkLst>
            <pc:docMk/>
            <pc:sldMk cId="2036913268" sldId="311"/>
            <ac:cxnSpMk id="73" creationId="{724CE5B0-2A94-C81C-458C-5CCF9469D174}"/>
          </ac:cxnSpMkLst>
        </pc:cxnChg>
        <pc:cxnChg chg="mod">
          <ac:chgData name="Alon Osovsky" userId="ce38d7c5d3c980af" providerId="LiveId" clId="{DB8438D4-8741-47B4-B8FE-89F255D16264}" dt="2022-06-27T09:38:05.402" v="8318" actId="108"/>
          <ac:cxnSpMkLst>
            <pc:docMk/>
            <pc:sldMk cId="2036913268" sldId="311"/>
            <ac:cxnSpMk id="76" creationId="{0AC05BA8-45FA-EAF6-6B5F-AF0DE8680E67}"/>
          </ac:cxnSpMkLst>
        </pc:cxnChg>
      </pc:sldChg>
      <pc:sldChg chg="addSp delSp modSp add mod">
        <pc:chgData name="Alon Osovsky" userId="ce38d7c5d3c980af" providerId="LiveId" clId="{DB8438D4-8741-47B4-B8FE-89F255D16264}" dt="2022-06-27T09:45:26.847" v="8383"/>
        <pc:sldMkLst>
          <pc:docMk/>
          <pc:sldMk cId="1026444043" sldId="312"/>
        </pc:sldMkLst>
        <pc:spChg chg="mod">
          <ac:chgData name="Alon Osovsky" userId="ce38d7c5d3c980af" providerId="LiveId" clId="{DB8438D4-8741-47B4-B8FE-89F255D16264}" dt="2022-06-27T09:45:26.847" v="8383"/>
          <ac:spMkLst>
            <pc:docMk/>
            <pc:sldMk cId="1026444043" sldId="312"/>
            <ac:spMk id="3" creationId="{7D6913C6-0D9B-9D26-86E3-4608946110C8}"/>
          </ac:spMkLst>
        </pc:spChg>
        <pc:spChg chg="add mod">
          <ac:chgData name="Alon Osovsky" userId="ce38d7c5d3c980af" providerId="LiveId" clId="{DB8438D4-8741-47B4-B8FE-89F255D16264}" dt="2022-06-27T09:40:19.617" v="8346" actId="1076"/>
          <ac:spMkLst>
            <pc:docMk/>
            <pc:sldMk cId="1026444043" sldId="312"/>
            <ac:spMk id="36" creationId="{B34FC9EB-8401-B1C3-3647-094841F6B05A}"/>
          </ac:spMkLst>
        </pc:spChg>
        <pc:spChg chg="del">
          <ac:chgData name="Alon Osovsky" userId="ce38d7c5d3c980af" providerId="LiveId" clId="{DB8438D4-8741-47B4-B8FE-89F255D16264}" dt="2022-06-27T09:39:35.314" v="8332" actId="478"/>
          <ac:spMkLst>
            <pc:docMk/>
            <pc:sldMk cId="1026444043" sldId="312"/>
            <ac:spMk id="38" creationId="{4E8AFBC5-205A-3312-1615-FCE2C0B71DAA}"/>
          </ac:spMkLst>
        </pc:spChg>
        <pc:cxnChg chg="add mod">
          <ac:chgData name="Alon Osovsky" userId="ce38d7c5d3c980af" providerId="LiveId" clId="{DB8438D4-8741-47B4-B8FE-89F255D16264}" dt="2022-06-27T09:40:19.617" v="8346" actId="1076"/>
          <ac:cxnSpMkLst>
            <pc:docMk/>
            <pc:sldMk cId="1026444043" sldId="312"/>
            <ac:cxnSpMk id="9" creationId="{82DEAD3D-276C-6E17-3BDC-A9D71B29C480}"/>
          </ac:cxnSpMkLst>
        </pc:cxnChg>
        <pc:cxnChg chg="add del mod">
          <ac:chgData name="Alon Osovsky" userId="ce38d7c5d3c980af" providerId="LiveId" clId="{DB8438D4-8741-47B4-B8FE-89F255D16264}" dt="2022-06-27T09:39:54.021" v="8336" actId="478"/>
          <ac:cxnSpMkLst>
            <pc:docMk/>
            <pc:sldMk cId="1026444043" sldId="312"/>
            <ac:cxnSpMk id="37" creationId="{1A017925-6505-A495-13B1-FD1CEC01F630}"/>
          </ac:cxnSpMkLst>
        </pc:cxnChg>
        <pc:cxnChg chg="mod">
          <ac:chgData name="Alon Osovsky" userId="ce38d7c5d3c980af" providerId="LiveId" clId="{DB8438D4-8741-47B4-B8FE-89F255D16264}" dt="2022-06-27T09:40:15.678" v="8345" actId="108"/>
          <ac:cxnSpMkLst>
            <pc:docMk/>
            <pc:sldMk cId="1026444043" sldId="312"/>
            <ac:cxnSpMk id="73" creationId="{724CE5B0-2A94-C81C-458C-5CCF9469D174}"/>
          </ac:cxnSpMkLst>
        </pc:cxnChg>
      </pc:sldChg>
      <pc:sldChg chg="addSp delSp modSp add mod">
        <pc:chgData name="Alon Osovsky" userId="ce38d7c5d3c980af" providerId="LiveId" clId="{DB8438D4-8741-47B4-B8FE-89F255D16264}" dt="2022-06-27T09:45:28.610" v="8384"/>
        <pc:sldMkLst>
          <pc:docMk/>
          <pc:sldMk cId="227076842" sldId="313"/>
        </pc:sldMkLst>
        <pc:spChg chg="mod">
          <ac:chgData name="Alon Osovsky" userId="ce38d7c5d3c980af" providerId="LiveId" clId="{DB8438D4-8741-47B4-B8FE-89F255D16264}" dt="2022-06-27T09:45:28.610" v="8384"/>
          <ac:spMkLst>
            <pc:docMk/>
            <pc:sldMk cId="227076842" sldId="313"/>
            <ac:spMk id="3" creationId="{7D6913C6-0D9B-9D26-86E3-4608946110C8}"/>
          </ac:spMkLst>
        </pc:spChg>
        <pc:spChg chg="mod">
          <ac:chgData name="Alon Osovsky" userId="ce38d7c5d3c980af" providerId="LiveId" clId="{DB8438D4-8741-47B4-B8FE-89F255D16264}" dt="2022-06-27T09:40:39.971" v="8352" actId="20577"/>
          <ac:spMkLst>
            <pc:docMk/>
            <pc:sldMk cId="227076842" sldId="313"/>
            <ac:spMk id="36" creationId="{B34FC9EB-8401-B1C3-3647-094841F6B05A}"/>
          </ac:spMkLst>
        </pc:spChg>
        <pc:spChg chg="add del mod">
          <ac:chgData name="Alon Osovsky" userId="ce38d7c5d3c980af" providerId="LiveId" clId="{DB8438D4-8741-47B4-B8FE-89F255D16264}" dt="2022-06-27T09:40:41.351" v="8353" actId="478"/>
          <ac:spMkLst>
            <pc:docMk/>
            <pc:sldMk cId="227076842" sldId="313"/>
            <ac:spMk id="37" creationId="{BCF6420F-D5EE-9FEF-3EB3-E425B120A855}"/>
          </ac:spMkLst>
        </pc:spChg>
        <pc:cxnChg chg="del mod">
          <ac:chgData name="Alon Osovsky" userId="ce38d7c5d3c980af" providerId="LiveId" clId="{DB8438D4-8741-47B4-B8FE-89F255D16264}" dt="2022-06-27T09:40:38.917" v="8351" actId="478"/>
          <ac:cxnSpMkLst>
            <pc:docMk/>
            <pc:sldMk cId="227076842" sldId="313"/>
            <ac:cxnSpMk id="9" creationId="{82DEAD3D-276C-6E17-3BDC-A9D71B29C480}"/>
          </ac:cxnSpMkLst>
        </pc:cxnChg>
      </pc:sldChg>
      <pc:sldChg chg="addSp delSp modSp add mod ord modTransition delAnim modAnim">
        <pc:chgData name="Alon Osovsky" userId="ce38d7c5d3c980af" providerId="LiveId" clId="{DB8438D4-8741-47B4-B8FE-89F255D16264}" dt="2022-06-27T09:46:08.395" v="8419"/>
        <pc:sldMkLst>
          <pc:docMk/>
          <pc:sldMk cId="51967178" sldId="314"/>
        </pc:sldMkLst>
        <pc:spChg chg="mod">
          <ac:chgData name="Alon Osovsky" userId="ce38d7c5d3c980af" providerId="LiveId" clId="{DB8438D4-8741-47B4-B8FE-89F255D16264}" dt="2022-06-27T09:45:39.211" v="8417" actId="20577"/>
          <ac:spMkLst>
            <pc:docMk/>
            <pc:sldMk cId="51967178" sldId="314"/>
            <ac:spMk id="3" creationId="{7D6913C6-0D9B-9D26-86E3-4608946110C8}"/>
          </ac:spMkLst>
        </pc:spChg>
        <pc:spChg chg="del">
          <ac:chgData name="Alon Osovsky" userId="ce38d7c5d3c980af" providerId="LiveId" clId="{DB8438D4-8741-47B4-B8FE-89F255D16264}" dt="2022-06-27T09:42:07.604" v="8357" actId="478"/>
          <ac:spMkLst>
            <pc:docMk/>
            <pc:sldMk cId="51967178" sldId="314"/>
            <ac:spMk id="10" creationId="{502B6802-6139-0FD0-4B9A-C9EB727E9F17}"/>
          </ac:spMkLst>
        </pc:spChg>
        <pc:spChg chg="mod">
          <ac:chgData name="Alon Osovsky" userId="ce38d7c5d3c980af" providerId="LiveId" clId="{DB8438D4-8741-47B4-B8FE-89F255D16264}" dt="2022-06-27T09:42:10.712" v="8358" actId="1076"/>
          <ac:spMkLst>
            <pc:docMk/>
            <pc:sldMk cId="51967178" sldId="314"/>
            <ac:spMk id="11" creationId="{504ED44F-7CD8-08FC-2B3C-7B14E6F6D17B}"/>
          </ac:spMkLst>
        </pc:spChg>
        <pc:spChg chg="del">
          <ac:chgData name="Alon Osovsky" userId="ce38d7c5d3c980af" providerId="LiveId" clId="{DB8438D4-8741-47B4-B8FE-89F255D16264}" dt="2022-06-27T09:42:07.604" v="8357" actId="478"/>
          <ac:spMkLst>
            <pc:docMk/>
            <pc:sldMk cId="51967178" sldId="314"/>
            <ac:spMk id="12" creationId="{747B887F-9052-C52E-BE57-30E721866BBD}"/>
          </ac:spMkLst>
        </pc:spChg>
        <pc:spChg chg="mod">
          <ac:chgData name="Alon Osovsky" userId="ce38d7c5d3c980af" providerId="LiveId" clId="{DB8438D4-8741-47B4-B8FE-89F255D16264}" dt="2022-06-27T09:42:10.712" v="8358" actId="1076"/>
          <ac:spMkLst>
            <pc:docMk/>
            <pc:sldMk cId="51967178" sldId="314"/>
            <ac:spMk id="13" creationId="{1BF458B9-237D-F871-7ABF-12C0110E680F}"/>
          </ac:spMkLst>
        </pc:spChg>
        <pc:spChg chg="del">
          <ac:chgData name="Alon Osovsky" userId="ce38d7c5d3c980af" providerId="LiveId" clId="{DB8438D4-8741-47B4-B8FE-89F255D16264}" dt="2022-06-27T09:42:07.604" v="8357" actId="478"/>
          <ac:spMkLst>
            <pc:docMk/>
            <pc:sldMk cId="51967178" sldId="314"/>
            <ac:spMk id="14" creationId="{3AE02006-FA89-BCA5-E48F-66551B206F6F}"/>
          </ac:spMkLst>
        </pc:spChg>
        <pc:spChg chg="mod">
          <ac:chgData name="Alon Osovsky" userId="ce38d7c5d3c980af" providerId="LiveId" clId="{DB8438D4-8741-47B4-B8FE-89F255D16264}" dt="2022-06-27T09:42:10.712" v="8358" actId="1076"/>
          <ac:spMkLst>
            <pc:docMk/>
            <pc:sldMk cId="51967178" sldId="314"/>
            <ac:spMk id="15" creationId="{E623B4F2-5A36-ED68-BF20-6538ECC578BC}"/>
          </ac:spMkLst>
        </pc:spChg>
        <pc:spChg chg="del">
          <ac:chgData name="Alon Osovsky" userId="ce38d7c5d3c980af" providerId="LiveId" clId="{DB8438D4-8741-47B4-B8FE-89F255D16264}" dt="2022-06-27T09:42:07.604" v="8357" actId="478"/>
          <ac:spMkLst>
            <pc:docMk/>
            <pc:sldMk cId="51967178" sldId="314"/>
            <ac:spMk id="16" creationId="{F60EAC00-0382-2C94-0EEB-EF5CFFA3783A}"/>
          </ac:spMkLst>
        </pc:spChg>
        <pc:spChg chg="mod">
          <ac:chgData name="Alon Osovsky" userId="ce38d7c5d3c980af" providerId="LiveId" clId="{DB8438D4-8741-47B4-B8FE-89F255D16264}" dt="2022-06-27T09:42:10.712" v="8358" actId="1076"/>
          <ac:spMkLst>
            <pc:docMk/>
            <pc:sldMk cId="51967178" sldId="314"/>
            <ac:spMk id="17" creationId="{578DF392-F47B-7A76-C65D-8F479AFF5A6A}"/>
          </ac:spMkLst>
        </pc:spChg>
        <pc:spChg chg="del">
          <ac:chgData name="Alon Osovsky" userId="ce38d7c5d3c980af" providerId="LiveId" clId="{DB8438D4-8741-47B4-B8FE-89F255D16264}" dt="2022-06-27T09:42:07.604" v="8357" actId="478"/>
          <ac:spMkLst>
            <pc:docMk/>
            <pc:sldMk cId="51967178" sldId="314"/>
            <ac:spMk id="18" creationId="{FC809695-870F-FE9C-8356-8456414995A3}"/>
          </ac:spMkLst>
        </pc:spChg>
        <pc:spChg chg="mod">
          <ac:chgData name="Alon Osovsky" userId="ce38d7c5d3c980af" providerId="LiveId" clId="{DB8438D4-8741-47B4-B8FE-89F255D16264}" dt="2022-06-27T09:42:10.712" v="8358" actId="1076"/>
          <ac:spMkLst>
            <pc:docMk/>
            <pc:sldMk cId="51967178" sldId="314"/>
            <ac:spMk id="19" creationId="{DE40FD6C-8A24-5B97-1C9A-4D9B68DAD941}"/>
          </ac:spMkLst>
        </pc:spChg>
        <pc:spChg chg="del">
          <ac:chgData name="Alon Osovsky" userId="ce38d7c5d3c980af" providerId="LiveId" clId="{DB8438D4-8741-47B4-B8FE-89F255D16264}" dt="2022-06-27T09:42:07.604" v="8357" actId="478"/>
          <ac:spMkLst>
            <pc:docMk/>
            <pc:sldMk cId="51967178" sldId="314"/>
            <ac:spMk id="20" creationId="{684ABC19-BD65-046D-D69E-40552C17769F}"/>
          </ac:spMkLst>
        </pc:spChg>
        <pc:spChg chg="mod">
          <ac:chgData name="Alon Osovsky" userId="ce38d7c5d3c980af" providerId="LiveId" clId="{DB8438D4-8741-47B4-B8FE-89F255D16264}" dt="2022-06-27T09:42:10.712" v="8358" actId="1076"/>
          <ac:spMkLst>
            <pc:docMk/>
            <pc:sldMk cId="51967178" sldId="314"/>
            <ac:spMk id="21" creationId="{F8425A41-6580-EE72-9276-1C6CCEE14F50}"/>
          </ac:spMkLst>
        </pc:spChg>
        <pc:spChg chg="del">
          <ac:chgData name="Alon Osovsky" userId="ce38d7c5d3c980af" providerId="LiveId" clId="{DB8438D4-8741-47B4-B8FE-89F255D16264}" dt="2022-06-27T09:42:07.604" v="8357" actId="478"/>
          <ac:spMkLst>
            <pc:docMk/>
            <pc:sldMk cId="51967178" sldId="314"/>
            <ac:spMk id="22" creationId="{DF0482D8-139B-C8E4-6866-1D31D7B1EA8D}"/>
          </ac:spMkLst>
        </pc:spChg>
        <pc:spChg chg="mod">
          <ac:chgData name="Alon Osovsky" userId="ce38d7c5d3c980af" providerId="LiveId" clId="{DB8438D4-8741-47B4-B8FE-89F255D16264}" dt="2022-06-27T09:42:10.712" v="8358" actId="1076"/>
          <ac:spMkLst>
            <pc:docMk/>
            <pc:sldMk cId="51967178" sldId="314"/>
            <ac:spMk id="23" creationId="{61364280-D00D-8291-1714-4C94F4BE301D}"/>
          </ac:spMkLst>
        </pc:spChg>
        <pc:spChg chg="del">
          <ac:chgData name="Alon Osovsky" userId="ce38d7c5d3c980af" providerId="LiveId" clId="{DB8438D4-8741-47B4-B8FE-89F255D16264}" dt="2022-06-27T09:42:07.604" v="8357" actId="478"/>
          <ac:spMkLst>
            <pc:docMk/>
            <pc:sldMk cId="51967178" sldId="314"/>
            <ac:spMk id="24" creationId="{031D5764-BC05-645B-AE35-44F6D86F51E6}"/>
          </ac:spMkLst>
        </pc:spChg>
        <pc:spChg chg="add mod">
          <ac:chgData name="Alon Osovsky" userId="ce38d7c5d3c980af" providerId="LiveId" clId="{DB8438D4-8741-47B4-B8FE-89F255D16264}" dt="2022-06-27T09:43:40.680" v="8365" actId="207"/>
          <ac:spMkLst>
            <pc:docMk/>
            <pc:sldMk cId="51967178" sldId="314"/>
            <ac:spMk id="35" creationId="{490AD102-F3A8-18AC-5BBD-EE25ACF114DC}"/>
          </ac:spMkLst>
        </pc:spChg>
        <pc:cxnChg chg="del mod">
          <ac:chgData name="Alon Osovsky" userId="ce38d7c5d3c980af" providerId="LiveId" clId="{DB8438D4-8741-47B4-B8FE-89F255D16264}" dt="2022-06-27T09:42:07.604" v="8357" actId="478"/>
          <ac:cxnSpMkLst>
            <pc:docMk/>
            <pc:sldMk cId="51967178" sldId="314"/>
            <ac:cxnSpMk id="39" creationId="{4EC29656-E68F-8707-582C-7FD6E8DC779A}"/>
          </ac:cxnSpMkLst>
        </pc:cxnChg>
        <pc:cxnChg chg="del mod">
          <ac:chgData name="Alon Osovsky" userId="ce38d7c5d3c980af" providerId="LiveId" clId="{DB8438D4-8741-47B4-B8FE-89F255D16264}" dt="2022-06-27T09:42:07.604" v="8357" actId="478"/>
          <ac:cxnSpMkLst>
            <pc:docMk/>
            <pc:sldMk cId="51967178" sldId="314"/>
            <ac:cxnSpMk id="41" creationId="{A664F988-C1E5-8784-F2C0-8EEC8F1F9A83}"/>
          </ac:cxnSpMkLst>
        </pc:cxnChg>
        <pc:cxnChg chg="mod">
          <ac:chgData name="Alon Osovsky" userId="ce38d7c5d3c980af" providerId="LiveId" clId="{DB8438D4-8741-47B4-B8FE-89F255D16264}" dt="2022-06-27T09:42:10.712" v="8358" actId="1076"/>
          <ac:cxnSpMkLst>
            <pc:docMk/>
            <pc:sldMk cId="51967178" sldId="314"/>
            <ac:cxnSpMk id="44" creationId="{FED91649-99C4-E661-EB6C-81E8F6B6CC0F}"/>
          </ac:cxnSpMkLst>
        </pc:cxnChg>
        <pc:cxnChg chg="mod">
          <ac:chgData name="Alon Osovsky" userId="ce38d7c5d3c980af" providerId="LiveId" clId="{DB8438D4-8741-47B4-B8FE-89F255D16264}" dt="2022-06-27T09:42:10.712" v="8358" actId="1076"/>
          <ac:cxnSpMkLst>
            <pc:docMk/>
            <pc:sldMk cId="51967178" sldId="314"/>
            <ac:cxnSpMk id="46" creationId="{EA44EF99-85AD-B0A6-F575-75E32D63AB4F}"/>
          </ac:cxnSpMkLst>
        </pc:cxnChg>
        <pc:cxnChg chg="mod">
          <ac:chgData name="Alon Osovsky" userId="ce38d7c5d3c980af" providerId="LiveId" clId="{DB8438D4-8741-47B4-B8FE-89F255D16264}" dt="2022-06-27T09:42:10.712" v="8358" actId="1076"/>
          <ac:cxnSpMkLst>
            <pc:docMk/>
            <pc:sldMk cId="51967178" sldId="314"/>
            <ac:cxnSpMk id="48" creationId="{7E4160A1-E44D-0EB9-FC22-F3809AFC3839}"/>
          </ac:cxnSpMkLst>
        </pc:cxnChg>
        <pc:cxnChg chg="mod">
          <ac:chgData name="Alon Osovsky" userId="ce38d7c5d3c980af" providerId="LiveId" clId="{DB8438D4-8741-47B4-B8FE-89F255D16264}" dt="2022-06-27T09:42:10.712" v="8358" actId="1076"/>
          <ac:cxnSpMkLst>
            <pc:docMk/>
            <pc:sldMk cId="51967178" sldId="314"/>
            <ac:cxnSpMk id="54" creationId="{306BB278-4870-AD33-5606-FFDE76932CEE}"/>
          </ac:cxnSpMkLst>
        </pc:cxnChg>
        <pc:cxnChg chg="mod">
          <ac:chgData name="Alon Osovsky" userId="ce38d7c5d3c980af" providerId="LiveId" clId="{DB8438D4-8741-47B4-B8FE-89F255D16264}" dt="2022-06-27T09:42:10.712" v="8358" actId="1076"/>
          <ac:cxnSpMkLst>
            <pc:docMk/>
            <pc:sldMk cId="51967178" sldId="314"/>
            <ac:cxnSpMk id="56" creationId="{E4DB65F7-61B7-FFEB-9779-5E37C6180BA5}"/>
          </ac:cxnSpMkLst>
        </pc:cxnChg>
        <pc:cxnChg chg="del mod">
          <ac:chgData name="Alon Osovsky" userId="ce38d7c5d3c980af" providerId="LiveId" clId="{DB8438D4-8741-47B4-B8FE-89F255D16264}" dt="2022-06-27T09:42:07.604" v="8357" actId="478"/>
          <ac:cxnSpMkLst>
            <pc:docMk/>
            <pc:sldMk cId="51967178" sldId="314"/>
            <ac:cxnSpMk id="61" creationId="{AECB4B6E-F241-0106-4216-B554545DF225}"/>
          </ac:cxnSpMkLst>
        </pc:cxnChg>
        <pc:cxnChg chg="del mod">
          <ac:chgData name="Alon Osovsky" userId="ce38d7c5d3c980af" providerId="LiveId" clId="{DB8438D4-8741-47B4-B8FE-89F255D16264}" dt="2022-06-27T09:42:07.604" v="8357" actId="478"/>
          <ac:cxnSpMkLst>
            <pc:docMk/>
            <pc:sldMk cId="51967178" sldId="314"/>
            <ac:cxnSpMk id="63" creationId="{1AF9A078-6D0C-31E2-9E92-382B3DB54ABC}"/>
          </ac:cxnSpMkLst>
        </pc:cxnChg>
        <pc:cxnChg chg="del mod">
          <ac:chgData name="Alon Osovsky" userId="ce38d7c5d3c980af" providerId="LiveId" clId="{DB8438D4-8741-47B4-B8FE-89F255D16264}" dt="2022-06-27T09:42:07.604" v="8357" actId="478"/>
          <ac:cxnSpMkLst>
            <pc:docMk/>
            <pc:sldMk cId="51967178" sldId="314"/>
            <ac:cxnSpMk id="64" creationId="{AB75C075-5E64-5518-6146-75A86FEB1314}"/>
          </ac:cxnSpMkLst>
        </pc:cxnChg>
        <pc:cxnChg chg="del mod">
          <ac:chgData name="Alon Osovsky" userId="ce38d7c5d3c980af" providerId="LiveId" clId="{DB8438D4-8741-47B4-B8FE-89F255D16264}" dt="2022-06-27T09:42:07.604" v="8357" actId="478"/>
          <ac:cxnSpMkLst>
            <pc:docMk/>
            <pc:sldMk cId="51967178" sldId="314"/>
            <ac:cxnSpMk id="67" creationId="{C08906E3-EED0-F832-A98A-4E8C7B1363EF}"/>
          </ac:cxnSpMkLst>
        </pc:cxnChg>
        <pc:cxnChg chg="del mod">
          <ac:chgData name="Alon Osovsky" userId="ce38d7c5d3c980af" providerId="LiveId" clId="{DB8438D4-8741-47B4-B8FE-89F255D16264}" dt="2022-06-27T09:42:07.604" v="8357" actId="478"/>
          <ac:cxnSpMkLst>
            <pc:docMk/>
            <pc:sldMk cId="51967178" sldId="314"/>
            <ac:cxnSpMk id="70" creationId="{B2018CC8-EFC1-0C0F-F16F-8B5DBBB8E164}"/>
          </ac:cxnSpMkLst>
        </pc:cxnChg>
        <pc:cxnChg chg="del mod">
          <ac:chgData name="Alon Osovsky" userId="ce38d7c5d3c980af" providerId="LiveId" clId="{DB8438D4-8741-47B4-B8FE-89F255D16264}" dt="2022-06-27T09:42:07.604" v="8357" actId="478"/>
          <ac:cxnSpMkLst>
            <pc:docMk/>
            <pc:sldMk cId="51967178" sldId="314"/>
            <ac:cxnSpMk id="73" creationId="{724CE5B0-2A94-C81C-458C-5CCF9469D174}"/>
          </ac:cxnSpMkLst>
        </pc:cxnChg>
        <pc:cxnChg chg="mod">
          <ac:chgData name="Alon Osovsky" userId="ce38d7c5d3c980af" providerId="LiveId" clId="{DB8438D4-8741-47B4-B8FE-89F255D16264}" dt="2022-06-27T09:42:10.712" v="8358" actId="1076"/>
          <ac:cxnSpMkLst>
            <pc:docMk/>
            <pc:sldMk cId="51967178" sldId="314"/>
            <ac:cxnSpMk id="76" creationId="{0AC05BA8-45FA-EAF6-6B5F-AF0DE8680E67}"/>
          </ac:cxnSpMkLst>
        </pc:cxnChg>
      </pc:sldChg>
      <pc:sldChg chg="addSp delSp modSp add mod modTransition">
        <pc:chgData name="Alon Osovsky" userId="ce38d7c5d3c980af" providerId="LiveId" clId="{DB8438D4-8741-47B4-B8FE-89F255D16264}" dt="2022-06-27T09:47:29.268" v="8430"/>
        <pc:sldMkLst>
          <pc:docMk/>
          <pc:sldMk cId="2807357902" sldId="315"/>
        </pc:sldMkLst>
        <pc:spChg chg="mod">
          <ac:chgData name="Alon Osovsky" userId="ce38d7c5d3c980af" providerId="LiveId" clId="{DB8438D4-8741-47B4-B8FE-89F255D16264}" dt="2022-06-27T09:47:10.628" v="8422" actId="1076"/>
          <ac:spMkLst>
            <pc:docMk/>
            <pc:sldMk cId="2807357902" sldId="315"/>
            <ac:spMk id="35" creationId="{490AD102-F3A8-18AC-5BBD-EE25ACF114DC}"/>
          </ac:spMkLst>
        </pc:spChg>
        <pc:cxnChg chg="add mod">
          <ac:chgData name="Alon Osovsky" userId="ce38d7c5d3c980af" providerId="LiveId" clId="{DB8438D4-8741-47B4-B8FE-89F255D16264}" dt="2022-06-27T09:47:20.292" v="8426" actId="14100"/>
          <ac:cxnSpMkLst>
            <pc:docMk/>
            <pc:sldMk cId="2807357902" sldId="315"/>
            <ac:cxnSpMk id="20" creationId="{74258D1D-94E2-289F-431C-077A441C622D}"/>
          </ac:cxnSpMkLst>
        </pc:cxnChg>
        <pc:cxnChg chg="add del mod">
          <ac:chgData name="Alon Osovsky" userId="ce38d7c5d3c980af" providerId="LiveId" clId="{DB8438D4-8741-47B4-B8FE-89F255D16264}" dt="2022-06-27T09:47:26.545" v="8428"/>
          <ac:cxnSpMkLst>
            <pc:docMk/>
            <pc:sldMk cId="2807357902" sldId="315"/>
            <ac:cxnSpMk id="24" creationId="{F4C4AEA6-1070-6AA2-59D7-3600A4082530}"/>
          </ac:cxnSpMkLst>
        </pc:cxnChg>
      </pc:sldChg>
      <pc:sldChg chg="addSp delSp modSp add mod modTransition">
        <pc:chgData name="Alon Osovsky" userId="ce38d7c5d3c980af" providerId="LiveId" clId="{DB8438D4-8741-47B4-B8FE-89F255D16264}" dt="2022-06-27T09:48:14.533" v="8442" actId="167"/>
        <pc:sldMkLst>
          <pc:docMk/>
          <pc:sldMk cId="1795099663" sldId="316"/>
        </pc:sldMkLst>
        <pc:spChg chg="mod">
          <ac:chgData name="Alon Osovsky" userId="ce38d7c5d3c980af" providerId="LiveId" clId="{DB8438D4-8741-47B4-B8FE-89F255D16264}" dt="2022-06-27T09:47:47.241" v="8437"/>
          <ac:spMkLst>
            <pc:docMk/>
            <pc:sldMk cId="1795099663" sldId="316"/>
            <ac:spMk id="17" creationId="{578DF392-F47B-7A76-C65D-8F479AFF5A6A}"/>
          </ac:spMkLst>
        </pc:spChg>
        <pc:spChg chg="mod">
          <ac:chgData name="Alon Osovsky" userId="ce38d7c5d3c980af" providerId="LiveId" clId="{DB8438D4-8741-47B4-B8FE-89F255D16264}" dt="2022-06-27T09:47:47.241" v="8437"/>
          <ac:spMkLst>
            <pc:docMk/>
            <pc:sldMk cId="1795099663" sldId="316"/>
            <ac:spMk id="19" creationId="{DE40FD6C-8A24-5B97-1C9A-4D9B68DAD941}"/>
          </ac:spMkLst>
        </pc:spChg>
        <pc:spChg chg="mod">
          <ac:chgData name="Alon Osovsky" userId="ce38d7c5d3c980af" providerId="LiveId" clId="{DB8438D4-8741-47B4-B8FE-89F255D16264}" dt="2022-06-27T09:47:47.241" v="8437"/>
          <ac:spMkLst>
            <pc:docMk/>
            <pc:sldMk cId="1795099663" sldId="316"/>
            <ac:spMk id="21" creationId="{F8425A41-6580-EE72-9276-1C6CCEE14F50}"/>
          </ac:spMkLst>
        </pc:spChg>
        <pc:spChg chg="add mod">
          <ac:chgData name="Alon Osovsky" userId="ce38d7c5d3c980af" providerId="LiveId" clId="{DB8438D4-8741-47B4-B8FE-89F255D16264}" dt="2022-06-27T09:47:40.325" v="8435"/>
          <ac:spMkLst>
            <pc:docMk/>
            <pc:sldMk cId="1795099663" sldId="316"/>
            <ac:spMk id="22" creationId="{1DEA4F76-FE07-66A6-CDEC-515A88AB375E}"/>
          </ac:spMkLst>
        </pc:spChg>
        <pc:spChg chg="mod">
          <ac:chgData name="Alon Osovsky" userId="ce38d7c5d3c980af" providerId="LiveId" clId="{DB8438D4-8741-47B4-B8FE-89F255D16264}" dt="2022-06-27T09:47:47.241" v="8437"/>
          <ac:spMkLst>
            <pc:docMk/>
            <pc:sldMk cId="1795099663" sldId="316"/>
            <ac:spMk id="23" creationId="{61364280-D00D-8291-1714-4C94F4BE301D}"/>
          </ac:spMkLst>
        </pc:spChg>
        <pc:spChg chg="del">
          <ac:chgData name="Alon Osovsky" userId="ce38d7c5d3c980af" providerId="LiveId" clId="{DB8438D4-8741-47B4-B8FE-89F255D16264}" dt="2022-06-27T09:47:34.633" v="8432" actId="478"/>
          <ac:spMkLst>
            <pc:docMk/>
            <pc:sldMk cId="1795099663" sldId="316"/>
            <ac:spMk id="35" creationId="{490AD102-F3A8-18AC-5BBD-EE25ACF114DC}"/>
          </ac:spMkLst>
        </pc:spChg>
        <pc:cxnChg chg="del mod">
          <ac:chgData name="Alon Osovsky" userId="ce38d7c5d3c980af" providerId="LiveId" clId="{DB8438D4-8741-47B4-B8FE-89F255D16264}" dt="2022-06-27T09:47:34.366" v="8431" actId="478"/>
          <ac:cxnSpMkLst>
            <pc:docMk/>
            <pc:sldMk cId="1795099663" sldId="316"/>
            <ac:cxnSpMk id="20" creationId="{74258D1D-94E2-289F-431C-077A441C622D}"/>
          </ac:cxnSpMkLst>
        </pc:cxnChg>
        <pc:cxnChg chg="mod ord">
          <ac:chgData name="Alon Osovsky" userId="ce38d7c5d3c980af" providerId="LiveId" clId="{DB8438D4-8741-47B4-B8FE-89F255D16264}" dt="2022-06-27T09:48:14.533" v="8442" actId="167"/>
          <ac:cxnSpMkLst>
            <pc:docMk/>
            <pc:sldMk cId="1795099663" sldId="316"/>
            <ac:cxnSpMk id="44" creationId="{FED91649-99C4-E661-EB6C-81E8F6B6CC0F}"/>
          </ac:cxnSpMkLst>
        </pc:cxnChg>
        <pc:cxnChg chg="mod ord">
          <ac:chgData name="Alon Osovsky" userId="ce38d7c5d3c980af" providerId="LiveId" clId="{DB8438D4-8741-47B4-B8FE-89F255D16264}" dt="2022-06-27T09:48:05.273" v="8441" actId="167"/>
          <ac:cxnSpMkLst>
            <pc:docMk/>
            <pc:sldMk cId="1795099663" sldId="316"/>
            <ac:cxnSpMk id="46" creationId="{EA44EF99-85AD-B0A6-F575-75E32D63AB4F}"/>
          </ac:cxnSpMkLst>
        </pc:cxnChg>
        <pc:cxnChg chg="mod ord">
          <ac:chgData name="Alon Osovsky" userId="ce38d7c5d3c980af" providerId="LiveId" clId="{DB8438D4-8741-47B4-B8FE-89F255D16264}" dt="2022-06-27T09:48:02.823" v="8440" actId="167"/>
          <ac:cxnSpMkLst>
            <pc:docMk/>
            <pc:sldMk cId="1795099663" sldId="316"/>
            <ac:cxnSpMk id="48" creationId="{7E4160A1-E44D-0EB9-FC22-F3809AFC3839}"/>
          </ac:cxnSpMkLst>
        </pc:cxnChg>
        <pc:cxnChg chg="mod ord">
          <ac:chgData name="Alon Osovsky" userId="ce38d7c5d3c980af" providerId="LiveId" clId="{DB8438D4-8741-47B4-B8FE-89F255D16264}" dt="2022-06-27T09:48:14.533" v="8442" actId="167"/>
          <ac:cxnSpMkLst>
            <pc:docMk/>
            <pc:sldMk cId="1795099663" sldId="316"/>
            <ac:cxnSpMk id="76" creationId="{0AC05BA8-45FA-EAF6-6B5F-AF0DE8680E67}"/>
          </ac:cxnSpMkLst>
        </pc:cxnChg>
      </pc:sldChg>
      <pc:sldChg chg="addSp delSp modSp add mod">
        <pc:chgData name="Alon Osovsky" userId="ce38d7c5d3c980af" providerId="LiveId" clId="{DB8438D4-8741-47B4-B8FE-89F255D16264}" dt="2022-06-27T09:48:33.379" v="8449" actId="14100"/>
        <pc:sldMkLst>
          <pc:docMk/>
          <pc:sldMk cId="3771282476" sldId="317"/>
        </pc:sldMkLst>
        <pc:spChg chg="add mod">
          <ac:chgData name="Alon Osovsky" userId="ce38d7c5d3c980af" providerId="LiveId" clId="{DB8438D4-8741-47B4-B8FE-89F255D16264}" dt="2022-06-27T09:48:29.213" v="8447" actId="1076"/>
          <ac:spMkLst>
            <pc:docMk/>
            <pc:sldMk cId="3771282476" sldId="317"/>
            <ac:spMk id="20" creationId="{BB7953EA-4F6F-BCB3-DBFE-7B57989F1BC1}"/>
          </ac:spMkLst>
        </pc:spChg>
        <pc:spChg chg="del">
          <ac:chgData name="Alon Osovsky" userId="ce38d7c5d3c980af" providerId="LiveId" clId="{DB8438D4-8741-47B4-B8FE-89F255D16264}" dt="2022-06-27T09:48:23.030" v="8445" actId="478"/>
          <ac:spMkLst>
            <pc:docMk/>
            <pc:sldMk cId="3771282476" sldId="317"/>
            <ac:spMk id="22" creationId="{1DEA4F76-FE07-66A6-CDEC-515A88AB375E}"/>
          </ac:spMkLst>
        </pc:spChg>
        <pc:cxnChg chg="add mod">
          <ac:chgData name="Alon Osovsky" userId="ce38d7c5d3c980af" providerId="LiveId" clId="{DB8438D4-8741-47B4-B8FE-89F255D16264}" dt="2022-06-27T09:48:33.379" v="8449" actId="14100"/>
          <ac:cxnSpMkLst>
            <pc:docMk/>
            <pc:sldMk cId="3771282476" sldId="317"/>
            <ac:cxnSpMk id="24" creationId="{1B1AAFEC-2B32-0BE4-A307-8902A35EF694}"/>
          </ac:cxnSpMkLst>
        </pc:cxnChg>
        <pc:cxnChg chg="mod">
          <ac:chgData name="Alon Osovsky" userId="ce38d7c5d3c980af" providerId="LiveId" clId="{DB8438D4-8741-47B4-B8FE-89F255D16264}" dt="2022-06-27T09:48:21.736" v="8444" actId="108"/>
          <ac:cxnSpMkLst>
            <pc:docMk/>
            <pc:sldMk cId="3771282476" sldId="317"/>
            <ac:cxnSpMk id="48" creationId="{7E4160A1-E44D-0EB9-FC22-F3809AFC3839}"/>
          </ac:cxnSpMkLst>
        </pc:cxnChg>
      </pc:sldChg>
      <pc:sldChg chg="add del">
        <pc:chgData name="Alon Osovsky" userId="ce38d7c5d3c980af" providerId="LiveId" clId="{DB8438D4-8741-47B4-B8FE-89F255D16264}" dt="2022-06-27T09:47:37.738" v="8434"/>
        <pc:sldMkLst>
          <pc:docMk/>
          <pc:sldMk cId="3789720025" sldId="317"/>
        </pc:sldMkLst>
      </pc:sldChg>
      <pc:sldChg chg="addSp delSp modSp add mod">
        <pc:chgData name="Alon Osovsky" userId="ce38d7c5d3c980af" providerId="LiveId" clId="{DB8438D4-8741-47B4-B8FE-89F255D16264}" dt="2022-06-27T09:49:11.912" v="8461" actId="170"/>
        <pc:sldMkLst>
          <pc:docMk/>
          <pc:sldMk cId="857803653" sldId="318"/>
        </pc:sldMkLst>
        <pc:spChg chg="mod">
          <ac:chgData name="Alon Osovsky" userId="ce38d7c5d3c980af" providerId="LiveId" clId="{DB8438D4-8741-47B4-B8FE-89F255D16264}" dt="2022-06-27T09:49:01.290" v="8458"/>
          <ac:spMkLst>
            <pc:docMk/>
            <pc:sldMk cId="857803653" sldId="318"/>
            <ac:spMk id="11" creationId="{504ED44F-7CD8-08FC-2B3C-7B14E6F6D17B}"/>
          </ac:spMkLst>
        </pc:spChg>
        <pc:spChg chg="mod">
          <ac:chgData name="Alon Osovsky" userId="ce38d7c5d3c980af" providerId="LiveId" clId="{DB8438D4-8741-47B4-B8FE-89F255D16264}" dt="2022-06-27T09:49:00.597" v="8456"/>
          <ac:spMkLst>
            <pc:docMk/>
            <pc:sldMk cId="857803653" sldId="318"/>
            <ac:spMk id="13" creationId="{1BF458B9-237D-F871-7ABF-12C0110E680F}"/>
          </ac:spMkLst>
        </pc:spChg>
        <pc:spChg chg="del">
          <ac:chgData name="Alon Osovsky" userId="ce38d7c5d3c980af" providerId="LiveId" clId="{DB8438D4-8741-47B4-B8FE-89F255D16264}" dt="2022-06-27T09:48:51.687" v="8451" actId="478"/>
          <ac:spMkLst>
            <pc:docMk/>
            <pc:sldMk cId="857803653" sldId="318"/>
            <ac:spMk id="20" creationId="{BB7953EA-4F6F-BCB3-DBFE-7B57989F1BC1}"/>
          </ac:spMkLst>
        </pc:spChg>
        <pc:spChg chg="add mod">
          <ac:chgData name="Alon Osovsky" userId="ce38d7c5d3c980af" providerId="LiveId" clId="{DB8438D4-8741-47B4-B8FE-89F255D16264}" dt="2022-06-27T09:48:54.838" v="8453"/>
          <ac:spMkLst>
            <pc:docMk/>
            <pc:sldMk cId="857803653" sldId="318"/>
            <ac:spMk id="22" creationId="{6FE616ED-3364-F002-B8B2-EDC3D2A3362B}"/>
          </ac:spMkLst>
        </pc:spChg>
        <pc:cxnChg chg="del mod">
          <ac:chgData name="Alon Osovsky" userId="ce38d7c5d3c980af" providerId="LiveId" clId="{DB8438D4-8741-47B4-B8FE-89F255D16264}" dt="2022-06-27T09:48:51.958" v="8452" actId="478"/>
          <ac:cxnSpMkLst>
            <pc:docMk/>
            <pc:sldMk cId="857803653" sldId="318"/>
            <ac:cxnSpMk id="24" creationId="{1B1AAFEC-2B32-0BE4-A307-8902A35EF694}"/>
          </ac:cxnSpMkLst>
        </pc:cxnChg>
        <pc:cxnChg chg="mod ord">
          <ac:chgData name="Alon Osovsky" userId="ce38d7c5d3c980af" providerId="LiveId" clId="{DB8438D4-8741-47B4-B8FE-89F255D16264}" dt="2022-06-27T09:49:11.912" v="8461" actId="170"/>
          <ac:cxnSpMkLst>
            <pc:docMk/>
            <pc:sldMk cId="857803653" sldId="318"/>
            <ac:cxnSpMk id="54" creationId="{306BB278-4870-AD33-5606-FFDE76932CEE}"/>
          </ac:cxnSpMkLst>
        </pc:cxnChg>
        <pc:cxnChg chg="mod ord">
          <ac:chgData name="Alon Osovsky" userId="ce38d7c5d3c980af" providerId="LiveId" clId="{DB8438D4-8741-47B4-B8FE-89F255D16264}" dt="2022-06-27T09:49:08.786" v="8460" actId="167"/>
          <ac:cxnSpMkLst>
            <pc:docMk/>
            <pc:sldMk cId="857803653" sldId="318"/>
            <ac:cxnSpMk id="56" creationId="{E4DB65F7-61B7-FFEB-9779-5E37C6180BA5}"/>
          </ac:cxnSpMkLst>
        </pc:cxnChg>
      </pc:sldChg>
      <pc:sldChg chg="addSp delSp modSp add mod">
        <pc:chgData name="Alon Osovsky" userId="ce38d7c5d3c980af" providerId="LiveId" clId="{DB8438D4-8741-47B4-B8FE-89F255D16264}" dt="2022-06-27T09:50:31.314" v="8481" actId="478"/>
        <pc:sldMkLst>
          <pc:docMk/>
          <pc:sldMk cId="1199569711" sldId="319"/>
        </pc:sldMkLst>
        <pc:spChg chg="add mod">
          <ac:chgData name="Alon Osovsky" userId="ce38d7c5d3c980af" providerId="LiveId" clId="{DB8438D4-8741-47B4-B8FE-89F255D16264}" dt="2022-06-27T09:49:26.447" v="8466" actId="1076"/>
          <ac:spMkLst>
            <pc:docMk/>
            <pc:sldMk cId="1199569711" sldId="319"/>
            <ac:spMk id="20" creationId="{E7197AF4-6CE0-7ABF-37F8-C5A64CD1C333}"/>
          </ac:spMkLst>
        </pc:spChg>
        <pc:spChg chg="del">
          <ac:chgData name="Alon Osovsky" userId="ce38d7c5d3c980af" providerId="LiveId" clId="{DB8438D4-8741-47B4-B8FE-89F255D16264}" dt="2022-06-27T09:49:23.109" v="8465" actId="478"/>
          <ac:spMkLst>
            <pc:docMk/>
            <pc:sldMk cId="1199569711" sldId="319"/>
            <ac:spMk id="22" creationId="{6FE616ED-3364-F002-B8B2-EDC3D2A3362B}"/>
          </ac:spMkLst>
        </pc:spChg>
        <pc:spChg chg="add del mod">
          <ac:chgData name="Alon Osovsky" userId="ce38d7c5d3c980af" providerId="LiveId" clId="{DB8438D4-8741-47B4-B8FE-89F255D16264}" dt="2022-06-27T09:49:51.291" v="8471" actId="478"/>
          <ac:spMkLst>
            <pc:docMk/>
            <pc:sldMk cId="1199569711" sldId="319"/>
            <ac:spMk id="26" creationId="{4984CE48-9821-69C1-FDF8-7E188A26DF3D}"/>
          </ac:spMkLst>
        </pc:spChg>
        <pc:spChg chg="add del mod">
          <ac:chgData name="Alon Osovsky" userId="ce38d7c5d3c980af" providerId="LiveId" clId="{DB8438D4-8741-47B4-B8FE-89F255D16264}" dt="2022-06-27T09:50:31.314" v="8481" actId="478"/>
          <ac:spMkLst>
            <pc:docMk/>
            <pc:sldMk cId="1199569711" sldId="319"/>
            <ac:spMk id="27" creationId="{FCEBE761-7D96-946C-2793-8E9AA4E2EE46}"/>
          </ac:spMkLst>
        </pc:spChg>
        <pc:cxnChg chg="add mod">
          <ac:chgData name="Alon Osovsky" userId="ce38d7c5d3c980af" providerId="LiveId" clId="{DB8438D4-8741-47B4-B8FE-89F255D16264}" dt="2022-06-27T09:49:29.002" v="8467" actId="14100"/>
          <ac:cxnSpMkLst>
            <pc:docMk/>
            <pc:sldMk cId="1199569711" sldId="319"/>
            <ac:cxnSpMk id="24" creationId="{75E09288-934E-2DC8-8771-E267B7825189}"/>
          </ac:cxnSpMkLst>
        </pc:cxnChg>
        <pc:cxnChg chg="add del mod">
          <ac:chgData name="Alon Osovsky" userId="ce38d7c5d3c980af" providerId="LiveId" clId="{DB8438D4-8741-47B4-B8FE-89F255D16264}" dt="2022-06-27T09:50:31.314" v="8481" actId="478"/>
          <ac:cxnSpMkLst>
            <pc:docMk/>
            <pc:sldMk cId="1199569711" sldId="319"/>
            <ac:cxnSpMk id="25" creationId="{4B75E12A-D58E-654D-55D8-AA6927EEB1ED}"/>
          </ac:cxnSpMkLst>
        </pc:cxnChg>
        <pc:cxnChg chg="mod">
          <ac:chgData name="Alon Osovsky" userId="ce38d7c5d3c980af" providerId="LiveId" clId="{DB8438D4-8741-47B4-B8FE-89F255D16264}" dt="2022-06-27T09:49:17.247" v="8463" actId="108"/>
          <ac:cxnSpMkLst>
            <pc:docMk/>
            <pc:sldMk cId="1199569711" sldId="319"/>
            <ac:cxnSpMk id="54" creationId="{306BB278-4870-AD33-5606-FFDE76932CEE}"/>
          </ac:cxnSpMkLst>
        </pc:cxnChg>
      </pc:sldChg>
      <pc:sldChg chg="addSp delSp modSp add mod">
        <pc:chgData name="Alon Osovsky" userId="ce38d7c5d3c980af" providerId="LiveId" clId="{DB8438D4-8741-47B4-B8FE-89F255D16264}" dt="2022-06-27T09:52:15.756" v="8504"/>
        <pc:sldMkLst>
          <pc:docMk/>
          <pc:sldMk cId="526152995" sldId="320"/>
        </pc:sldMkLst>
        <pc:spChg chg="mod">
          <ac:chgData name="Alon Osovsky" userId="ce38d7c5d3c980af" providerId="LiveId" clId="{DB8438D4-8741-47B4-B8FE-89F255D16264}" dt="2022-06-27T09:51:32.809" v="8491"/>
          <ac:spMkLst>
            <pc:docMk/>
            <pc:sldMk cId="526152995" sldId="320"/>
            <ac:spMk id="15" creationId="{E623B4F2-5A36-ED68-BF20-6538ECC578BC}"/>
          </ac:spMkLst>
        </pc:spChg>
        <pc:spChg chg="del mod">
          <ac:chgData name="Alon Osovsky" userId="ce38d7c5d3c980af" providerId="LiveId" clId="{DB8438D4-8741-47B4-B8FE-89F255D16264}" dt="2022-06-27T09:51:12.885" v="8488" actId="478"/>
          <ac:spMkLst>
            <pc:docMk/>
            <pc:sldMk cId="526152995" sldId="320"/>
            <ac:spMk id="20" creationId="{E7197AF4-6CE0-7ABF-37F8-C5A64CD1C333}"/>
          </ac:spMkLst>
        </pc:spChg>
        <pc:spChg chg="add mod">
          <ac:chgData name="Alon Osovsky" userId="ce38d7c5d3c980af" providerId="LiveId" clId="{DB8438D4-8741-47B4-B8FE-89F255D16264}" dt="2022-06-27T09:51:10.149" v="8487" actId="1076"/>
          <ac:spMkLst>
            <pc:docMk/>
            <pc:sldMk cId="526152995" sldId="320"/>
            <ac:spMk id="26" creationId="{79C43422-7408-E7D0-E0B4-50D5BE5A3798}"/>
          </ac:spMkLst>
        </pc:spChg>
        <pc:spChg chg="del">
          <ac:chgData name="Alon Osovsky" userId="ce38d7c5d3c980af" providerId="LiveId" clId="{DB8438D4-8741-47B4-B8FE-89F255D16264}" dt="2022-06-27T09:50:15.571" v="8478" actId="478"/>
          <ac:spMkLst>
            <pc:docMk/>
            <pc:sldMk cId="526152995" sldId="320"/>
            <ac:spMk id="27" creationId="{FCEBE761-7D96-946C-2793-8E9AA4E2EE46}"/>
          </ac:spMkLst>
        </pc:spChg>
        <pc:spChg chg="add del mod">
          <ac:chgData name="Alon Osovsky" userId="ce38d7c5d3c980af" providerId="LiveId" clId="{DB8438D4-8741-47B4-B8FE-89F255D16264}" dt="2022-06-27T09:52:15.756" v="8504"/>
          <ac:spMkLst>
            <pc:docMk/>
            <pc:sldMk cId="526152995" sldId="320"/>
            <ac:spMk id="28" creationId="{CCD1A782-4C32-A34C-17B4-9B9BB3C1D07F}"/>
          </ac:spMkLst>
        </pc:spChg>
        <pc:cxnChg chg="del mod">
          <ac:chgData name="Alon Osovsky" userId="ce38d7c5d3c980af" providerId="LiveId" clId="{DB8438D4-8741-47B4-B8FE-89F255D16264}" dt="2022-06-27T09:50:16.595" v="8479" actId="478"/>
          <ac:cxnSpMkLst>
            <pc:docMk/>
            <pc:sldMk cId="526152995" sldId="320"/>
            <ac:cxnSpMk id="24" creationId="{75E09288-934E-2DC8-8771-E267B7825189}"/>
          </ac:cxnSpMkLst>
        </pc:cxnChg>
        <pc:cxnChg chg="mod ord">
          <ac:chgData name="Alon Osovsky" userId="ce38d7c5d3c980af" providerId="LiveId" clId="{DB8438D4-8741-47B4-B8FE-89F255D16264}" dt="2022-06-27T09:51:14.611" v="8489" actId="14100"/>
          <ac:cxnSpMkLst>
            <pc:docMk/>
            <pc:sldMk cId="526152995" sldId="320"/>
            <ac:cxnSpMk id="25" creationId="{4B75E12A-D58E-654D-55D8-AA6927EEB1ED}"/>
          </ac:cxnSpMkLst>
        </pc:cxnChg>
      </pc:sldChg>
      <pc:sldChg chg="addSp delSp modSp add del mod modTransition">
        <pc:chgData name="Alon Osovsky" userId="ce38d7c5d3c980af" providerId="LiveId" clId="{DB8438D4-8741-47B4-B8FE-89F255D16264}" dt="2022-06-27T10:38:56.232" v="9881" actId="47"/>
        <pc:sldMkLst>
          <pc:docMk/>
          <pc:sldMk cId="520943603" sldId="321"/>
        </pc:sldMkLst>
        <pc:spChg chg="mod">
          <ac:chgData name="Alon Osovsky" userId="ce38d7c5d3c980af" providerId="LiveId" clId="{DB8438D4-8741-47B4-B8FE-89F255D16264}" dt="2022-06-27T09:51:38.681" v="8494" actId="1076"/>
          <ac:spMkLst>
            <pc:docMk/>
            <pc:sldMk cId="520943603" sldId="321"/>
            <ac:spMk id="5" creationId="{ADBC9626-FE9C-0FA1-A800-151E4876C1B7}"/>
          </ac:spMkLst>
        </pc:spChg>
        <pc:spChg chg="mod">
          <ac:chgData name="Alon Osovsky" userId="ce38d7c5d3c980af" providerId="LiveId" clId="{DB8438D4-8741-47B4-B8FE-89F255D16264}" dt="2022-06-27T09:51:41.920" v="8495" actId="1076"/>
          <ac:spMkLst>
            <pc:docMk/>
            <pc:sldMk cId="520943603" sldId="321"/>
            <ac:spMk id="11" creationId="{504ED44F-7CD8-08FC-2B3C-7B14E6F6D17B}"/>
          </ac:spMkLst>
        </pc:spChg>
        <pc:spChg chg="mod">
          <ac:chgData name="Alon Osovsky" userId="ce38d7c5d3c980af" providerId="LiveId" clId="{DB8438D4-8741-47B4-B8FE-89F255D16264}" dt="2022-06-27T09:51:41.920" v="8495" actId="1076"/>
          <ac:spMkLst>
            <pc:docMk/>
            <pc:sldMk cId="520943603" sldId="321"/>
            <ac:spMk id="13" creationId="{1BF458B9-237D-F871-7ABF-12C0110E680F}"/>
          </ac:spMkLst>
        </pc:spChg>
        <pc:spChg chg="mod">
          <ac:chgData name="Alon Osovsky" userId="ce38d7c5d3c980af" providerId="LiveId" clId="{DB8438D4-8741-47B4-B8FE-89F255D16264}" dt="2022-06-27T09:51:41.920" v="8495" actId="1076"/>
          <ac:spMkLst>
            <pc:docMk/>
            <pc:sldMk cId="520943603" sldId="321"/>
            <ac:spMk id="15" creationId="{E623B4F2-5A36-ED68-BF20-6538ECC578BC}"/>
          </ac:spMkLst>
        </pc:spChg>
        <pc:spChg chg="mod">
          <ac:chgData name="Alon Osovsky" userId="ce38d7c5d3c980af" providerId="LiveId" clId="{DB8438D4-8741-47B4-B8FE-89F255D16264}" dt="2022-06-27T09:51:41.920" v="8495" actId="1076"/>
          <ac:spMkLst>
            <pc:docMk/>
            <pc:sldMk cId="520943603" sldId="321"/>
            <ac:spMk id="17" creationId="{578DF392-F47B-7A76-C65D-8F479AFF5A6A}"/>
          </ac:spMkLst>
        </pc:spChg>
        <pc:spChg chg="mod">
          <ac:chgData name="Alon Osovsky" userId="ce38d7c5d3c980af" providerId="LiveId" clId="{DB8438D4-8741-47B4-B8FE-89F255D16264}" dt="2022-06-27T09:51:41.920" v="8495" actId="1076"/>
          <ac:spMkLst>
            <pc:docMk/>
            <pc:sldMk cId="520943603" sldId="321"/>
            <ac:spMk id="19" creationId="{DE40FD6C-8A24-5B97-1C9A-4D9B68DAD941}"/>
          </ac:spMkLst>
        </pc:spChg>
        <pc:spChg chg="mod">
          <ac:chgData name="Alon Osovsky" userId="ce38d7c5d3c980af" providerId="LiveId" clId="{DB8438D4-8741-47B4-B8FE-89F255D16264}" dt="2022-06-27T09:51:41.920" v="8495" actId="1076"/>
          <ac:spMkLst>
            <pc:docMk/>
            <pc:sldMk cId="520943603" sldId="321"/>
            <ac:spMk id="21" creationId="{F8425A41-6580-EE72-9276-1C6CCEE14F50}"/>
          </ac:spMkLst>
        </pc:spChg>
        <pc:spChg chg="add del mod">
          <ac:chgData name="Alon Osovsky" userId="ce38d7c5d3c980af" providerId="LiveId" clId="{DB8438D4-8741-47B4-B8FE-89F255D16264}" dt="2022-06-27T09:52:29.021" v="8508" actId="478"/>
          <ac:spMkLst>
            <pc:docMk/>
            <pc:sldMk cId="520943603" sldId="321"/>
            <ac:spMk id="22" creationId="{934A1A3D-1685-CCC9-E9C6-67D5924F5A2A}"/>
          </ac:spMkLst>
        </pc:spChg>
        <pc:spChg chg="mod">
          <ac:chgData name="Alon Osovsky" userId="ce38d7c5d3c980af" providerId="LiveId" clId="{DB8438D4-8741-47B4-B8FE-89F255D16264}" dt="2022-06-27T09:51:41.920" v="8495" actId="1076"/>
          <ac:spMkLst>
            <pc:docMk/>
            <pc:sldMk cId="520943603" sldId="321"/>
            <ac:spMk id="23" creationId="{61364280-D00D-8291-1714-4C94F4BE301D}"/>
          </ac:spMkLst>
        </pc:spChg>
        <pc:spChg chg="mod">
          <ac:chgData name="Alon Osovsky" userId="ce38d7c5d3c980af" providerId="LiveId" clId="{DB8438D4-8741-47B4-B8FE-89F255D16264}" dt="2022-06-27T09:52:41.771" v="8509" actId="207"/>
          <ac:spMkLst>
            <pc:docMk/>
            <pc:sldMk cId="520943603" sldId="321"/>
            <ac:spMk id="26" creationId="{79C43422-7408-E7D0-E0B4-50D5BE5A3798}"/>
          </ac:spMkLst>
        </pc:spChg>
        <pc:cxnChg chg="mod">
          <ac:chgData name="Alon Osovsky" userId="ce38d7c5d3c980af" providerId="LiveId" clId="{DB8438D4-8741-47B4-B8FE-89F255D16264}" dt="2022-06-27T09:51:48.241" v="8499" actId="108"/>
          <ac:cxnSpMkLst>
            <pc:docMk/>
            <pc:sldMk cId="520943603" sldId="321"/>
            <ac:cxnSpMk id="25" creationId="{4B75E12A-D58E-654D-55D8-AA6927EEB1ED}"/>
          </ac:cxnSpMkLst>
        </pc:cxnChg>
        <pc:cxnChg chg="mod">
          <ac:chgData name="Alon Osovsky" userId="ce38d7c5d3c980af" providerId="LiveId" clId="{DB8438D4-8741-47B4-B8FE-89F255D16264}" dt="2022-06-27T09:51:41.920" v="8495" actId="1076"/>
          <ac:cxnSpMkLst>
            <pc:docMk/>
            <pc:sldMk cId="520943603" sldId="321"/>
            <ac:cxnSpMk id="44" creationId="{FED91649-99C4-E661-EB6C-81E8F6B6CC0F}"/>
          </ac:cxnSpMkLst>
        </pc:cxnChg>
        <pc:cxnChg chg="mod">
          <ac:chgData name="Alon Osovsky" userId="ce38d7c5d3c980af" providerId="LiveId" clId="{DB8438D4-8741-47B4-B8FE-89F255D16264}" dt="2022-06-27T09:51:41.920" v="8495" actId="1076"/>
          <ac:cxnSpMkLst>
            <pc:docMk/>
            <pc:sldMk cId="520943603" sldId="321"/>
            <ac:cxnSpMk id="46" creationId="{EA44EF99-85AD-B0A6-F575-75E32D63AB4F}"/>
          </ac:cxnSpMkLst>
        </pc:cxnChg>
        <pc:cxnChg chg="mod">
          <ac:chgData name="Alon Osovsky" userId="ce38d7c5d3c980af" providerId="LiveId" clId="{DB8438D4-8741-47B4-B8FE-89F255D16264}" dt="2022-06-27T09:51:41.920" v="8495" actId="1076"/>
          <ac:cxnSpMkLst>
            <pc:docMk/>
            <pc:sldMk cId="520943603" sldId="321"/>
            <ac:cxnSpMk id="48" creationId="{7E4160A1-E44D-0EB9-FC22-F3809AFC3839}"/>
          </ac:cxnSpMkLst>
        </pc:cxnChg>
        <pc:cxnChg chg="mod">
          <ac:chgData name="Alon Osovsky" userId="ce38d7c5d3c980af" providerId="LiveId" clId="{DB8438D4-8741-47B4-B8FE-89F255D16264}" dt="2022-06-27T09:51:41.920" v="8495" actId="1076"/>
          <ac:cxnSpMkLst>
            <pc:docMk/>
            <pc:sldMk cId="520943603" sldId="321"/>
            <ac:cxnSpMk id="54" creationId="{306BB278-4870-AD33-5606-FFDE76932CEE}"/>
          </ac:cxnSpMkLst>
        </pc:cxnChg>
        <pc:cxnChg chg="mod">
          <ac:chgData name="Alon Osovsky" userId="ce38d7c5d3c980af" providerId="LiveId" clId="{DB8438D4-8741-47B4-B8FE-89F255D16264}" dt="2022-06-27T09:51:41.920" v="8495" actId="1076"/>
          <ac:cxnSpMkLst>
            <pc:docMk/>
            <pc:sldMk cId="520943603" sldId="321"/>
            <ac:cxnSpMk id="56" creationId="{E4DB65F7-61B7-FFEB-9779-5E37C6180BA5}"/>
          </ac:cxnSpMkLst>
        </pc:cxnChg>
        <pc:cxnChg chg="mod">
          <ac:chgData name="Alon Osovsky" userId="ce38d7c5d3c980af" providerId="LiveId" clId="{DB8438D4-8741-47B4-B8FE-89F255D16264}" dt="2022-06-27T09:51:41.920" v="8495" actId="1076"/>
          <ac:cxnSpMkLst>
            <pc:docMk/>
            <pc:sldMk cId="520943603" sldId="321"/>
            <ac:cxnSpMk id="76" creationId="{0AC05BA8-45FA-EAF6-6B5F-AF0DE8680E67}"/>
          </ac:cxnSpMkLst>
        </pc:cxnChg>
      </pc:sldChg>
      <pc:sldChg chg="add del">
        <pc:chgData name="Alon Osovsky" userId="ce38d7c5d3c980af" providerId="LiveId" clId="{DB8438D4-8741-47B4-B8FE-89F255D16264}" dt="2022-06-27T09:51:05.771" v="8485" actId="47"/>
        <pc:sldMkLst>
          <pc:docMk/>
          <pc:sldMk cId="2293498090" sldId="321"/>
        </pc:sldMkLst>
      </pc:sldChg>
      <pc:sldChg chg="add del">
        <pc:chgData name="Alon Osovsky" userId="ce38d7c5d3c980af" providerId="LiveId" clId="{DB8438D4-8741-47B4-B8FE-89F255D16264}" dt="2022-06-27T09:53:26.281" v="8511" actId="47"/>
        <pc:sldMkLst>
          <pc:docMk/>
          <pc:sldMk cId="2280664020" sldId="322"/>
        </pc:sldMkLst>
      </pc:sldChg>
      <pc:sldChg chg="modSp add del mod">
        <pc:chgData name="Alon Osovsky" userId="ce38d7c5d3c980af" providerId="LiveId" clId="{DB8438D4-8741-47B4-B8FE-89F255D16264}" dt="2022-06-27T09:53:54.020" v="8518" actId="47"/>
        <pc:sldMkLst>
          <pc:docMk/>
          <pc:sldMk cId="3992147430" sldId="322"/>
        </pc:sldMkLst>
        <pc:spChg chg="mod">
          <ac:chgData name="Alon Osovsky" userId="ce38d7c5d3c980af" providerId="LiveId" clId="{DB8438D4-8741-47B4-B8FE-89F255D16264}" dt="2022-06-27T09:53:38.754" v="8514" actId="1076"/>
          <ac:spMkLst>
            <pc:docMk/>
            <pc:sldMk cId="3992147430" sldId="322"/>
            <ac:spMk id="3" creationId="{7D6913C6-0D9B-9D26-86E3-4608946110C8}"/>
          </ac:spMkLst>
        </pc:spChg>
      </pc:sldChg>
      <pc:sldChg chg="delSp modSp add mod ord">
        <pc:chgData name="Alon Osovsky" userId="ce38d7c5d3c980af" providerId="LiveId" clId="{DB8438D4-8741-47B4-B8FE-89F255D16264}" dt="2022-06-27T09:59:00.661" v="8640"/>
        <pc:sldMkLst>
          <pc:docMk/>
          <pc:sldMk cId="757493070" sldId="323"/>
        </pc:sldMkLst>
        <pc:spChg chg="mod">
          <ac:chgData name="Alon Osovsky" userId="ce38d7c5d3c980af" providerId="LiveId" clId="{DB8438D4-8741-47B4-B8FE-89F255D16264}" dt="2022-06-27T09:59:00.661" v="8640"/>
          <ac:spMkLst>
            <pc:docMk/>
            <pc:sldMk cId="757493070" sldId="323"/>
            <ac:spMk id="3" creationId="{7D6913C6-0D9B-9D26-86E3-4608946110C8}"/>
          </ac:spMkLst>
        </pc:spChg>
        <pc:spChg chg="del">
          <ac:chgData name="Alon Osovsky" userId="ce38d7c5d3c980af" providerId="LiveId" clId="{DB8438D4-8741-47B4-B8FE-89F255D16264}" dt="2022-06-27T09:55:37.879" v="8547" actId="478"/>
          <ac:spMkLst>
            <pc:docMk/>
            <pc:sldMk cId="757493070" sldId="323"/>
            <ac:spMk id="10" creationId="{502B6802-6139-0FD0-4B9A-C9EB727E9F17}"/>
          </ac:spMkLst>
        </pc:spChg>
        <pc:spChg chg="del">
          <ac:chgData name="Alon Osovsky" userId="ce38d7c5d3c980af" providerId="LiveId" clId="{DB8438D4-8741-47B4-B8FE-89F255D16264}" dt="2022-06-27T09:55:37.879" v="8547" actId="478"/>
          <ac:spMkLst>
            <pc:docMk/>
            <pc:sldMk cId="757493070" sldId="323"/>
            <ac:spMk id="11" creationId="{504ED44F-7CD8-08FC-2B3C-7B14E6F6D17B}"/>
          </ac:spMkLst>
        </pc:spChg>
        <pc:spChg chg="del">
          <ac:chgData name="Alon Osovsky" userId="ce38d7c5d3c980af" providerId="LiveId" clId="{DB8438D4-8741-47B4-B8FE-89F255D16264}" dt="2022-06-27T09:55:37.879" v="8547" actId="478"/>
          <ac:spMkLst>
            <pc:docMk/>
            <pc:sldMk cId="757493070" sldId="323"/>
            <ac:spMk id="12" creationId="{747B887F-9052-C52E-BE57-30E721866BBD}"/>
          </ac:spMkLst>
        </pc:spChg>
        <pc:spChg chg="del">
          <ac:chgData name="Alon Osovsky" userId="ce38d7c5d3c980af" providerId="LiveId" clId="{DB8438D4-8741-47B4-B8FE-89F255D16264}" dt="2022-06-27T09:55:37.879" v="8547" actId="478"/>
          <ac:spMkLst>
            <pc:docMk/>
            <pc:sldMk cId="757493070" sldId="323"/>
            <ac:spMk id="13" creationId="{1BF458B9-237D-F871-7ABF-12C0110E680F}"/>
          </ac:spMkLst>
        </pc:spChg>
        <pc:spChg chg="del">
          <ac:chgData name="Alon Osovsky" userId="ce38d7c5d3c980af" providerId="LiveId" clId="{DB8438D4-8741-47B4-B8FE-89F255D16264}" dt="2022-06-27T09:55:37.122" v="8546" actId="478"/>
          <ac:spMkLst>
            <pc:docMk/>
            <pc:sldMk cId="757493070" sldId="323"/>
            <ac:spMk id="21" creationId="{F8425A41-6580-EE72-9276-1C6CCEE14F50}"/>
          </ac:spMkLst>
        </pc:spChg>
        <pc:spChg chg="del">
          <ac:chgData name="Alon Osovsky" userId="ce38d7c5d3c980af" providerId="LiveId" clId="{DB8438D4-8741-47B4-B8FE-89F255D16264}" dt="2022-06-27T09:55:37.122" v="8546" actId="478"/>
          <ac:spMkLst>
            <pc:docMk/>
            <pc:sldMk cId="757493070" sldId="323"/>
            <ac:spMk id="22" creationId="{DF0482D8-139B-C8E4-6866-1D31D7B1EA8D}"/>
          </ac:spMkLst>
        </pc:spChg>
        <pc:spChg chg="del">
          <ac:chgData name="Alon Osovsky" userId="ce38d7c5d3c980af" providerId="LiveId" clId="{DB8438D4-8741-47B4-B8FE-89F255D16264}" dt="2022-06-27T09:55:37.122" v="8546" actId="478"/>
          <ac:spMkLst>
            <pc:docMk/>
            <pc:sldMk cId="757493070" sldId="323"/>
            <ac:spMk id="23" creationId="{61364280-D00D-8291-1714-4C94F4BE301D}"/>
          </ac:spMkLst>
        </pc:spChg>
        <pc:spChg chg="del">
          <ac:chgData name="Alon Osovsky" userId="ce38d7c5d3c980af" providerId="LiveId" clId="{DB8438D4-8741-47B4-B8FE-89F255D16264}" dt="2022-06-27T09:55:37.122" v="8546" actId="478"/>
          <ac:spMkLst>
            <pc:docMk/>
            <pc:sldMk cId="757493070" sldId="323"/>
            <ac:spMk id="24" creationId="{031D5764-BC05-645B-AE35-44F6D86F51E6}"/>
          </ac:spMkLst>
        </pc:spChg>
      </pc:sldChg>
      <pc:sldChg chg="addSp delSp modSp add mod modTransition modAnim">
        <pc:chgData name="Alon Osovsky" userId="ce38d7c5d3c980af" providerId="LiveId" clId="{DB8438D4-8741-47B4-B8FE-89F255D16264}" dt="2022-06-27T09:58:55.719" v="8639" actId="20577"/>
        <pc:sldMkLst>
          <pc:docMk/>
          <pc:sldMk cId="218674044" sldId="324"/>
        </pc:sldMkLst>
        <pc:spChg chg="mod">
          <ac:chgData name="Alon Osovsky" userId="ce38d7c5d3c980af" providerId="LiveId" clId="{DB8438D4-8741-47B4-B8FE-89F255D16264}" dt="2022-06-27T09:58:55.719" v="8639" actId="20577"/>
          <ac:spMkLst>
            <pc:docMk/>
            <pc:sldMk cId="218674044" sldId="324"/>
            <ac:spMk id="3" creationId="{7D6913C6-0D9B-9D26-86E3-4608946110C8}"/>
          </ac:spMkLst>
        </pc:spChg>
        <pc:spChg chg="mod">
          <ac:chgData name="Alon Osovsky" userId="ce38d7c5d3c980af" providerId="LiveId" clId="{DB8438D4-8741-47B4-B8FE-89F255D16264}" dt="2022-06-27T09:57:34.057" v="8587" actId="1076"/>
          <ac:spMkLst>
            <pc:docMk/>
            <pc:sldMk cId="218674044" sldId="324"/>
            <ac:spMk id="14" creationId="{3AE02006-FA89-BCA5-E48F-66551B206F6F}"/>
          </ac:spMkLst>
        </pc:spChg>
        <pc:spChg chg="mod">
          <ac:chgData name="Alon Osovsky" userId="ce38d7c5d3c980af" providerId="LiveId" clId="{DB8438D4-8741-47B4-B8FE-89F255D16264}" dt="2022-06-27T09:57:34.057" v="8587" actId="1076"/>
          <ac:spMkLst>
            <pc:docMk/>
            <pc:sldMk cId="218674044" sldId="324"/>
            <ac:spMk id="15" creationId="{E623B4F2-5A36-ED68-BF20-6538ECC578BC}"/>
          </ac:spMkLst>
        </pc:spChg>
        <pc:spChg chg="mod">
          <ac:chgData name="Alon Osovsky" userId="ce38d7c5d3c980af" providerId="LiveId" clId="{DB8438D4-8741-47B4-B8FE-89F255D16264}" dt="2022-06-27T09:57:34.057" v="8587" actId="1076"/>
          <ac:spMkLst>
            <pc:docMk/>
            <pc:sldMk cId="218674044" sldId="324"/>
            <ac:spMk id="16" creationId="{F60EAC00-0382-2C94-0EEB-EF5CFFA3783A}"/>
          </ac:spMkLst>
        </pc:spChg>
        <pc:spChg chg="mod">
          <ac:chgData name="Alon Osovsky" userId="ce38d7c5d3c980af" providerId="LiveId" clId="{DB8438D4-8741-47B4-B8FE-89F255D16264}" dt="2022-06-27T09:57:40.454" v="8589" actId="1076"/>
          <ac:spMkLst>
            <pc:docMk/>
            <pc:sldMk cId="218674044" sldId="324"/>
            <ac:spMk id="17" creationId="{578DF392-F47B-7A76-C65D-8F479AFF5A6A}"/>
          </ac:spMkLst>
        </pc:spChg>
        <pc:spChg chg="mod">
          <ac:chgData name="Alon Osovsky" userId="ce38d7c5d3c980af" providerId="LiveId" clId="{DB8438D4-8741-47B4-B8FE-89F255D16264}" dt="2022-06-27T09:57:40.454" v="8589" actId="1076"/>
          <ac:spMkLst>
            <pc:docMk/>
            <pc:sldMk cId="218674044" sldId="324"/>
            <ac:spMk id="18" creationId="{FC809695-870F-FE9C-8356-8456414995A3}"/>
          </ac:spMkLst>
        </pc:spChg>
        <pc:spChg chg="mod">
          <ac:chgData name="Alon Osovsky" userId="ce38d7c5d3c980af" providerId="LiveId" clId="{DB8438D4-8741-47B4-B8FE-89F255D16264}" dt="2022-06-27T09:57:40.454" v="8589" actId="1076"/>
          <ac:spMkLst>
            <pc:docMk/>
            <pc:sldMk cId="218674044" sldId="324"/>
            <ac:spMk id="19" creationId="{DE40FD6C-8A24-5B97-1C9A-4D9B68DAD941}"/>
          </ac:spMkLst>
        </pc:spChg>
        <pc:spChg chg="mod">
          <ac:chgData name="Alon Osovsky" userId="ce38d7c5d3c980af" providerId="LiveId" clId="{DB8438D4-8741-47B4-B8FE-89F255D16264}" dt="2022-06-27T09:57:40.454" v="8589" actId="1076"/>
          <ac:spMkLst>
            <pc:docMk/>
            <pc:sldMk cId="218674044" sldId="324"/>
            <ac:spMk id="20" creationId="{684ABC19-BD65-046D-D69E-40552C17769F}"/>
          </ac:spMkLst>
        </pc:spChg>
        <pc:cxnChg chg="add mod">
          <ac:chgData name="Alon Osovsky" userId="ce38d7c5d3c980af" providerId="LiveId" clId="{DB8438D4-8741-47B4-B8FE-89F255D16264}" dt="2022-06-27T09:57:34.057" v="8587" actId="1076"/>
          <ac:cxnSpMkLst>
            <pc:docMk/>
            <pc:sldMk cId="218674044" sldId="324"/>
            <ac:cxnSpMk id="7" creationId="{C4746CFE-F8BA-9693-32D9-C1E067D100D7}"/>
          </ac:cxnSpMkLst>
        </pc:cxnChg>
        <pc:cxnChg chg="add del mod">
          <ac:chgData name="Alon Osovsky" userId="ce38d7c5d3c980af" providerId="LiveId" clId="{DB8438D4-8741-47B4-B8FE-89F255D16264}" dt="2022-06-27T09:57:04.288" v="8570"/>
          <ac:cxnSpMkLst>
            <pc:docMk/>
            <pc:sldMk cId="218674044" sldId="324"/>
            <ac:cxnSpMk id="21" creationId="{A003D145-512C-6428-F4EB-C7513BD6D307}"/>
          </ac:cxnSpMkLst>
        </pc:cxnChg>
        <pc:cxnChg chg="add mod">
          <ac:chgData name="Alon Osovsky" userId="ce38d7c5d3c980af" providerId="LiveId" clId="{DB8438D4-8741-47B4-B8FE-89F255D16264}" dt="2022-06-27T09:57:34.057" v="8587" actId="1076"/>
          <ac:cxnSpMkLst>
            <pc:docMk/>
            <pc:sldMk cId="218674044" sldId="324"/>
            <ac:cxnSpMk id="22" creationId="{FBF263E4-0350-0B10-FEFB-EAD1978E6FFC}"/>
          </ac:cxnSpMkLst>
        </pc:cxnChg>
        <pc:cxnChg chg="add mod">
          <ac:chgData name="Alon Osovsky" userId="ce38d7c5d3c980af" providerId="LiveId" clId="{DB8438D4-8741-47B4-B8FE-89F255D16264}" dt="2022-06-27T09:57:40.454" v="8589" actId="1076"/>
          <ac:cxnSpMkLst>
            <pc:docMk/>
            <pc:sldMk cId="218674044" sldId="324"/>
            <ac:cxnSpMk id="23" creationId="{28B4D974-4E48-76D4-1D5E-8031EB1A1A66}"/>
          </ac:cxnSpMkLst>
        </pc:cxnChg>
        <pc:cxnChg chg="add mod">
          <ac:chgData name="Alon Osovsky" userId="ce38d7c5d3c980af" providerId="LiveId" clId="{DB8438D4-8741-47B4-B8FE-89F255D16264}" dt="2022-06-27T09:57:40.454" v="8589" actId="1076"/>
          <ac:cxnSpMkLst>
            <pc:docMk/>
            <pc:sldMk cId="218674044" sldId="324"/>
            <ac:cxnSpMk id="24" creationId="{8FEA7FF3-96C3-2A73-7FA3-7A8139D17FD2}"/>
          </ac:cxnSpMkLst>
        </pc:cxnChg>
        <pc:cxnChg chg="add mod">
          <ac:chgData name="Alon Osovsky" userId="ce38d7c5d3c980af" providerId="LiveId" clId="{DB8438D4-8741-47B4-B8FE-89F255D16264}" dt="2022-06-27T09:57:40.454" v="8589" actId="1076"/>
          <ac:cxnSpMkLst>
            <pc:docMk/>
            <pc:sldMk cId="218674044" sldId="324"/>
            <ac:cxnSpMk id="25" creationId="{DAC96401-6E4A-EEE5-312C-D9C4F6AF36A8}"/>
          </ac:cxnSpMkLst>
        </pc:cxnChg>
        <pc:cxnChg chg="add mod">
          <ac:chgData name="Alon Osovsky" userId="ce38d7c5d3c980af" providerId="LiveId" clId="{DB8438D4-8741-47B4-B8FE-89F255D16264}" dt="2022-06-27T09:57:40.454" v="8589" actId="1076"/>
          <ac:cxnSpMkLst>
            <pc:docMk/>
            <pc:sldMk cId="218674044" sldId="324"/>
            <ac:cxnSpMk id="28" creationId="{410642E3-0BC6-C59B-B388-891CD69FC278}"/>
          </ac:cxnSpMkLst>
        </pc:cxnChg>
      </pc:sldChg>
      <pc:sldChg chg="addSp delSp modSp add del mod delAnim">
        <pc:chgData name="Alon Osovsky" userId="ce38d7c5d3c980af" providerId="LiveId" clId="{DB8438D4-8741-47B4-B8FE-89F255D16264}" dt="2022-06-27T09:55:23.218" v="8545" actId="47"/>
        <pc:sldMkLst>
          <pc:docMk/>
          <pc:sldMk cId="2699448054" sldId="324"/>
        </pc:sldMkLst>
        <pc:spChg chg="add del mod">
          <ac:chgData name="Alon Osovsky" userId="ce38d7c5d3c980af" providerId="LiveId" clId="{DB8438D4-8741-47B4-B8FE-89F255D16264}" dt="2022-06-27T09:55:20.456" v="8544" actId="478"/>
          <ac:spMkLst>
            <pc:docMk/>
            <pc:sldMk cId="2699448054" sldId="324"/>
            <ac:spMk id="10" creationId="{502B6802-6139-0FD0-4B9A-C9EB727E9F17}"/>
          </ac:spMkLst>
        </pc:spChg>
        <pc:spChg chg="del mod">
          <ac:chgData name="Alon Osovsky" userId="ce38d7c5d3c980af" providerId="LiveId" clId="{DB8438D4-8741-47B4-B8FE-89F255D16264}" dt="2022-06-27T09:55:20.456" v="8544" actId="478"/>
          <ac:spMkLst>
            <pc:docMk/>
            <pc:sldMk cId="2699448054" sldId="324"/>
            <ac:spMk id="11" creationId="{504ED44F-7CD8-08FC-2B3C-7B14E6F6D17B}"/>
          </ac:spMkLst>
        </pc:spChg>
        <pc:spChg chg="del">
          <ac:chgData name="Alon Osovsky" userId="ce38d7c5d3c980af" providerId="LiveId" clId="{DB8438D4-8741-47B4-B8FE-89F255D16264}" dt="2022-06-27T09:55:20.456" v="8544" actId="478"/>
          <ac:spMkLst>
            <pc:docMk/>
            <pc:sldMk cId="2699448054" sldId="324"/>
            <ac:spMk id="12" creationId="{747B887F-9052-C52E-BE57-30E721866BBD}"/>
          </ac:spMkLst>
        </pc:spChg>
        <pc:spChg chg="add del mod">
          <ac:chgData name="Alon Osovsky" userId="ce38d7c5d3c980af" providerId="LiveId" clId="{DB8438D4-8741-47B4-B8FE-89F255D16264}" dt="2022-06-27T09:55:20.456" v="8544" actId="478"/>
          <ac:spMkLst>
            <pc:docMk/>
            <pc:sldMk cId="2699448054" sldId="324"/>
            <ac:spMk id="13" creationId="{1BF458B9-237D-F871-7ABF-12C0110E680F}"/>
          </ac:spMkLst>
        </pc:spChg>
        <pc:spChg chg="del">
          <ac:chgData name="Alon Osovsky" userId="ce38d7c5d3c980af" providerId="LiveId" clId="{DB8438D4-8741-47B4-B8FE-89F255D16264}" dt="2022-06-27T09:55:20.456" v="8544" actId="478"/>
          <ac:spMkLst>
            <pc:docMk/>
            <pc:sldMk cId="2699448054" sldId="324"/>
            <ac:spMk id="14" creationId="{3AE02006-FA89-BCA5-E48F-66551B206F6F}"/>
          </ac:spMkLst>
        </pc:spChg>
        <pc:spChg chg="del">
          <ac:chgData name="Alon Osovsky" userId="ce38d7c5d3c980af" providerId="LiveId" clId="{DB8438D4-8741-47B4-B8FE-89F255D16264}" dt="2022-06-27T09:55:20.456" v="8544" actId="478"/>
          <ac:spMkLst>
            <pc:docMk/>
            <pc:sldMk cId="2699448054" sldId="324"/>
            <ac:spMk id="15" creationId="{E623B4F2-5A36-ED68-BF20-6538ECC578BC}"/>
          </ac:spMkLst>
        </pc:spChg>
        <pc:spChg chg="del mod">
          <ac:chgData name="Alon Osovsky" userId="ce38d7c5d3c980af" providerId="LiveId" clId="{DB8438D4-8741-47B4-B8FE-89F255D16264}" dt="2022-06-27T09:55:20.456" v="8544" actId="478"/>
          <ac:spMkLst>
            <pc:docMk/>
            <pc:sldMk cId="2699448054" sldId="324"/>
            <ac:spMk id="16" creationId="{F60EAC00-0382-2C94-0EEB-EF5CFFA3783A}"/>
          </ac:spMkLst>
        </pc:spChg>
        <pc:spChg chg="del mod">
          <ac:chgData name="Alon Osovsky" userId="ce38d7c5d3c980af" providerId="LiveId" clId="{DB8438D4-8741-47B4-B8FE-89F255D16264}" dt="2022-06-27T09:55:20.456" v="8544" actId="478"/>
          <ac:spMkLst>
            <pc:docMk/>
            <pc:sldMk cId="2699448054" sldId="324"/>
            <ac:spMk id="17" creationId="{578DF392-F47B-7A76-C65D-8F479AFF5A6A}"/>
          </ac:spMkLst>
        </pc:spChg>
        <pc:spChg chg="del">
          <ac:chgData name="Alon Osovsky" userId="ce38d7c5d3c980af" providerId="LiveId" clId="{DB8438D4-8741-47B4-B8FE-89F255D16264}" dt="2022-06-27T09:55:20.456" v="8544" actId="478"/>
          <ac:spMkLst>
            <pc:docMk/>
            <pc:sldMk cId="2699448054" sldId="324"/>
            <ac:spMk id="18" creationId="{FC809695-870F-FE9C-8356-8456414995A3}"/>
          </ac:spMkLst>
        </pc:spChg>
        <pc:spChg chg="del">
          <ac:chgData name="Alon Osovsky" userId="ce38d7c5d3c980af" providerId="LiveId" clId="{DB8438D4-8741-47B4-B8FE-89F255D16264}" dt="2022-06-27T09:55:20.456" v="8544" actId="478"/>
          <ac:spMkLst>
            <pc:docMk/>
            <pc:sldMk cId="2699448054" sldId="324"/>
            <ac:spMk id="19" creationId="{DE40FD6C-8A24-5B97-1C9A-4D9B68DAD941}"/>
          </ac:spMkLst>
        </pc:spChg>
        <pc:spChg chg="del">
          <ac:chgData name="Alon Osovsky" userId="ce38d7c5d3c980af" providerId="LiveId" clId="{DB8438D4-8741-47B4-B8FE-89F255D16264}" dt="2022-06-27T09:55:20.456" v="8544" actId="478"/>
          <ac:spMkLst>
            <pc:docMk/>
            <pc:sldMk cId="2699448054" sldId="324"/>
            <ac:spMk id="20" creationId="{684ABC19-BD65-046D-D69E-40552C17769F}"/>
          </ac:spMkLst>
        </pc:spChg>
        <pc:spChg chg="del">
          <ac:chgData name="Alon Osovsky" userId="ce38d7c5d3c980af" providerId="LiveId" clId="{DB8438D4-8741-47B4-B8FE-89F255D16264}" dt="2022-06-27T09:55:20.456" v="8544" actId="478"/>
          <ac:spMkLst>
            <pc:docMk/>
            <pc:sldMk cId="2699448054" sldId="324"/>
            <ac:spMk id="21" creationId="{F8425A41-6580-EE72-9276-1C6CCEE14F50}"/>
          </ac:spMkLst>
        </pc:spChg>
        <pc:spChg chg="del">
          <ac:chgData name="Alon Osovsky" userId="ce38d7c5d3c980af" providerId="LiveId" clId="{DB8438D4-8741-47B4-B8FE-89F255D16264}" dt="2022-06-27T09:55:20.456" v="8544" actId="478"/>
          <ac:spMkLst>
            <pc:docMk/>
            <pc:sldMk cId="2699448054" sldId="324"/>
            <ac:spMk id="22" creationId="{DF0482D8-139B-C8E4-6866-1D31D7B1EA8D}"/>
          </ac:spMkLst>
        </pc:spChg>
        <pc:spChg chg="del">
          <ac:chgData name="Alon Osovsky" userId="ce38d7c5d3c980af" providerId="LiveId" clId="{DB8438D4-8741-47B4-B8FE-89F255D16264}" dt="2022-06-27T09:55:20.456" v="8544" actId="478"/>
          <ac:spMkLst>
            <pc:docMk/>
            <pc:sldMk cId="2699448054" sldId="324"/>
            <ac:spMk id="23" creationId="{61364280-D00D-8291-1714-4C94F4BE301D}"/>
          </ac:spMkLst>
        </pc:spChg>
        <pc:spChg chg="del">
          <ac:chgData name="Alon Osovsky" userId="ce38d7c5d3c980af" providerId="LiveId" clId="{DB8438D4-8741-47B4-B8FE-89F255D16264}" dt="2022-06-27T09:55:20.456" v="8544" actId="478"/>
          <ac:spMkLst>
            <pc:docMk/>
            <pc:sldMk cId="2699448054" sldId="324"/>
            <ac:spMk id="24" creationId="{031D5764-BC05-645B-AE35-44F6D86F51E6}"/>
          </ac:spMkLst>
        </pc:spChg>
        <pc:cxnChg chg="del mod">
          <ac:chgData name="Alon Osovsky" userId="ce38d7c5d3c980af" providerId="LiveId" clId="{DB8438D4-8741-47B4-B8FE-89F255D16264}" dt="2022-06-27T09:54:18.904" v="8533" actId="478"/>
          <ac:cxnSpMkLst>
            <pc:docMk/>
            <pc:sldMk cId="2699448054" sldId="324"/>
            <ac:cxnSpMk id="39" creationId="{4EC29656-E68F-8707-582C-7FD6E8DC779A}"/>
          </ac:cxnSpMkLst>
        </pc:cxnChg>
        <pc:cxnChg chg="del mod">
          <ac:chgData name="Alon Osovsky" userId="ce38d7c5d3c980af" providerId="LiveId" clId="{DB8438D4-8741-47B4-B8FE-89F255D16264}" dt="2022-06-27T09:54:19.341" v="8534" actId="478"/>
          <ac:cxnSpMkLst>
            <pc:docMk/>
            <pc:sldMk cId="2699448054" sldId="324"/>
            <ac:cxnSpMk id="41" creationId="{A664F988-C1E5-8784-F2C0-8EEC8F1F9A83}"/>
          </ac:cxnSpMkLst>
        </pc:cxnChg>
        <pc:cxnChg chg="del mod">
          <ac:chgData name="Alon Osovsky" userId="ce38d7c5d3c980af" providerId="LiveId" clId="{DB8438D4-8741-47B4-B8FE-89F255D16264}" dt="2022-06-27T09:54:17.127" v="8529" actId="478"/>
          <ac:cxnSpMkLst>
            <pc:docMk/>
            <pc:sldMk cId="2699448054" sldId="324"/>
            <ac:cxnSpMk id="44" creationId="{FED91649-99C4-E661-EB6C-81E8F6B6CC0F}"/>
          </ac:cxnSpMkLst>
        </pc:cxnChg>
        <pc:cxnChg chg="del mod">
          <ac:chgData name="Alon Osovsky" userId="ce38d7c5d3c980af" providerId="LiveId" clId="{DB8438D4-8741-47B4-B8FE-89F255D16264}" dt="2022-06-27T09:54:16.644" v="8528" actId="478"/>
          <ac:cxnSpMkLst>
            <pc:docMk/>
            <pc:sldMk cId="2699448054" sldId="324"/>
            <ac:cxnSpMk id="46" creationId="{EA44EF99-85AD-B0A6-F575-75E32D63AB4F}"/>
          </ac:cxnSpMkLst>
        </pc:cxnChg>
        <pc:cxnChg chg="del mod">
          <ac:chgData name="Alon Osovsky" userId="ce38d7c5d3c980af" providerId="LiveId" clId="{DB8438D4-8741-47B4-B8FE-89F255D16264}" dt="2022-06-27T09:54:16.201" v="8527" actId="478"/>
          <ac:cxnSpMkLst>
            <pc:docMk/>
            <pc:sldMk cId="2699448054" sldId="324"/>
            <ac:cxnSpMk id="48" creationId="{7E4160A1-E44D-0EB9-FC22-F3809AFC3839}"/>
          </ac:cxnSpMkLst>
        </pc:cxnChg>
        <pc:cxnChg chg="del mod">
          <ac:chgData name="Alon Osovsky" userId="ce38d7c5d3c980af" providerId="LiveId" clId="{DB8438D4-8741-47B4-B8FE-89F255D16264}" dt="2022-06-27T09:54:14.830" v="8525" actId="478"/>
          <ac:cxnSpMkLst>
            <pc:docMk/>
            <pc:sldMk cId="2699448054" sldId="324"/>
            <ac:cxnSpMk id="54" creationId="{306BB278-4870-AD33-5606-FFDE76932CEE}"/>
          </ac:cxnSpMkLst>
        </pc:cxnChg>
        <pc:cxnChg chg="del mod">
          <ac:chgData name="Alon Osovsky" userId="ce38d7c5d3c980af" providerId="LiveId" clId="{DB8438D4-8741-47B4-B8FE-89F255D16264}" dt="2022-06-27T09:54:15.453" v="8526" actId="478"/>
          <ac:cxnSpMkLst>
            <pc:docMk/>
            <pc:sldMk cId="2699448054" sldId="324"/>
            <ac:cxnSpMk id="56" creationId="{E4DB65F7-61B7-FFEB-9779-5E37C6180BA5}"/>
          </ac:cxnSpMkLst>
        </pc:cxnChg>
        <pc:cxnChg chg="del mod">
          <ac:chgData name="Alon Osovsky" userId="ce38d7c5d3c980af" providerId="LiveId" clId="{DB8438D4-8741-47B4-B8FE-89F255D16264}" dt="2022-06-27T09:54:14.105" v="8524" actId="478"/>
          <ac:cxnSpMkLst>
            <pc:docMk/>
            <pc:sldMk cId="2699448054" sldId="324"/>
            <ac:cxnSpMk id="61" creationId="{AECB4B6E-F241-0106-4216-B554545DF225}"/>
          </ac:cxnSpMkLst>
        </pc:cxnChg>
        <pc:cxnChg chg="del mod">
          <ac:chgData name="Alon Osovsky" userId="ce38d7c5d3c980af" providerId="LiveId" clId="{DB8438D4-8741-47B4-B8FE-89F255D16264}" dt="2022-06-27T09:54:13.818" v="8523" actId="478"/>
          <ac:cxnSpMkLst>
            <pc:docMk/>
            <pc:sldMk cId="2699448054" sldId="324"/>
            <ac:cxnSpMk id="63" creationId="{1AF9A078-6D0C-31E2-9E92-382B3DB54ABC}"/>
          </ac:cxnSpMkLst>
        </pc:cxnChg>
        <pc:cxnChg chg="del mod">
          <ac:chgData name="Alon Osovsky" userId="ce38d7c5d3c980af" providerId="LiveId" clId="{DB8438D4-8741-47B4-B8FE-89F255D16264}" dt="2022-06-27T09:54:13.075" v="8521" actId="478"/>
          <ac:cxnSpMkLst>
            <pc:docMk/>
            <pc:sldMk cId="2699448054" sldId="324"/>
            <ac:cxnSpMk id="64" creationId="{AB75C075-5E64-5518-6146-75A86FEB1314}"/>
          </ac:cxnSpMkLst>
        </pc:cxnChg>
        <pc:cxnChg chg="del mod">
          <ac:chgData name="Alon Osovsky" userId="ce38d7c5d3c980af" providerId="LiveId" clId="{DB8438D4-8741-47B4-B8FE-89F255D16264}" dt="2022-06-27T09:54:13.330" v="8522" actId="478"/>
          <ac:cxnSpMkLst>
            <pc:docMk/>
            <pc:sldMk cId="2699448054" sldId="324"/>
            <ac:cxnSpMk id="67" creationId="{C08906E3-EED0-F832-A98A-4E8C7B1363EF}"/>
          </ac:cxnSpMkLst>
        </pc:cxnChg>
        <pc:cxnChg chg="del mod">
          <ac:chgData name="Alon Osovsky" userId="ce38d7c5d3c980af" providerId="LiveId" clId="{DB8438D4-8741-47B4-B8FE-89F255D16264}" dt="2022-06-27T09:54:18.358" v="8532" actId="478"/>
          <ac:cxnSpMkLst>
            <pc:docMk/>
            <pc:sldMk cId="2699448054" sldId="324"/>
            <ac:cxnSpMk id="70" creationId="{B2018CC8-EFC1-0C0F-F16F-8B5DBBB8E164}"/>
          </ac:cxnSpMkLst>
        </pc:cxnChg>
        <pc:cxnChg chg="del mod">
          <ac:chgData name="Alon Osovsky" userId="ce38d7c5d3c980af" providerId="LiveId" clId="{DB8438D4-8741-47B4-B8FE-89F255D16264}" dt="2022-06-27T09:54:18.016" v="8531" actId="478"/>
          <ac:cxnSpMkLst>
            <pc:docMk/>
            <pc:sldMk cId="2699448054" sldId="324"/>
            <ac:cxnSpMk id="73" creationId="{724CE5B0-2A94-C81C-458C-5CCF9469D174}"/>
          </ac:cxnSpMkLst>
        </pc:cxnChg>
        <pc:cxnChg chg="del mod">
          <ac:chgData name="Alon Osovsky" userId="ce38d7c5d3c980af" providerId="LiveId" clId="{DB8438D4-8741-47B4-B8FE-89F255D16264}" dt="2022-06-27T09:54:17.397" v="8530" actId="478"/>
          <ac:cxnSpMkLst>
            <pc:docMk/>
            <pc:sldMk cId="2699448054" sldId="324"/>
            <ac:cxnSpMk id="76" creationId="{0AC05BA8-45FA-EAF6-6B5F-AF0DE8680E67}"/>
          </ac:cxnSpMkLst>
        </pc:cxnChg>
      </pc:sldChg>
      <pc:sldChg chg="modSp new mod">
        <pc:chgData name="Alon Osovsky" userId="ce38d7c5d3c980af" providerId="LiveId" clId="{DB8438D4-8741-47B4-B8FE-89F255D16264}" dt="2022-06-29T11:10:56.404" v="13229" actId="20577"/>
        <pc:sldMkLst>
          <pc:docMk/>
          <pc:sldMk cId="721970485" sldId="325"/>
        </pc:sldMkLst>
        <pc:spChg chg="mod">
          <ac:chgData name="Alon Osovsky" userId="ce38d7c5d3c980af" providerId="LiveId" clId="{DB8438D4-8741-47B4-B8FE-89F255D16264}" dt="2022-06-29T11:10:56.404" v="13229" actId="20577"/>
          <ac:spMkLst>
            <pc:docMk/>
            <pc:sldMk cId="721970485" sldId="325"/>
            <ac:spMk id="2" creationId="{5B3605D0-BC29-F0DA-001A-B79A6CB4FD64}"/>
          </ac:spMkLst>
        </pc:spChg>
        <pc:spChg chg="mod">
          <ac:chgData name="Alon Osovsky" userId="ce38d7c5d3c980af" providerId="LiveId" clId="{DB8438D4-8741-47B4-B8FE-89F255D16264}" dt="2022-06-27T09:59:44.222" v="8667" actId="20577"/>
          <ac:spMkLst>
            <pc:docMk/>
            <pc:sldMk cId="721970485" sldId="325"/>
            <ac:spMk id="3" creationId="{171BA344-7253-618E-E47D-666B2AFA4CCC}"/>
          </ac:spMkLst>
        </pc:spChg>
      </pc:sldChg>
      <pc:sldChg chg="modSp new mod">
        <pc:chgData name="Alon Osovsky" userId="ce38d7c5d3c980af" providerId="LiveId" clId="{DB8438D4-8741-47B4-B8FE-89F255D16264}" dt="2022-06-27T14:45:36.942" v="10286"/>
        <pc:sldMkLst>
          <pc:docMk/>
          <pc:sldMk cId="2329782465" sldId="326"/>
        </pc:sldMkLst>
        <pc:spChg chg="mod">
          <ac:chgData name="Alon Osovsky" userId="ce38d7c5d3c980af" providerId="LiveId" clId="{DB8438D4-8741-47B4-B8FE-89F255D16264}" dt="2022-06-27T10:18:41.146" v="9528" actId="20577"/>
          <ac:spMkLst>
            <pc:docMk/>
            <pc:sldMk cId="2329782465" sldId="326"/>
            <ac:spMk id="2" creationId="{C53BFCAB-18FC-BEDE-CEFB-3B95198CF6BA}"/>
          </ac:spMkLst>
        </pc:spChg>
        <pc:spChg chg="mod">
          <ac:chgData name="Alon Osovsky" userId="ce38d7c5d3c980af" providerId="LiveId" clId="{DB8438D4-8741-47B4-B8FE-89F255D16264}" dt="2022-06-27T14:45:36.942" v="10286"/>
          <ac:spMkLst>
            <pc:docMk/>
            <pc:sldMk cId="2329782465" sldId="326"/>
            <ac:spMk id="3" creationId="{A8881163-2317-105C-8D10-9059AC3A9EE2}"/>
          </ac:spMkLst>
        </pc:spChg>
        <pc:spChg chg="mod">
          <ac:chgData name="Alon Osovsky" userId="ce38d7c5d3c980af" providerId="LiveId" clId="{DB8438D4-8741-47B4-B8FE-89F255D16264}" dt="2022-06-27T10:10:47.173" v="9419" actId="20577"/>
          <ac:spMkLst>
            <pc:docMk/>
            <pc:sldMk cId="2329782465" sldId="326"/>
            <ac:spMk id="7" creationId="{0FC190D9-5EF6-9A80-52DF-89EA1130C58D}"/>
          </ac:spMkLst>
        </pc:spChg>
      </pc:sldChg>
      <pc:sldChg chg="add modTransition">
        <pc:chgData name="Alon Osovsky" userId="ce38d7c5d3c980af" providerId="LiveId" clId="{DB8438D4-8741-47B4-B8FE-89F255D16264}" dt="2022-06-27T10:25:43.132" v="9847"/>
        <pc:sldMkLst>
          <pc:docMk/>
          <pc:sldMk cId="1209406380" sldId="327"/>
        </pc:sldMkLst>
      </pc:sldChg>
      <pc:sldChg chg="modSp new mod">
        <pc:chgData name="Alon Osovsky" userId="ce38d7c5d3c980af" providerId="LiveId" clId="{DB8438D4-8741-47B4-B8FE-89F255D16264}" dt="2022-06-27T14:44:52.676" v="10249" actId="20577"/>
        <pc:sldMkLst>
          <pc:docMk/>
          <pc:sldMk cId="4112171302" sldId="328"/>
        </pc:sldMkLst>
        <pc:spChg chg="mod">
          <ac:chgData name="Alon Osovsky" userId="ce38d7c5d3c980af" providerId="LiveId" clId="{DB8438D4-8741-47B4-B8FE-89F255D16264}" dt="2022-06-27T14:44:27.336" v="10235" actId="242"/>
          <ac:spMkLst>
            <pc:docMk/>
            <pc:sldMk cId="4112171302" sldId="328"/>
            <ac:spMk id="2" creationId="{3D19A07E-25D0-ECCF-6B91-2F3760EF93B5}"/>
          </ac:spMkLst>
        </pc:spChg>
        <pc:spChg chg="mod">
          <ac:chgData name="Alon Osovsky" userId="ce38d7c5d3c980af" providerId="LiveId" clId="{DB8438D4-8741-47B4-B8FE-89F255D16264}" dt="2022-06-27T14:44:52.676" v="10249" actId="20577"/>
          <ac:spMkLst>
            <pc:docMk/>
            <pc:sldMk cId="4112171302" sldId="328"/>
            <ac:spMk id="3" creationId="{0BC8FA44-752B-C882-43E4-8C680824491A}"/>
          </ac:spMkLst>
        </pc:spChg>
        <pc:spChg chg="mod">
          <ac:chgData name="Alon Osovsky" userId="ce38d7c5d3c980af" providerId="LiveId" clId="{DB8438D4-8741-47B4-B8FE-89F255D16264}" dt="2022-06-27T10:29:54.210" v="9880" actId="20577"/>
          <ac:spMkLst>
            <pc:docMk/>
            <pc:sldMk cId="4112171302" sldId="328"/>
            <ac:spMk id="7" creationId="{8ACBFEF4-6F22-EC40-BCB2-E6876D36C82F}"/>
          </ac:spMkLst>
        </pc:spChg>
      </pc:sldChg>
      <pc:sldChg chg="modSp add mod modTransition">
        <pc:chgData name="Alon Osovsky" userId="ce38d7c5d3c980af" providerId="LiveId" clId="{DB8438D4-8741-47B4-B8FE-89F255D16264}" dt="2022-06-27T10:39:33.137" v="9888"/>
        <pc:sldMkLst>
          <pc:docMk/>
          <pc:sldMk cId="1793166764" sldId="329"/>
        </pc:sldMkLst>
        <pc:spChg chg="mod">
          <ac:chgData name="Alon Osovsky" userId="ce38d7c5d3c980af" providerId="LiveId" clId="{DB8438D4-8741-47B4-B8FE-89F255D16264}" dt="2022-06-27T10:39:21.681" v="9887" actId="20577"/>
          <ac:spMkLst>
            <pc:docMk/>
            <pc:sldMk cId="1793166764" sldId="329"/>
            <ac:spMk id="26" creationId="{79C43422-7408-E7D0-E0B4-50D5BE5A3798}"/>
          </ac:spMkLst>
        </pc:spChg>
        <pc:cxnChg chg="mod">
          <ac:chgData name="Alon Osovsky" userId="ce38d7c5d3c980af" providerId="LiveId" clId="{DB8438D4-8741-47B4-B8FE-89F255D16264}" dt="2022-06-27T10:39:07.251" v="9886" actId="108"/>
          <ac:cxnSpMkLst>
            <pc:docMk/>
            <pc:sldMk cId="1793166764" sldId="329"/>
            <ac:cxnSpMk id="25" creationId="{4B75E12A-D58E-654D-55D8-AA6927EEB1ED}"/>
          </ac:cxnSpMkLst>
        </pc:cxnChg>
      </pc:sldChg>
      <pc:sldChg chg="addSp delSp modSp new mod">
        <pc:chgData name="Alon Osovsky" userId="ce38d7c5d3c980af" providerId="LiveId" clId="{DB8438D4-8741-47B4-B8FE-89F255D16264}" dt="2022-06-28T10:24:31.248" v="11014" actId="948"/>
        <pc:sldMkLst>
          <pc:docMk/>
          <pc:sldMk cId="2117806480" sldId="330"/>
        </pc:sldMkLst>
        <pc:spChg chg="add del mod">
          <ac:chgData name="Alon Osovsky" userId="ce38d7c5d3c980af" providerId="LiveId" clId="{DB8438D4-8741-47B4-B8FE-89F255D16264}" dt="2022-06-28T10:24:31.248" v="11014" actId="948"/>
          <ac:spMkLst>
            <pc:docMk/>
            <pc:sldMk cId="2117806480" sldId="330"/>
            <ac:spMk id="2" creationId="{0EFE6EC9-6345-E89F-F17F-B8977DC275E1}"/>
          </ac:spMkLst>
        </pc:spChg>
        <pc:spChg chg="mod">
          <ac:chgData name="Alon Osovsky" userId="ce38d7c5d3c980af" providerId="LiveId" clId="{DB8438D4-8741-47B4-B8FE-89F255D16264}" dt="2022-06-27T21:41:30.879" v="10978" actId="20577"/>
          <ac:spMkLst>
            <pc:docMk/>
            <pc:sldMk cId="2117806480" sldId="330"/>
            <ac:spMk id="3" creationId="{B6C0CAEA-E2DB-EA3C-3C62-DD73134B4586}"/>
          </ac:spMkLst>
        </pc:spChg>
        <pc:spChg chg="mod">
          <ac:chgData name="Alon Osovsky" userId="ce38d7c5d3c980af" providerId="LiveId" clId="{DB8438D4-8741-47B4-B8FE-89F255D16264}" dt="2022-06-27T14:55:24.206" v="10319" actId="20577"/>
          <ac:spMkLst>
            <pc:docMk/>
            <pc:sldMk cId="2117806480" sldId="330"/>
            <ac:spMk id="7" creationId="{C1D20DEE-E190-6110-D8A8-0AAAADB260C1}"/>
          </ac:spMkLst>
        </pc:spChg>
        <pc:spChg chg="add del mod">
          <ac:chgData name="Alon Osovsky" userId="ce38d7c5d3c980af" providerId="LiveId" clId="{DB8438D4-8741-47B4-B8FE-89F255D16264}" dt="2022-06-28T10:20:06.469" v="10981"/>
          <ac:spMkLst>
            <pc:docMk/>
            <pc:sldMk cId="2117806480" sldId="330"/>
            <ac:spMk id="8" creationId="{85120B98-8A70-411E-3FB1-9F14B48531F0}"/>
          </ac:spMkLst>
        </pc:spChg>
      </pc:sldChg>
      <pc:sldChg chg="addSp delSp modSp new mod">
        <pc:chgData name="Alon Osovsky" userId="ce38d7c5d3c980af" providerId="LiveId" clId="{DB8438D4-8741-47B4-B8FE-89F255D16264}" dt="2022-06-28T10:36:24.912" v="11585" actId="20577"/>
        <pc:sldMkLst>
          <pc:docMk/>
          <pc:sldMk cId="1277856040" sldId="331"/>
        </pc:sldMkLst>
        <pc:spChg chg="mod">
          <ac:chgData name="Alon Osovsky" userId="ce38d7c5d3c980af" providerId="LiveId" clId="{DB8438D4-8741-47B4-B8FE-89F255D16264}" dt="2022-06-28T10:36:24.912" v="11585" actId="20577"/>
          <ac:spMkLst>
            <pc:docMk/>
            <pc:sldMk cId="1277856040" sldId="331"/>
            <ac:spMk id="2" creationId="{4772C280-5774-0855-8897-AEF22143FCE0}"/>
          </ac:spMkLst>
        </pc:spChg>
        <pc:spChg chg="mod">
          <ac:chgData name="Alon Osovsky" userId="ce38d7c5d3c980af" providerId="LiveId" clId="{DB8438D4-8741-47B4-B8FE-89F255D16264}" dt="2022-06-28T10:26:19.426" v="11045" actId="20577"/>
          <ac:spMkLst>
            <pc:docMk/>
            <pc:sldMk cId="1277856040" sldId="331"/>
            <ac:spMk id="3" creationId="{ADAD4287-2B50-EA54-7088-43B6723AF356}"/>
          </ac:spMkLst>
        </pc:spChg>
        <pc:spChg chg="add del">
          <ac:chgData name="Alon Osovsky" userId="ce38d7c5d3c980af" providerId="LiveId" clId="{DB8438D4-8741-47B4-B8FE-89F255D16264}" dt="2022-06-28T10:34:58.702" v="11501"/>
          <ac:spMkLst>
            <pc:docMk/>
            <pc:sldMk cId="1277856040" sldId="331"/>
            <ac:spMk id="7" creationId="{76529B69-AD08-87D2-71E3-916350311A57}"/>
          </ac:spMkLst>
        </pc:spChg>
      </pc:sldChg>
      <pc:sldChg chg="new del">
        <pc:chgData name="Alon Osovsky" userId="ce38d7c5d3c980af" providerId="LiveId" clId="{DB8438D4-8741-47B4-B8FE-89F255D16264}" dt="2022-06-28T10:25:22.957" v="11016" actId="47"/>
        <pc:sldMkLst>
          <pc:docMk/>
          <pc:sldMk cId="2633276224" sldId="331"/>
        </pc:sldMkLst>
      </pc:sldChg>
      <pc:sldChg chg="modSp new mod">
        <pc:chgData name="Alon Osovsky" userId="ce38d7c5d3c980af" providerId="LiveId" clId="{DB8438D4-8741-47B4-B8FE-89F255D16264}" dt="2022-06-28T10:38:53.488" v="11599" actId="20577"/>
        <pc:sldMkLst>
          <pc:docMk/>
          <pc:sldMk cId="2639738192" sldId="332"/>
        </pc:sldMkLst>
        <pc:spChg chg="mod">
          <ac:chgData name="Alon Osovsky" userId="ce38d7c5d3c980af" providerId="LiveId" clId="{DB8438D4-8741-47B4-B8FE-89F255D16264}" dt="2022-06-28T10:38:53.488" v="11599" actId="20577"/>
          <ac:spMkLst>
            <pc:docMk/>
            <pc:sldMk cId="2639738192" sldId="332"/>
            <ac:spMk id="2" creationId="{451B5288-1FD4-42BB-D1B3-CE99452A5F43}"/>
          </ac:spMkLst>
        </pc:spChg>
      </pc:sldChg>
      <pc:sldChg chg="addSp delSp modSp new del mod">
        <pc:chgData name="Alon Osovsky" userId="ce38d7c5d3c980af" providerId="LiveId" clId="{DB8438D4-8741-47B4-B8FE-89F255D16264}" dt="2022-06-28T10:51:36.507" v="11844" actId="47"/>
        <pc:sldMkLst>
          <pc:docMk/>
          <pc:sldMk cId="1307296887" sldId="333"/>
        </pc:sldMkLst>
        <pc:spChg chg="del">
          <ac:chgData name="Alon Osovsky" userId="ce38d7c5d3c980af" providerId="LiveId" clId="{DB8438D4-8741-47B4-B8FE-89F255D16264}" dt="2022-06-28T10:42:04.601" v="11672" actId="478"/>
          <ac:spMkLst>
            <pc:docMk/>
            <pc:sldMk cId="1307296887" sldId="333"/>
            <ac:spMk id="2" creationId="{27B2F934-B000-DC4C-997E-03BDF64E6D78}"/>
          </ac:spMkLst>
        </pc:spChg>
        <pc:spChg chg="mod">
          <ac:chgData name="Alon Osovsky" userId="ce38d7c5d3c980af" providerId="LiveId" clId="{DB8438D4-8741-47B4-B8FE-89F255D16264}" dt="2022-06-28T10:40:04.618" v="11609" actId="20577"/>
          <ac:spMkLst>
            <pc:docMk/>
            <pc:sldMk cId="1307296887" sldId="333"/>
            <ac:spMk id="3" creationId="{C6029337-73E7-9190-1F87-0192C374B4B9}"/>
          </ac:spMkLst>
        </pc:spChg>
        <pc:spChg chg="add mod">
          <ac:chgData name="Alon Osovsky" userId="ce38d7c5d3c980af" providerId="LiveId" clId="{DB8438D4-8741-47B4-B8FE-89F255D16264}" dt="2022-06-28T10:42:11.859" v="11674" actId="1076"/>
          <ac:spMkLst>
            <pc:docMk/>
            <pc:sldMk cId="1307296887" sldId="333"/>
            <ac:spMk id="7" creationId="{FEEEBD87-2638-120B-62F5-A91D72734224}"/>
          </ac:spMkLst>
        </pc:spChg>
        <pc:spChg chg="add mod">
          <ac:chgData name="Alon Osovsky" userId="ce38d7c5d3c980af" providerId="LiveId" clId="{DB8438D4-8741-47B4-B8FE-89F255D16264}" dt="2022-06-28T10:42:11.859" v="11674" actId="1076"/>
          <ac:spMkLst>
            <pc:docMk/>
            <pc:sldMk cId="1307296887" sldId="333"/>
            <ac:spMk id="8" creationId="{D95F7B20-750C-C235-7AC0-30FC0FFF0F9D}"/>
          </ac:spMkLst>
        </pc:spChg>
        <pc:spChg chg="add mod">
          <ac:chgData name="Alon Osovsky" userId="ce38d7c5d3c980af" providerId="LiveId" clId="{DB8438D4-8741-47B4-B8FE-89F255D16264}" dt="2022-06-28T10:42:11.859" v="11674" actId="1076"/>
          <ac:spMkLst>
            <pc:docMk/>
            <pc:sldMk cId="1307296887" sldId="333"/>
            <ac:spMk id="9" creationId="{4C329F8A-3520-26D2-6474-8696F6B25E1E}"/>
          </ac:spMkLst>
        </pc:spChg>
        <pc:spChg chg="add mod">
          <ac:chgData name="Alon Osovsky" userId="ce38d7c5d3c980af" providerId="LiveId" clId="{DB8438D4-8741-47B4-B8FE-89F255D16264}" dt="2022-06-28T10:42:11.859" v="11674" actId="1076"/>
          <ac:spMkLst>
            <pc:docMk/>
            <pc:sldMk cId="1307296887" sldId="333"/>
            <ac:spMk id="10" creationId="{CB0E0C40-A6B0-1415-BDC5-EA29580440FD}"/>
          </ac:spMkLst>
        </pc:spChg>
        <pc:spChg chg="add mod">
          <ac:chgData name="Alon Osovsky" userId="ce38d7c5d3c980af" providerId="LiveId" clId="{DB8438D4-8741-47B4-B8FE-89F255D16264}" dt="2022-06-28T10:42:11.859" v="11674" actId="1076"/>
          <ac:spMkLst>
            <pc:docMk/>
            <pc:sldMk cId="1307296887" sldId="333"/>
            <ac:spMk id="11" creationId="{4CEBA58C-0988-9D0B-2D68-5AD774B74394}"/>
          </ac:spMkLst>
        </pc:spChg>
        <pc:spChg chg="add mod">
          <ac:chgData name="Alon Osovsky" userId="ce38d7c5d3c980af" providerId="LiveId" clId="{DB8438D4-8741-47B4-B8FE-89F255D16264}" dt="2022-06-28T10:42:11.859" v="11674" actId="1076"/>
          <ac:spMkLst>
            <pc:docMk/>
            <pc:sldMk cId="1307296887" sldId="333"/>
            <ac:spMk id="12" creationId="{9F4C6F73-224E-8897-0B04-E0EA0951309C}"/>
          </ac:spMkLst>
        </pc:spChg>
        <pc:spChg chg="add mod">
          <ac:chgData name="Alon Osovsky" userId="ce38d7c5d3c980af" providerId="LiveId" clId="{DB8438D4-8741-47B4-B8FE-89F255D16264}" dt="2022-06-28T10:42:11.859" v="11674" actId="1076"/>
          <ac:spMkLst>
            <pc:docMk/>
            <pc:sldMk cId="1307296887" sldId="333"/>
            <ac:spMk id="13" creationId="{03DB5577-22D8-E20E-EEE9-62F79F89340C}"/>
          </ac:spMkLst>
        </pc:spChg>
        <pc:spChg chg="add mod">
          <ac:chgData name="Alon Osovsky" userId="ce38d7c5d3c980af" providerId="LiveId" clId="{DB8438D4-8741-47B4-B8FE-89F255D16264}" dt="2022-06-28T10:42:11.859" v="11674" actId="1076"/>
          <ac:spMkLst>
            <pc:docMk/>
            <pc:sldMk cId="1307296887" sldId="333"/>
            <ac:spMk id="14" creationId="{529E2CBC-196A-2A20-8954-039AAD38B77C}"/>
          </ac:spMkLst>
        </pc:spChg>
        <pc:spChg chg="add mod">
          <ac:chgData name="Alon Osovsky" userId="ce38d7c5d3c980af" providerId="LiveId" clId="{DB8438D4-8741-47B4-B8FE-89F255D16264}" dt="2022-06-28T10:42:11.859" v="11674" actId="1076"/>
          <ac:spMkLst>
            <pc:docMk/>
            <pc:sldMk cId="1307296887" sldId="333"/>
            <ac:spMk id="15" creationId="{8835EEA8-BF29-965F-1C17-4684B76391CE}"/>
          </ac:spMkLst>
        </pc:spChg>
        <pc:spChg chg="add mod">
          <ac:chgData name="Alon Osovsky" userId="ce38d7c5d3c980af" providerId="LiveId" clId="{DB8438D4-8741-47B4-B8FE-89F255D16264}" dt="2022-06-28T10:42:11.859" v="11674" actId="1076"/>
          <ac:spMkLst>
            <pc:docMk/>
            <pc:sldMk cId="1307296887" sldId="333"/>
            <ac:spMk id="16" creationId="{6E2D625B-C3A1-1C82-7322-5181F11673D2}"/>
          </ac:spMkLst>
        </pc:spChg>
        <pc:spChg chg="add del mod">
          <ac:chgData name="Alon Osovsky" userId="ce38d7c5d3c980af" providerId="LiveId" clId="{DB8438D4-8741-47B4-B8FE-89F255D16264}" dt="2022-06-28T10:40:17.379" v="11612" actId="478"/>
          <ac:spMkLst>
            <pc:docMk/>
            <pc:sldMk cId="1307296887" sldId="333"/>
            <ac:spMk id="17" creationId="{16A897C9-A3D6-C308-BF95-0EB022A06E8D}"/>
          </ac:spMkLst>
        </pc:spChg>
        <pc:spChg chg="add del mod">
          <ac:chgData name="Alon Osovsky" userId="ce38d7c5d3c980af" providerId="LiveId" clId="{DB8438D4-8741-47B4-B8FE-89F255D16264}" dt="2022-06-28T10:40:13.817" v="11611" actId="478"/>
          <ac:spMkLst>
            <pc:docMk/>
            <pc:sldMk cId="1307296887" sldId="333"/>
            <ac:spMk id="18" creationId="{F09EC612-5AD8-BFA3-CF73-01BD526D7794}"/>
          </ac:spMkLst>
        </pc:spChg>
        <pc:spChg chg="add del mod">
          <ac:chgData name="Alon Osovsky" userId="ce38d7c5d3c980af" providerId="LiveId" clId="{DB8438D4-8741-47B4-B8FE-89F255D16264}" dt="2022-06-28T10:40:13.817" v="11611" actId="478"/>
          <ac:spMkLst>
            <pc:docMk/>
            <pc:sldMk cId="1307296887" sldId="333"/>
            <ac:spMk id="19" creationId="{23729208-7BEB-8E37-00BE-9D1034D88E8B}"/>
          </ac:spMkLst>
        </pc:spChg>
        <pc:spChg chg="add del mod">
          <ac:chgData name="Alon Osovsky" userId="ce38d7c5d3c980af" providerId="LiveId" clId="{DB8438D4-8741-47B4-B8FE-89F255D16264}" dt="2022-06-28T10:40:13.817" v="11611" actId="478"/>
          <ac:spMkLst>
            <pc:docMk/>
            <pc:sldMk cId="1307296887" sldId="333"/>
            <ac:spMk id="20" creationId="{F6BCA2C8-78D1-343B-F18C-EBDC858A3A28}"/>
          </ac:spMkLst>
        </pc:spChg>
        <pc:spChg chg="add del mod">
          <ac:chgData name="Alon Osovsky" userId="ce38d7c5d3c980af" providerId="LiveId" clId="{DB8438D4-8741-47B4-B8FE-89F255D16264}" dt="2022-06-28T10:40:13.817" v="11611" actId="478"/>
          <ac:spMkLst>
            <pc:docMk/>
            <pc:sldMk cId="1307296887" sldId="333"/>
            <ac:spMk id="21" creationId="{02E7AB13-1C34-F55A-0F6B-4AB5130794FC}"/>
          </ac:spMkLst>
        </pc:spChg>
        <pc:spChg chg="add del mod">
          <ac:chgData name="Alon Osovsky" userId="ce38d7c5d3c980af" providerId="LiveId" clId="{DB8438D4-8741-47B4-B8FE-89F255D16264}" dt="2022-06-28T10:40:13.817" v="11611" actId="478"/>
          <ac:spMkLst>
            <pc:docMk/>
            <pc:sldMk cId="1307296887" sldId="333"/>
            <ac:spMk id="22" creationId="{E2145A78-7CAB-02B6-EDC3-DD577B88BA87}"/>
          </ac:spMkLst>
        </pc:spChg>
        <pc:spChg chg="add del mod">
          <ac:chgData name="Alon Osovsky" userId="ce38d7c5d3c980af" providerId="LiveId" clId="{DB8438D4-8741-47B4-B8FE-89F255D16264}" dt="2022-06-28T10:40:13.817" v="11611" actId="478"/>
          <ac:spMkLst>
            <pc:docMk/>
            <pc:sldMk cId="1307296887" sldId="333"/>
            <ac:spMk id="23" creationId="{0F703BE5-2DE6-6887-7149-31BCF499626E}"/>
          </ac:spMkLst>
        </pc:spChg>
        <pc:spChg chg="add del mod">
          <ac:chgData name="Alon Osovsky" userId="ce38d7c5d3c980af" providerId="LiveId" clId="{DB8438D4-8741-47B4-B8FE-89F255D16264}" dt="2022-06-28T10:40:13.817" v="11611" actId="478"/>
          <ac:spMkLst>
            <pc:docMk/>
            <pc:sldMk cId="1307296887" sldId="333"/>
            <ac:spMk id="24" creationId="{8CE8D45A-DFC8-7F0B-002E-421248DDDA6E}"/>
          </ac:spMkLst>
        </pc:spChg>
        <pc:spChg chg="add del mod">
          <ac:chgData name="Alon Osovsky" userId="ce38d7c5d3c980af" providerId="LiveId" clId="{DB8438D4-8741-47B4-B8FE-89F255D16264}" dt="2022-06-28T10:40:13.817" v="11611" actId="478"/>
          <ac:spMkLst>
            <pc:docMk/>
            <pc:sldMk cId="1307296887" sldId="333"/>
            <ac:spMk id="25" creationId="{60C0D539-B2A2-C5A7-CEC9-ED74B4281E1B}"/>
          </ac:spMkLst>
        </pc:spChg>
        <pc:spChg chg="add del mod">
          <ac:chgData name="Alon Osovsky" userId="ce38d7c5d3c980af" providerId="LiveId" clId="{DB8438D4-8741-47B4-B8FE-89F255D16264}" dt="2022-06-28T10:40:13.817" v="11611" actId="478"/>
          <ac:spMkLst>
            <pc:docMk/>
            <pc:sldMk cId="1307296887" sldId="333"/>
            <ac:spMk id="26" creationId="{7013B510-DBE3-0787-96F4-718AAF057746}"/>
          </ac:spMkLst>
        </pc:spChg>
        <pc:spChg chg="add del mod">
          <ac:chgData name="Alon Osovsky" userId="ce38d7c5d3c980af" providerId="LiveId" clId="{DB8438D4-8741-47B4-B8FE-89F255D16264}" dt="2022-06-28T10:40:13.817" v="11611" actId="478"/>
          <ac:spMkLst>
            <pc:docMk/>
            <pc:sldMk cId="1307296887" sldId="333"/>
            <ac:spMk id="27" creationId="{45386A96-208C-425C-A82E-C30EB1AACBEB}"/>
          </ac:spMkLst>
        </pc:spChg>
        <pc:spChg chg="add del mod">
          <ac:chgData name="Alon Osovsky" userId="ce38d7c5d3c980af" providerId="LiveId" clId="{DB8438D4-8741-47B4-B8FE-89F255D16264}" dt="2022-06-28T10:45:03.412" v="11747" actId="478"/>
          <ac:spMkLst>
            <pc:docMk/>
            <pc:sldMk cId="1307296887" sldId="333"/>
            <ac:spMk id="30" creationId="{EC9EF54B-6A08-D198-4F29-7DBC6B8991E5}"/>
          </ac:spMkLst>
        </pc:spChg>
        <pc:spChg chg="add mod">
          <ac:chgData name="Alon Osovsky" userId="ce38d7c5d3c980af" providerId="LiveId" clId="{DB8438D4-8741-47B4-B8FE-89F255D16264}" dt="2022-06-28T10:45:39.416" v="11760" actId="207"/>
          <ac:spMkLst>
            <pc:docMk/>
            <pc:sldMk cId="1307296887" sldId="333"/>
            <ac:spMk id="31" creationId="{93265CE3-D38B-0A14-2A64-325BBBCD3F94}"/>
          </ac:spMkLst>
        </pc:spChg>
        <pc:spChg chg="add del mod">
          <ac:chgData name="Alon Osovsky" userId="ce38d7c5d3c980af" providerId="LiveId" clId="{DB8438D4-8741-47B4-B8FE-89F255D16264}" dt="2022-06-28T10:51:16.089" v="11839" actId="478"/>
          <ac:spMkLst>
            <pc:docMk/>
            <pc:sldMk cId="1307296887" sldId="333"/>
            <ac:spMk id="32" creationId="{E9A81AE3-F575-41F3-51EB-9CE525A33516}"/>
          </ac:spMkLst>
        </pc:spChg>
        <pc:cxnChg chg="add del mod">
          <ac:chgData name="Alon Osovsky" userId="ce38d7c5d3c980af" providerId="LiveId" clId="{DB8438D4-8741-47B4-B8FE-89F255D16264}" dt="2022-06-28T10:40:18.065" v="11613" actId="478"/>
          <ac:cxnSpMkLst>
            <pc:docMk/>
            <pc:sldMk cId="1307296887" sldId="333"/>
            <ac:cxnSpMk id="28" creationId="{0943244A-B43E-9E74-ED45-F9D982C0DD52}"/>
          </ac:cxnSpMkLst>
        </pc:cxnChg>
        <pc:cxnChg chg="add del mod">
          <ac:chgData name="Alon Osovsky" userId="ce38d7c5d3c980af" providerId="LiveId" clId="{DB8438D4-8741-47B4-B8FE-89F255D16264}" dt="2022-06-28T10:40:18.565" v="11614" actId="478"/>
          <ac:cxnSpMkLst>
            <pc:docMk/>
            <pc:sldMk cId="1307296887" sldId="333"/>
            <ac:cxnSpMk id="29" creationId="{A16A03D9-25B1-63E2-F9D8-4369088B79E5}"/>
          </ac:cxnSpMkLst>
        </pc:cxnChg>
      </pc:sldChg>
      <pc:sldChg chg="new del">
        <pc:chgData name="Alon Osovsky" userId="ce38d7c5d3c980af" providerId="LiveId" clId="{DB8438D4-8741-47B4-B8FE-89F255D16264}" dt="2022-06-28T10:39:38.795" v="11601" actId="680"/>
        <pc:sldMkLst>
          <pc:docMk/>
          <pc:sldMk cId="3957433273" sldId="333"/>
        </pc:sldMkLst>
      </pc:sldChg>
      <pc:sldChg chg="addSp delSp modSp add mod modTransition">
        <pc:chgData name="Alon Osovsky" userId="ce38d7c5d3c980af" providerId="LiveId" clId="{DB8438D4-8741-47B4-B8FE-89F255D16264}" dt="2022-06-28T10:49:00.965" v="11811" actId="20577"/>
        <pc:sldMkLst>
          <pc:docMk/>
          <pc:sldMk cId="3748364560" sldId="334"/>
        </pc:sldMkLst>
        <pc:spChg chg="add del mod">
          <ac:chgData name="Alon Osovsky" userId="ce38d7c5d3c980af" providerId="LiveId" clId="{DB8438D4-8741-47B4-B8FE-89F255D16264}" dt="2022-06-28T10:48:24.710" v="11798"/>
          <ac:spMkLst>
            <pc:docMk/>
            <pc:sldMk cId="3748364560" sldId="334"/>
            <ac:spMk id="2" creationId="{87DE5EA4-319A-ED7A-63DF-4F7DCFDAEC57}"/>
          </ac:spMkLst>
        </pc:spChg>
        <pc:spChg chg="del">
          <ac:chgData name="Alon Osovsky" userId="ce38d7c5d3c980af" providerId="LiveId" clId="{DB8438D4-8741-47B4-B8FE-89F255D16264}" dt="2022-06-28T10:42:22.551" v="11678" actId="478"/>
          <ac:spMkLst>
            <pc:docMk/>
            <pc:sldMk cId="3748364560" sldId="334"/>
            <ac:spMk id="7" creationId="{FEEEBD87-2638-120B-62F5-A91D72734224}"/>
          </ac:spMkLst>
        </pc:spChg>
        <pc:spChg chg="mod">
          <ac:chgData name="Alon Osovsky" userId="ce38d7c5d3c980af" providerId="LiveId" clId="{DB8438D4-8741-47B4-B8FE-89F255D16264}" dt="2022-06-28T10:42:21.850" v="11677"/>
          <ac:spMkLst>
            <pc:docMk/>
            <pc:sldMk cId="3748364560" sldId="334"/>
            <ac:spMk id="8" creationId="{D95F7B20-750C-C235-7AC0-30FC0FFF0F9D}"/>
          </ac:spMkLst>
        </pc:spChg>
        <pc:spChg chg="add del mod">
          <ac:chgData name="Alon Osovsky" userId="ce38d7c5d3c980af" providerId="LiveId" clId="{DB8438D4-8741-47B4-B8FE-89F255D16264}" dt="2022-06-28T10:46:22.501" v="11771" actId="478"/>
          <ac:spMkLst>
            <pc:docMk/>
            <pc:sldMk cId="3748364560" sldId="334"/>
            <ac:spMk id="17" creationId="{617774CA-36E4-C743-025D-BB75816A9F5A}"/>
          </ac:spMkLst>
        </pc:spChg>
        <pc:spChg chg="add del mod">
          <ac:chgData name="Alon Osovsky" userId="ce38d7c5d3c980af" providerId="LiveId" clId="{DB8438D4-8741-47B4-B8FE-89F255D16264}" dt="2022-06-28T10:46:22.501" v="11771" actId="478"/>
          <ac:spMkLst>
            <pc:docMk/>
            <pc:sldMk cId="3748364560" sldId="334"/>
            <ac:spMk id="18" creationId="{E4CBA3F2-BAA0-0B5E-CF21-8C367A9B31C1}"/>
          </ac:spMkLst>
        </pc:spChg>
        <pc:spChg chg="add del mod">
          <ac:chgData name="Alon Osovsky" userId="ce38d7c5d3c980af" providerId="LiveId" clId="{DB8438D4-8741-47B4-B8FE-89F255D16264}" dt="2022-06-28T10:49:00.965" v="11811" actId="20577"/>
          <ac:spMkLst>
            <pc:docMk/>
            <pc:sldMk cId="3748364560" sldId="334"/>
            <ac:spMk id="19" creationId="{7B98F99F-8C67-B6CB-FDE6-D7C64B0F753B}"/>
          </ac:spMkLst>
        </pc:spChg>
        <pc:spChg chg="add del mod">
          <ac:chgData name="Alon Osovsky" userId="ce38d7c5d3c980af" providerId="LiveId" clId="{DB8438D4-8741-47B4-B8FE-89F255D16264}" dt="2022-06-28T10:47:50.966" v="11791" actId="478"/>
          <ac:spMkLst>
            <pc:docMk/>
            <pc:sldMk cId="3748364560" sldId="334"/>
            <ac:spMk id="20" creationId="{02107A36-C1B2-584D-2BE2-B4A41F1FD11F}"/>
          </ac:spMkLst>
        </pc:spChg>
        <pc:spChg chg="add del mod">
          <ac:chgData name="Alon Osovsky" userId="ce38d7c5d3c980af" providerId="LiveId" clId="{DB8438D4-8741-47B4-B8FE-89F255D16264}" dt="2022-06-28T10:47:50.786" v="11790"/>
          <ac:spMkLst>
            <pc:docMk/>
            <pc:sldMk cId="3748364560" sldId="334"/>
            <ac:spMk id="21" creationId="{598B9306-5233-44CA-DD00-02ABC514D1F0}"/>
          </ac:spMkLst>
        </pc:spChg>
        <pc:spChg chg="add del mod">
          <ac:chgData name="Alon Osovsky" userId="ce38d7c5d3c980af" providerId="LiveId" clId="{DB8438D4-8741-47B4-B8FE-89F255D16264}" dt="2022-06-28T10:47:50.786" v="11790"/>
          <ac:spMkLst>
            <pc:docMk/>
            <pc:sldMk cId="3748364560" sldId="334"/>
            <ac:spMk id="22" creationId="{2FED6DA4-3E8A-5412-B55D-47CAAAEA8FD1}"/>
          </ac:spMkLst>
        </pc:spChg>
      </pc:sldChg>
      <pc:sldChg chg="addSp delSp modSp add mod modTransition">
        <pc:chgData name="Alon Osovsky" userId="ce38d7c5d3c980af" providerId="LiveId" clId="{DB8438D4-8741-47B4-B8FE-89F255D16264}" dt="2022-06-28T10:49:52.555" v="11825"/>
        <pc:sldMkLst>
          <pc:docMk/>
          <pc:sldMk cId="1019222500" sldId="335"/>
        </pc:sldMkLst>
        <pc:spChg chg="del">
          <ac:chgData name="Alon Osovsky" userId="ce38d7c5d3c980af" providerId="LiveId" clId="{DB8438D4-8741-47B4-B8FE-89F255D16264}" dt="2022-06-28T10:42:42.537" v="11682" actId="478"/>
          <ac:spMkLst>
            <pc:docMk/>
            <pc:sldMk cId="1019222500" sldId="335"/>
            <ac:spMk id="8" creationId="{D95F7B20-750C-C235-7AC0-30FC0FFF0F9D}"/>
          </ac:spMkLst>
        </pc:spChg>
        <pc:spChg chg="mod">
          <ac:chgData name="Alon Osovsky" userId="ce38d7c5d3c980af" providerId="LiveId" clId="{DB8438D4-8741-47B4-B8FE-89F255D16264}" dt="2022-06-28T10:42:41.702" v="11681"/>
          <ac:spMkLst>
            <pc:docMk/>
            <pc:sldMk cId="1019222500" sldId="335"/>
            <ac:spMk id="9" creationId="{4C329F8A-3520-26D2-6474-8696F6B25E1E}"/>
          </ac:spMkLst>
        </pc:spChg>
        <pc:spChg chg="add del mod">
          <ac:chgData name="Alon Osovsky" userId="ce38d7c5d3c980af" providerId="LiveId" clId="{DB8438D4-8741-47B4-B8FE-89F255D16264}" dt="2022-06-28T10:44:52.562" v="11741" actId="478"/>
          <ac:spMkLst>
            <pc:docMk/>
            <pc:sldMk cId="1019222500" sldId="335"/>
            <ac:spMk id="17" creationId="{23E4BB47-1873-23DE-B8AF-1C92D04DD125}"/>
          </ac:spMkLst>
        </pc:spChg>
        <pc:spChg chg="add del mod">
          <ac:chgData name="Alon Osovsky" userId="ce38d7c5d3c980af" providerId="LiveId" clId="{DB8438D4-8741-47B4-B8FE-89F255D16264}" dt="2022-06-28T10:46:24.983" v="11772" actId="478"/>
          <ac:spMkLst>
            <pc:docMk/>
            <pc:sldMk cId="1019222500" sldId="335"/>
            <ac:spMk id="18" creationId="{8BCAFCC3-9A8E-7D1F-EAF7-308093824326}"/>
          </ac:spMkLst>
        </pc:spChg>
        <pc:spChg chg="add del mod">
          <ac:chgData name="Alon Osovsky" userId="ce38d7c5d3c980af" providerId="LiveId" clId="{DB8438D4-8741-47B4-B8FE-89F255D16264}" dt="2022-06-28T10:49:23.435" v="11822" actId="20577"/>
          <ac:spMkLst>
            <pc:docMk/>
            <pc:sldMk cId="1019222500" sldId="335"/>
            <ac:spMk id="19" creationId="{4BB563C4-29C3-A13F-BC5C-5D1D6D62F297}"/>
          </ac:spMkLst>
        </pc:spChg>
        <pc:spChg chg="add del mod">
          <ac:chgData name="Alon Osovsky" userId="ce38d7c5d3c980af" providerId="LiveId" clId="{DB8438D4-8741-47B4-B8FE-89F255D16264}" dt="2022-06-28T10:47:51.503" v="11793" actId="478"/>
          <ac:spMkLst>
            <pc:docMk/>
            <pc:sldMk cId="1019222500" sldId="335"/>
            <ac:spMk id="20" creationId="{30FC3B70-C752-2B4E-5229-B71FAEBDA207}"/>
          </ac:spMkLst>
        </pc:spChg>
        <pc:spChg chg="add del mod">
          <ac:chgData name="Alon Osovsky" userId="ce38d7c5d3c980af" providerId="LiveId" clId="{DB8438D4-8741-47B4-B8FE-89F255D16264}" dt="2022-06-28T10:47:51.228" v="11792"/>
          <ac:spMkLst>
            <pc:docMk/>
            <pc:sldMk cId="1019222500" sldId="335"/>
            <ac:spMk id="21" creationId="{979FC3DF-F1D5-E500-9FDC-9FC66F0A7B17}"/>
          </ac:spMkLst>
        </pc:spChg>
        <pc:spChg chg="add del mod">
          <ac:chgData name="Alon Osovsky" userId="ce38d7c5d3c980af" providerId="LiveId" clId="{DB8438D4-8741-47B4-B8FE-89F255D16264}" dt="2022-06-28T10:47:51.228" v="11792"/>
          <ac:spMkLst>
            <pc:docMk/>
            <pc:sldMk cId="1019222500" sldId="335"/>
            <ac:spMk id="22" creationId="{1F4A21D3-9B12-C5C9-B3AF-007118C9D7A0}"/>
          </ac:spMkLst>
        </pc:spChg>
      </pc:sldChg>
      <pc:sldChg chg="addSp delSp modSp add del mod">
        <pc:chgData name="Alon Osovsky" userId="ce38d7c5d3c980af" providerId="LiveId" clId="{DB8438D4-8741-47B4-B8FE-89F255D16264}" dt="2022-06-28T10:42:55.284" v="11687" actId="47"/>
        <pc:sldMkLst>
          <pc:docMk/>
          <pc:sldMk cId="1381161573" sldId="336"/>
        </pc:sldMkLst>
        <pc:spChg chg="add del mod">
          <ac:chgData name="Alon Osovsky" userId="ce38d7c5d3c980af" providerId="LiveId" clId="{DB8438D4-8741-47B4-B8FE-89F255D16264}" dt="2022-06-28T10:42:52.932" v="11686" actId="478"/>
          <ac:spMkLst>
            <pc:docMk/>
            <pc:sldMk cId="1381161573" sldId="336"/>
            <ac:spMk id="17" creationId="{32098CA4-EDD4-DA0E-74E1-80DE608696E8}"/>
          </ac:spMkLst>
        </pc:spChg>
      </pc:sldChg>
      <pc:sldChg chg="addSp delSp modSp add mod ord modTransition">
        <pc:chgData name="Alon Osovsky" userId="ce38d7c5d3c980af" providerId="LiveId" clId="{DB8438D4-8741-47B4-B8FE-89F255D16264}" dt="2022-06-28T10:50:51.454" v="11835"/>
        <pc:sldMkLst>
          <pc:docMk/>
          <pc:sldMk cId="3374855621" sldId="336"/>
        </pc:sldMkLst>
        <pc:spChg chg="add del mod">
          <ac:chgData name="Alon Osovsky" userId="ce38d7c5d3c980af" providerId="LiveId" clId="{DB8438D4-8741-47B4-B8FE-89F255D16264}" dt="2022-06-28T10:43:18.448" v="11695"/>
          <ac:spMkLst>
            <pc:docMk/>
            <pc:sldMk cId="3374855621" sldId="336"/>
            <ac:spMk id="2" creationId="{1EC5CACA-02AB-DE13-E76A-05EEC9CB0A8C}"/>
          </ac:spMkLst>
        </pc:spChg>
        <pc:spChg chg="mod">
          <ac:chgData name="Alon Osovsky" userId="ce38d7c5d3c980af" providerId="LiveId" clId="{DB8438D4-8741-47B4-B8FE-89F255D16264}" dt="2022-06-28T10:43:01.112" v="11692" actId="20577"/>
          <ac:spMkLst>
            <pc:docMk/>
            <pc:sldMk cId="3374855621" sldId="336"/>
            <ac:spMk id="8" creationId="{D95F7B20-750C-C235-7AC0-30FC0FFF0F9D}"/>
          </ac:spMkLst>
        </pc:spChg>
        <pc:spChg chg="add del mod">
          <ac:chgData name="Alon Osovsky" userId="ce38d7c5d3c980af" providerId="LiveId" clId="{DB8438D4-8741-47B4-B8FE-89F255D16264}" dt="2022-06-28T10:45:07.475" v="11750" actId="478"/>
          <ac:spMkLst>
            <pc:docMk/>
            <pc:sldMk cId="3374855621" sldId="336"/>
            <ac:spMk id="17" creationId="{F92288DA-4D66-938A-8EFF-AF1DD21684D1}"/>
          </ac:spMkLst>
        </pc:spChg>
        <pc:spChg chg="add del mod">
          <ac:chgData name="Alon Osovsky" userId="ce38d7c5d3c980af" providerId="LiveId" clId="{DB8438D4-8741-47B4-B8FE-89F255D16264}" dt="2022-06-28T10:46:26.549" v="11773" actId="478"/>
          <ac:spMkLst>
            <pc:docMk/>
            <pc:sldMk cId="3374855621" sldId="336"/>
            <ac:spMk id="18" creationId="{E5490541-C9EA-E6F9-5B67-23708A5BE6A7}"/>
          </ac:spMkLst>
        </pc:spChg>
        <pc:spChg chg="add del mod">
          <ac:chgData name="Alon Osovsky" userId="ce38d7c5d3c980af" providerId="LiveId" clId="{DB8438D4-8741-47B4-B8FE-89F255D16264}" dt="2022-06-28T10:50:27.843" v="11826" actId="478"/>
          <ac:spMkLst>
            <pc:docMk/>
            <pc:sldMk cId="3374855621" sldId="336"/>
            <ac:spMk id="19" creationId="{FC8B6D15-21F0-3817-2409-E3315CFD5C3A}"/>
          </ac:spMkLst>
        </pc:spChg>
        <pc:spChg chg="add del mod">
          <ac:chgData name="Alon Osovsky" userId="ce38d7c5d3c980af" providerId="LiveId" clId="{DB8438D4-8741-47B4-B8FE-89F255D16264}" dt="2022-06-28T10:46:45.012" v="11780" actId="478"/>
          <ac:spMkLst>
            <pc:docMk/>
            <pc:sldMk cId="3374855621" sldId="336"/>
            <ac:spMk id="20" creationId="{46C77541-706C-D0D9-9D36-B7A9415F24DF}"/>
          </ac:spMkLst>
        </pc:spChg>
        <pc:spChg chg="add del mod">
          <ac:chgData name="Alon Osovsky" userId="ce38d7c5d3c980af" providerId="LiveId" clId="{DB8438D4-8741-47B4-B8FE-89F255D16264}" dt="2022-06-28T10:47:51.790" v="11794"/>
          <ac:spMkLst>
            <pc:docMk/>
            <pc:sldMk cId="3374855621" sldId="336"/>
            <ac:spMk id="21" creationId="{45865575-031C-EB0D-585A-88700BCD3375}"/>
          </ac:spMkLst>
        </pc:spChg>
        <pc:spChg chg="add del mod">
          <ac:chgData name="Alon Osovsky" userId="ce38d7c5d3c980af" providerId="LiveId" clId="{DB8438D4-8741-47B4-B8FE-89F255D16264}" dt="2022-06-28T10:47:51.790" v="11794"/>
          <ac:spMkLst>
            <pc:docMk/>
            <pc:sldMk cId="3374855621" sldId="336"/>
            <ac:spMk id="22" creationId="{2C944683-E9BB-E93C-CEA9-EF21C29B6795}"/>
          </ac:spMkLst>
        </pc:spChg>
        <pc:spChg chg="add del mod">
          <ac:chgData name="Alon Osovsky" userId="ce38d7c5d3c980af" providerId="LiveId" clId="{DB8438D4-8741-47B4-B8FE-89F255D16264}" dt="2022-06-28T10:50:29.243" v="11828"/>
          <ac:spMkLst>
            <pc:docMk/>
            <pc:sldMk cId="3374855621" sldId="336"/>
            <ac:spMk id="23" creationId="{04443EB8-674D-DE69-CEB9-DC2AB5F8A4C8}"/>
          </ac:spMkLst>
        </pc:spChg>
        <pc:spChg chg="add del mod">
          <ac:chgData name="Alon Osovsky" userId="ce38d7c5d3c980af" providerId="LiveId" clId="{DB8438D4-8741-47B4-B8FE-89F255D16264}" dt="2022-06-28T10:50:29.243" v="11828"/>
          <ac:spMkLst>
            <pc:docMk/>
            <pc:sldMk cId="3374855621" sldId="336"/>
            <ac:spMk id="24" creationId="{3AE6C75E-6FB7-D5DE-040B-BA82CEB7E0D0}"/>
          </ac:spMkLst>
        </pc:spChg>
        <pc:spChg chg="add mod">
          <ac:chgData name="Alon Osovsky" userId="ce38d7c5d3c980af" providerId="LiveId" clId="{DB8438D4-8741-47B4-B8FE-89F255D16264}" dt="2022-06-28T10:50:40.072" v="11834" actId="20577"/>
          <ac:spMkLst>
            <pc:docMk/>
            <pc:sldMk cId="3374855621" sldId="336"/>
            <ac:spMk id="25" creationId="{F376B30E-3E4B-247D-1298-ACDBB632E5D3}"/>
          </ac:spMkLst>
        </pc:spChg>
      </pc:sldChg>
      <pc:sldChg chg="addSp delSp add mod modTransition">
        <pc:chgData name="Alon Osovsky" userId="ce38d7c5d3c980af" providerId="LiveId" clId="{DB8438D4-8741-47B4-B8FE-89F255D16264}" dt="2022-06-28T10:51:45.924" v="11846"/>
        <pc:sldMkLst>
          <pc:docMk/>
          <pc:sldMk cId="4267253429" sldId="337"/>
        </pc:sldMkLst>
        <pc:spChg chg="add del">
          <ac:chgData name="Alon Osovsky" userId="ce38d7c5d3c980af" providerId="LiveId" clId="{DB8438D4-8741-47B4-B8FE-89F255D16264}" dt="2022-06-28T10:51:12.770" v="11838" actId="478"/>
          <ac:spMkLst>
            <pc:docMk/>
            <pc:sldMk cId="4267253429" sldId="337"/>
            <ac:spMk id="31" creationId="{93265CE3-D38B-0A14-2A64-325BBBCD3F94}"/>
          </ac:spMkLst>
        </pc:spChg>
        <pc:spChg chg="add del">
          <ac:chgData name="Alon Osovsky" userId="ce38d7c5d3c980af" providerId="LiveId" clId="{DB8438D4-8741-47B4-B8FE-89F255D16264}" dt="2022-06-28T10:51:12.770" v="11838" actId="478"/>
          <ac:spMkLst>
            <pc:docMk/>
            <pc:sldMk cId="4267253429" sldId="337"/>
            <ac:spMk id="32" creationId="{E9A81AE3-F575-41F3-51EB-9CE525A33516}"/>
          </ac:spMkLst>
        </pc:spChg>
      </pc:sldChg>
      <pc:sldChg chg="delSp add mod ord">
        <pc:chgData name="Alon Osovsky" userId="ce38d7c5d3c980af" providerId="LiveId" clId="{DB8438D4-8741-47B4-B8FE-89F255D16264}" dt="2022-06-28T10:51:22.636" v="11843"/>
        <pc:sldMkLst>
          <pc:docMk/>
          <pc:sldMk cId="2800423960" sldId="338"/>
        </pc:sldMkLst>
        <pc:spChg chg="del">
          <ac:chgData name="Alon Osovsky" userId="ce38d7c5d3c980af" providerId="LiveId" clId="{DB8438D4-8741-47B4-B8FE-89F255D16264}" dt="2022-06-28T10:51:20.268" v="11841" actId="478"/>
          <ac:spMkLst>
            <pc:docMk/>
            <pc:sldMk cId="2800423960" sldId="338"/>
            <ac:spMk id="31" creationId="{93265CE3-D38B-0A14-2A64-325BBBCD3F94}"/>
          </ac:spMkLst>
        </pc:spChg>
      </pc:sldChg>
      <pc:sldChg chg="modSp new del mod">
        <pc:chgData name="Alon Osovsky" userId="ce38d7c5d3c980af" providerId="LiveId" clId="{DB8438D4-8741-47B4-B8FE-89F255D16264}" dt="2022-06-28T11:06:40.122" v="12407" actId="47"/>
        <pc:sldMkLst>
          <pc:docMk/>
          <pc:sldMk cId="3956220117" sldId="339"/>
        </pc:sldMkLst>
        <pc:spChg chg="mod">
          <ac:chgData name="Alon Osovsky" userId="ce38d7c5d3c980af" providerId="LiveId" clId="{DB8438D4-8741-47B4-B8FE-89F255D16264}" dt="2022-06-28T10:56:59.052" v="12176" actId="20577"/>
          <ac:spMkLst>
            <pc:docMk/>
            <pc:sldMk cId="3956220117" sldId="339"/>
            <ac:spMk id="2" creationId="{ADC7EB0E-01D6-5A4C-A87C-7D2E2470F8D6}"/>
          </ac:spMkLst>
        </pc:spChg>
        <pc:spChg chg="mod">
          <ac:chgData name="Alon Osovsky" userId="ce38d7c5d3c980af" providerId="LiveId" clId="{DB8438D4-8741-47B4-B8FE-89F255D16264}" dt="2022-06-28T10:55:33.484" v="11864" actId="20577"/>
          <ac:spMkLst>
            <pc:docMk/>
            <pc:sldMk cId="3956220117" sldId="339"/>
            <ac:spMk id="3" creationId="{E817DABE-A9AD-DFDD-7DD9-97AF80F60379}"/>
          </ac:spMkLst>
        </pc:spChg>
      </pc:sldChg>
      <pc:sldChg chg="modSp new mod">
        <pc:chgData name="Alon Osovsky" userId="ce38d7c5d3c980af" providerId="LiveId" clId="{DB8438D4-8741-47B4-B8FE-89F255D16264}" dt="2022-06-28T11:06:17.080" v="12406" actId="782"/>
        <pc:sldMkLst>
          <pc:docMk/>
          <pc:sldMk cId="2978286052" sldId="340"/>
        </pc:sldMkLst>
        <pc:spChg chg="mod">
          <ac:chgData name="Alon Osovsky" userId="ce38d7c5d3c980af" providerId="LiveId" clId="{DB8438D4-8741-47B4-B8FE-89F255D16264}" dt="2022-06-28T11:06:17.080" v="12406" actId="782"/>
          <ac:spMkLst>
            <pc:docMk/>
            <pc:sldMk cId="2978286052" sldId="340"/>
            <ac:spMk id="2" creationId="{3EA8E6A7-E73E-591A-70D3-B89E0970AC99}"/>
          </ac:spMkLst>
        </pc:spChg>
        <pc:spChg chg="mod">
          <ac:chgData name="Alon Osovsky" userId="ce38d7c5d3c980af" providerId="LiveId" clId="{DB8438D4-8741-47B4-B8FE-89F255D16264}" dt="2022-06-28T10:59:11.289" v="12396" actId="20577"/>
          <ac:spMkLst>
            <pc:docMk/>
            <pc:sldMk cId="2978286052" sldId="340"/>
            <ac:spMk id="3" creationId="{F731293B-8207-DA15-D858-C652269D8A4D}"/>
          </ac:spMkLst>
        </pc:spChg>
        <pc:spChg chg="mod">
          <ac:chgData name="Alon Osovsky" userId="ce38d7c5d3c980af" providerId="LiveId" clId="{DB8438D4-8741-47B4-B8FE-89F255D16264}" dt="2022-06-28T10:57:09.434" v="12193" actId="20577"/>
          <ac:spMkLst>
            <pc:docMk/>
            <pc:sldMk cId="2978286052" sldId="340"/>
            <ac:spMk id="7" creationId="{349AB280-C4B7-6CBE-9475-4D67FCE257F7}"/>
          </ac:spMkLst>
        </pc:spChg>
      </pc:sldChg>
      <pc:sldChg chg="modSp add mod">
        <pc:chgData name="Alon Osovsky" userId="ce38d7c5d3c980af" providerId="LiveId" clId="{DB8438D4-8741-47B4-B8FE-89F255D16264}" dt="2022-06-28T11:18:50.345" v="12788" actId="20577"/>
        <pc:sldMkLst>
          <pc:docMk/>
          <pc:sldMk cId="3455853410" sldId="341"/>
        </pc:sldMkLst>
        <pc:spChg chg="mod">
          <ac:chgData name="Alon Osovsky" userId="ce38d7c5d3c980af" providerId="LiveId" clId="{DB8438D4-8741-47B4-B8FE-89F255D16264}" dt="2022-06-28T11:12:36.879" v="12589" actId="20577"/>
          <ac:spMkLst>
            <pc:docMk/>
            <pc:sldMk cId="3455853410" sldId="341"/>
            <ac:spMk id="2" creationId="{3EA8E6A7-E73E-591A-70D3-B89E0970AC99}"/>
          </ac:spMkLst>
        </pc:spChg>
        <pc:spChg chg="mod">
          <ac:chgData name="Alon Osovsky" userId="ce38d7c5d3c980af" providerId="LiveId" clId="{DB8438D4-8741-47B4-B8FE-89F255D16264}" dt="2022-06-28T11:18:50.345" v="12788" actId="20577"/>
          <ac:spMkLst>
            <pc:docMk/>
            <pc:sldMk cId="3455853410" sldId="341"/>
            <ac:spMk id="3" creationId="{F731293B-8207-DA15-D858-C652269D8A4D}"/>
          </ac:spMkLst>
        </pc:spChg>
        <pc:spChg chg="mod">
          <ac:chgData name="Alon Osovsky" userId="ce38d7c5d3c980af" providerId="LiveId" clId="{DB8438D4-8741-47B4-B8FE-89F255D16264}" dt="2022-06-28T11:07:46.716" v="12416" actId="20577"/>
          <ac:spMkLst>
            <pc:docMk/>
            <pc:sldMk cId="3455853410" sldId="341"/>
            <ac:spMk id="7" creationId="{349AB280-C4B7-6CBE-9475-4D67FCE257F7}"/>
          </ac:spMkLst>
        </pc:spChg>
      </pc:sldChg>
      <pc:sldChg chg="addSp delSp modSp add mod ord">
        <pc:chgData name="Alon Osovsky" userId="ce38d7c5d3c980af" providerId="LiveId" clId="{DB8438D4-8741-47B4-B8FE-89F255D16264}" dt="2022-06-28T11:17:53.077" v="12749" actId="1582"/>
        <pc:sldMkLst>
          <pc:docMk/>
          <pc:sldMk cId="3002626012" sldId="342"/>
        </pc:sldMkLst>
        <pc:spChg chg="mod">
          <ac:chgData name="Alon Osovsky" userId="ce38d7c5d3c980af" providerId="LiveId" clId="{DB8438D4-8741-47B4-B8FE-89F255D16264}" dt="2022-06-28T11:16:06.343" v="12653" actId="20577"/>
          <ac:spMkLst>
            <pc:docMk/>
            <pc:sldMk cId="3002626012" sldId="342"/>
            <ac:spMk id="3" creationId="{C6029337-73E7-9190-1F87-0192C374B4B9}"/>
          </ac:spMkLst>
        </pc:spChg>
        <pc:spChg chg="mod">
          <ac:chgData name="Alon Osovsky" userId="ce38d7c5d3c980af" providerId="LiveId" clId="{DB8438D4-8741-47B4-B8FE-89F255D16264}" dt="2022-06-28T11:17:07.454" v="12741" actId="1076"/>
          <ac:spMkLst>
            <pc:docMk/>
            <pc:sldMk cId="3002626012" sldId="342"/>
            <ac:spMk id="7" creationId="{FEEEBD87-2638-120B-62F5-A91D72734224}"/>
          </ac:spMkLst>
        </pc:spChg>
        <pc:spChg chg="mod">
          <ac:chgData name="Alon Osovsky" userId="ce38d7c5d3c980af" providerId="LiveId" clId="{DB8438D4-8741-47B4-B8FE-89F255D16264}" dt="2022-06-28T11:17:07.454" v="12741" actId="1076"/>
          <ac:spMkLst>
            <pc:docMk/>
            <pc:sldMk cId="3002626012" sldId="342"/>
            <ac:spMk id="8" creationId="{D95F7B20-750C-C235-7AC0-30FC0FFF0F9D}"/>
          </ac:spMkLst>
        </pc:spChg>
        <pc:spChg chg="mod">
          <ac:chgData name="Alon Osovsky" userId="ce38d7c5d3c980af" providerId="LiveId" clId="{DB8438D4-8741-47B4-B8FE-89F255D16264}" dt="2022-06-28T11:17:07.454" v="12741" actId="1076"/>
          <ac:spMkLst>
            <pc:docMk/>
            <pc:sldMk cId="3002626012" sldId="342"/>
            <ac:spMk id="9" creationId="{4C329F8A-3520-26D2-6474-8696F6B25E1E}"/>
          </ac:spMkLst>
        </pc:spChg>
        <pc:spChg chg="mod">
          <ac:chgData name="Alon Osovsky" userId="ce38d7c5d3c980af" providerId="LiveId" clId="{DB8438D4-8741-47B4-B8FE-89F255D16264}" dt="2022-06-28T11:17:07.454" v="12741" actId="1076"/>
          <ac:spMkLst>
            <pc:docMk/>
            <pc:sldMk cId="3002626012" sldId="342"/>
            <ac:spMk id="10" creationId="{CB0E0C40-A6B0-1415-BDC5-EA29580440FD}"/>
          </ac:spMkLst>
        </pc:spChg>
        <pc:spChg chg="mod">
          <ac:chgData name="Alon Osovsky" userId="ce38d7c5d3c980af" providerId="LiveId" clId="{DB8438D4-8741-47B4-B8FE-89F255D16264}" dt="2022-06-28T11:17:07.454" v="12741" actId="1076"/>
          <ac:spMkLst>
            <pc:docMk/>
            <pc:sldMk cId="3002626012" sldId="342"/>
            <ac:spMk id="11" creationId="{4CEBA58C-0988-9D0B-2D68-5AD774B74394}"/>
          </ac:spMkLst>
        </pc:spChg>
        <pc:spChg chg="mod">
          <ac:chgData name="Alon Osovsky" userId="ce38d7c5d3c980af" providerId="LiveId" clId="{DB8438D4-8741-47B4-B8FE-89F255D16264}" dt="2022-06-28T11:17:07.454" v="12741" actId="1076"/>
          <ac:spMkLst>
            <pc:docMk/>
            <pc:sldMk cId="3002626012" sldId="342"/>
            <ac:spMk id="12" creationId="{9F4C6F73-224E-8897-0B04-E0EA0951309C}"/>
          </ac:spMkLst>
        </pc:spChg>
        <pc:spChg chg="mod">
          <ac:chgData name="Alon Osovsky" userId="ce38d7c5d3c980af" providerId="LiveId" clId="{DB8438D4-8741-47B4-B8FE-89F255D16264}" dt="2022-06-28T11:17:07.454" v="12741" actId="1076"/>
          <ac:spMkLst>
            <pc:docMk/>
            <pc:sldMk cId="3002626012" sldId="342"/>
            <ac:spMk id="13" creationId="{03DB5577-22D8-E20E-EEE9-62F79F89340C}"/>
          </ac:spMkLst>
        </pc:spChg>
        <pc:spChg chg="mod">
          <ac:chgData name="Alon Osovsky" userId="ce38d7c5d3c980af" providerId="LiveId" clId="{DB8438D4-8741-47B4-B8FE-89F255D16264}" dt="2022-06-28T11:17:07.454" v="12741" actId="1076"/>
          <ac:spMkLst>
            <pc:docMk/>
            <pc:sldMk cId="3002626012" sldId="342"/>
            <ac:spMk id="14" creationId="{529E2CBC-196A-2A20-8954-039AAD38B77C}"/>
          </ac:spMkLst>
        </pc:spChg>
        <pc:spChg chg="mod">
          <ac:chgData name="Alon Osovsky" userId="ce38d7c5d3c980af" providerId="LiveId" clId="{DB8438D4-8741-47B4-B8FE-89F255D16264}" dt="2022-06-28T11:17:07.454" v="12741" actId="1076"/>
          <ac:spMkLst>
            <pc:docMk/>
            <pc:sldMk cId="3002626012" sldId="342"/>
            <ac:spMk id="15" creationId="{8835EEA8-BF29-965F-1C17-4684B76391CE}"/>
          </ac:spMkLst>
        </pc:spChg>
        <pc:spChg chg="mod">
          <ac:chgData name="Alon Osovsky" userId="ce38d7c5d3c980af" providerId="LiveId" clId="{DB8438D4-8741-47B4-B8FE-89F255D16264}" dt="2022-06-28T11:17:07.454" v="12741" actId="1076"/>
          <ac:spMkLst>
            <pc:docMk/>
            <pc:sldMk cId="3002626012" sldId="342"/>
            <ac:spMk id="16" creationId="{6E2D625B-C3A1-1C82-7322-5181F11673D2}"/>
          </ac:spMkLst>
        </pc:spChg>
        <pc:spChg chg="add mod">
          <ac:chgData name="Alon Osovsky" userId="ce38d7c5d3c980af" providerId="LiveId" clId="{DB8438D4-8741-47B4-B8FE-89F255D16264}" dt="2022-06-28T11:17:07.454" v="12741" actId="1076"/>
          <ac:spMkLst>
            <pc:docMk/>
            <pc:sldMk cId="3002626012" sldId="342"/>
            <ac:spMk id="19" creationId="{7AD849CB-D48B-CDF9-6D72-C7754E282D5E}"/>
          </ac:spMkLst>
        </pc:spChg>
        <pc:spChg chg="add mod">
          <ac:chgData name="Alon Osovsky" userId="ce38d7c5d3c980af" providerId="LiveId" clId="{DB8438D4-8741-47B4-B8FE-89F255D16264}" dt="2022-06-28T11:17:07.454" v="12741" actId="1076"/>
          <ac:spMkLst>
            <pc:docMk/>
            <pc:sldMk cId="3002626012" sldId="342"/>
            <ac:spMk id="20" creationId="{5B61DD1C-F6D3-10F6-1A30-18E827209E4B}"/>
          </ac:spMkLst>
        </pc:spChg>
        <pc:cxnChg chg="add del mod">
          <ac:chgData name="Alon Osovsky" userId="ce38d7c5d3c980af" providerId="LiveId" clId="{DB8438D4-8741-47B4-B8FE-89F255D16264}" dt="2022-06-28T11:16:20.365" v="12659" actId="11529"/>
          <ac:cxnSpMkLst>
            <pc:docMk/>
            <pc:sldMk cId="3002626012" sldId="342"/>
            <ac:cxnSpMk id="17" creationId="{C8264608-D1BB-FF66-7759-1E581EE9DD58}"/>
          </ac:cxnSpMkLst>
        </pc:cxnChg>
        <pc:cxnChg chg="add del mod">
          <ac:chgData name="Alon Osovsky" userId="ce38d7c5d3c980af" providerId="LiveId" clId="{DB8438D4-8741-47B4-B8FE-89F255D16264}" dt="2022-06-28T11:17:23.236" v="12743" actId="11529"/>
          <ac:cxnSpMkLst>
            <pc:docMk/>
            <pc:sldMk cId="3002626012" sldId="342"/>
            <ac:cxnSpMk id="22" creationId="{88F212D6-1AE0-BDA2-E1C4-8F3E9D6D896E}"/>
          </ac:cxnSpMkLst>
        </pc:cxnChg>
        <pc:cxnChg chg="add del mod">
          <ac:chgData name="Alon Osovsky" userId="ce38d7c5d3c980af" providerId="LiveId" clId="{DB8438D4-8741-47B4-B8FE-89F255D16264}" dt="2022-06-28T11:17:28.339" v="12745" actId="11529"/>
          <ac:cxnSpMkLst>
            <pc:docMk/>
            <pc:sldMk cId="3002626012" sldId="342"/>
            <ac:cxnSpMk id="24" creationId="{BEED0F76-2CB7-6D62-DE06-80CCDDAA1DA3}"/>
          </ac:cxnSpMkLst>
        </pc:cxnChg>
        <pc:cxnChg chg="add mod">
          <ac:chgData name="Alon Osovsky" userId="ce38d7c5d3c980af" providerId="LiveId" clId="{DB8438D4-8741-47B4-B8FE-89F255D16264}" dt="2022-06-28T11:17:53.077" v="12749" actId="1582"/>
          <ac:cxnSpMkLst>
            <pc:docMk/>
            <pc:sldMk cId="3002626012" sldId="342"/>
            <ac:cxnSpMk id="26" creationId="{014F74CB-5DD6-5EB5-552D-195B8C5BF7A5}"/>
          </ac:cxnSpMkLst>
        </pc:cxnChg>
        <pc:cxnChg chg="add mod">
          <ac:chgData name="Alon Osovsky" userId="ce38d7c5d3c980af" providerId="LiveId" clId="{DB8438D4-8741-47B4-B8FE-89F255D16264}" dt="2022-06-28T11:17:50.207" v="12748" actId="1582"/>
          <ac:cxnSpMkLst>
            <pc:docMk/>
            <pc:sldMk cId="3002626012" sldId="342"/>
            <ac:cxnSpMk id="28" creationId="{9BEF7320-61F9-A489-DFB2-41A2DC2A23B3}"/>
          </ac:cxnSpMkLst>
        </pc:cxnChg>
      </pc:sldChg>
      <pc:sldChg chg="modSp add del mod ord">
        <pc:chgData name="Alon Osovsky" userId="ce38d7c5d3c980af" providerId="LiveId" clId="{DB8438D4-8741-47B4-B8FE-89F255D16264}" dt="2022-06-28T11:15:58.023" v="12645" actId="47"/>
        <pc:sldMkLst>
          <pc:docMk/>
          <pc:sldMk cId="3653126737" sldId="342"/>
        </pc:sldMkLst>
        <pc:spChg chg="mod">
          <ac:chgData name="Alon Osovsky" userId="ce38d7c5d3c980af" providerId="LiveId" clId="{DB8438D4-8741-47B4-B8FE-89F255D16264}" dt="2022-06-28T11:14:43" v="12622"/>
          <ac:spMkLst>
            <pc:docMk/>
            <pc:sldMk cId="3653126737" sldId="342"/>
            <ac:spMk id="10" creationId="{502B6802-6139-0FD0-4B9A-C9EB727E9F17}"/>
          </ac:spMkLst>
        </pc:spChg>
        <pc:spChg chg="mod">
          <ac:chgData name="Alon Osovsky" userId="ce38d7c5d3c980af" providerId="LiveId" clId="{DB8438D4-8741-47B4-B8FE-89F255D16264}" dt="2022-06-28T11:14:49.539" v="12624" actId="2711"/>
          <ac:spMkLst>
            <pc:docMk/>
            <pc:sldMk cId="3653126737" sldId="342"/>
            <ac:spMk id="11" creationId="{504ED44F-7CD8-08FC-2B3C-7B14E6F6D17B}"/>
          </ac:spMkLst>
        </pc:spChg>
        <pc:spChg chg="mod">
          <ac:chgData name="Alon Osovsky" userId="ce38d7c5d3c980af" providerId="LiveId" clId="{DB8438D4-8741-47B4-B8FE-89F255D16264}" dt="2022-06-28T11:14:36.774" v="12620" actId="2711"/>
          <ac:spMkLst>
            <pc:docMk/>
            <pc:sldMk cId="3653126737" sldId="342"/>
            <ac:spMk id="12" creationId="{747B887F-9052-C52E-BE57-30E721866BBD}"/>
          </ac:spMkLst>
        </pc:spChg>
        <pc:spChg chg="mod">
          <ac:chgData name="Alon Osovsky" userId="ce38d7c5d3c980af" providerId="LiveId" clId="{DB8438D4-8741-47B4-B8FE-89F255D16264}" dt="2022-06-28T11:15:05.722" v="12638" actId="20577"/>
          <ac:spMkLst>
            <pc:docMk/>
            <pc:sldMk cId="3653126737" sldId="342"/>
            <ac:spMk id="13" creationId="{1BF458B9-237D-F871-7ABF-12C0110E680F}"/>
          </ac:spMkLst>
        </pc:spChg>
        <pc:spChg chg="mod">
          <ac:chgData name="Alon Osovsky" userId="ce38d7c5d3c980af" providerId="LiveId" clId="{DB8438D4-8741-47B4-B8FE-89F255D16264}" dt="2022-06-28T11:15:11.351" v="12644" actId="20577"/>
          <ac:spMkLst>
            <pc:docMk/>
            <pc:sldMk cId="3653126737" sldId="342"/>
            <ac:spMk id="14" creationId="{3AE02006-FA89-BCA5-E48F-66551B206F6F}"/>
          </ac:spMkLst>
        </pc:spChg>
        <pc:spChg chg="mod">
          <ac:chgData name="Alon Osovsky" userId="ce38d7c5d3c980af" providerId="LiveId" clId="{DB8438D4-8741-47B4-B8FE-89F255D16264}" dt="2022-06-28T11:14:53.278" v="12627" actId="20577"/>
          <ac:spMkLst>
            <pc:docMk/>
            <pc:sldMk cId="3653126737" sldId="342"/>
            <ac:spMk id="15" creationId="{E623B4F2-5A36-ED68-BF20-6538ECC578BC}"/>
          </ac:spMkLst>
        </pc:spChg>
        <pc:spChg chg="mod">
          <ac:chgData name="Alon Osovsky" userId="ce38d7c5d3c980af" providerId="LiveId" clId="{DB8438D4-8741-47B4-B8FE-89F255D16264}" dt="2022-06-28T11:14:36.774" v="12620" actId="2711"/>
          <ac:spMkLst>
            <pc:docMk/>
            <pc:sldMk cId="3653126737" sldId="342"/>
            <ac:spMk id="16" creationId="{F60EAC00-0382-2C94-0EEB-EF5CFFA3783A}"/>
          </ac:spMkLst>
        </pc:spChg>
        <pc:spChg chg="mod">
          <ac:chgData name="Alon Osovsky" userId="ce38d7c5d3c980af" providerId="LiveId" clId="{DB8438D4-8741-47B4-B8FE-89F255D16264}" dt="2022-06-28T11:14:36.774" v="12620" actId="2711"/>
          <ac:spMkLst>
            <pc:docMk/>
            <pc:sldMk cId="3653126737" sldId="342"/>
            <ac:spMk id="17" creationId="{578DF392-F47B-7A76-C65D-8F479AFF5A6A}"/>
          </ac:spMkLst>
        </pc:spChg>
        <pc:spChg chg="mod">
          <ac:chgData name="Alon Osovsky" userId="ce38d7c5d3c980af" providerId="LiveId" clId="{DB8438D4-8741-47B4-B8FE-89F255D16264}" dt="2022-06-28T11:14:36.774" v="12620" actId="2711"/>
          <ac:spMkLst>
            <pc:docMk/>
            <pc:sldMk cId="3653126737" sldId="342"/>
            <ac:spMk id="18" creationId="{FC809695-870F-FE9C-8356-8456414995A3}"/>
          </ac:spMkLst>
        </pc:spChg>
        <pc:spChg chg="mod">
          <ac:chgData name="Alon Osovsky" userId="ce38d7c5d3c980af" providerId="LiveId" clId="{DB8438D4-8741-47B4-B8FE-89F255D16264}" dt="2022-06-28T11:14:36.774" v="12620" actId="2711"/>
          <ac:spMkLst>
            <pc:docMk/>
            <pc:sldMk cId="3653126737" sldId="342"/>
            <ac:spMk id="19" creationId="{DE40FD6C-8A24-5B97-1C9A-4D9B68DAD941}"/>
          </ac:spMkLst>
        </pc:spChg>
      </pc:sldChg>
      <pc:sldChg chg="addSp delSp modSp new mod modNotesTx">
        <pc:chgData name="Alon Osovsky" userId="ce38d7c5d3c980af" providerId="LiveId" clId="{DB8438D4-8741-47B4-B8FE-89F255D16264}" dt="2022-06-28T11:22:09.396" v="12943" actId="20577"/>
        <pc:sldMkLst>
          <pc:docMk/>
          <pc:sldMk cId="1232590846" sldId="343"/>
        </pc:sldMkLst>
        <pc:spChg chg="mod">
          <ac:chgData name="Alon Osovsky" userId="ce38d7c5d3c980af" providerId="LiveId" clId="{DB8438D4-8741-47B4-B8FE-89F255D16264}" dt="2022-06-28T11:21:42.544" v="12902" actId="2085"/>
          <ac:spMkLst>
            <pc:docMk/>
            <pc:sldMk cId="1232590846" sldId="343"/>
            <ac:spMk id="2" creationId="{72C3E151-7215-00A5-2AFC-2EDF7ECF9FCC}"/>
          </ac:spMkLst>
        </pc:spChg>
        <pc:spChg chg="mod">
          <ac:chgData name="Alon Osovsky" userId="ce38d7c5d3c980af" providerId="LiveId" clId="{DB8438D4-8741-47B4-B8FE-89F255D16264}" dt="2022-06-28T11:21:45.724" v="12903" actId="1076"/>
          <ac:spMkLst>
            <pc:docMk/>
            <pc:sldMk cId="1232590846" sldId="343"/>
            <ac:spMk id="3" creationId="{B271B837-15B2-6017-87D4-6FF7F2206494}"/>
          </ac:spMkLst>
        </pc:spChg>
        <pc:spChg chg="add del mod">
          <ac:chgData name="Alon Osovsky" userId="ce38d7c5d3c980af" providerId="LiveId" clId="{DB8438D4-8741-47B4-B8FE-89F255D16264}" dt="2022-06-28T11:22:03.084" v="12914" actId="478"/>
          <ac:spMkLst>
            <pc:docMk/>
            <pc:sldMk cId="1232590846" sldId="343"/>
            <ac:spMk id="7" creationId="{300E9618-CFB9-1E67-AE94-7E5A64C7090A}"/>
          </ac:spMkLst>
        </pc:spChg>
        <pc:spChg chg="add del mod">
          <ac:chgData name="Alon Osovsky" userId="ce38d7c5d3c980af" providerId="LiveId" clId="{DB8438D4-8741-47B4-B8FE-89F255D16264}" dt="2022-06-28T11:22:02.207" v="12913" actId="478"/>
          <ac:spMkLst>
            <pc:docMk/>
            <pc:sldMk cId="1232590846" sldId="343"/>
            <ac:spMk id="8" creationId="{9723219D-6A58-C9F4-E9AE-D4D5992EA785}"/>
          </ac:spMkLst>
        </pc:spChg>
      </pc:sldChg>
      <pc:sldChg chg="delSp modSp new del mod">
        <pc:chgData name="Alon Osovsky" userId="ce38d7c5d3c980af" providerId="LiveId" clId="{DB8438D4-8741-47B4-B8FE-89F255D16264}" dt="2022-06-28T11:20:20.597" v="12800" actId="47"/>
        <pc:sldMkLst>
          <pc:docMk/>
          <pc:sldMk cId="1577540041" sldId="343"/>
        </pc:sldMkLst>
        <pc:spChg chg="del">
          <ac:chgData name="Alon Osovsky" userId="ce38d7c5d3c980af" providerId="LiveId" clId="{DB8438D4-8741-47B4-B8FE-89F255D16264}" dt="2022-06-28T11:20:13.052" v="12799" actId="478"/>
          <ac:spMkLst>
            <pc:docMk/>
            <pc:sldMk cId="1577540041" sldId="343"/>
            <ac:spMk id="2" creationId="{F9338840-9204-B02F-3072-36338BA7D78C}"/>
          </ac:spMkLst>
        </pc:spChg>
        <pc:spChg chg="del">
          <ac:chgData name="Alon Osovsky" userId="ce38d7c5d3c980af" providerId="LiveId" clId="{DB8438D4-8741-47B4-B8FE-89F255D16264}" dt="2022-06-28T11:20:13.052" v="12799" actId="478"/>
          <ac:spMkLst>
            <pc:docMk/>
            <pc:sldMk cId="1577540041" sldId="343"/>
            <ac:spMk id="3" creationId="{CBB19012-8427-AF8F-8D3E-0A53780833F1}"/>
          </ac:spMkLst>
        </pc:spChg>
        <pc:spChg chg="mod">
          <ac:chgData name="Alon Osovsky" userId="ce38d7c5d3c980af" providerId="LiveId" clId="{DB8438D4-8741-47B4-B8FE-89F255D16264}" dt="2022-06-28T11:20:09.743" v="12798" actId="20577"/>
          <ac:spMkLst>
            <pc:docMk/>
            <pc:sldMk cId="1577540041" sldId="343"/>
            <ac:spMk id="7" creationId="{BC6C0086-7938-7CFD-DB8A-760AC78F814D}"/>
          </ac:spMkLst>
        </pc:spChg>
      </pc:sldChg>
      <pc:sldChg chg="addSp delSp modSp new del mod">
        <pc:chgData name="Alon Osovsky" userId="ce38d7c5d3c980af" providerId="LiveId" clId="{DB8438D4-8741-47B4-B8FE-89F255D16264}" dt="2022-06-28T11:57:12.198" v="13111" actId="47"/>
        <pc:sldMkLst>
          <pc:docMk/>
          <pc:sldMk cId="2300956895" sldId="344"/>
        </pc:sldMkLst>
        <pc:spChg chg="del">
          <ac:chgData name="Alon Osovsky" userId="ce38d7c5d3c980af" providerId="LiveId" clId="{DB8438D4-8741-47B4-B8FE-89F255D16264}" dt="2022-06-28T11:24:14.408" v="12947" actId="478"/>
          <ac:spMkLst>
            <pc:docMk/>
            <pc:sldMk cId="2300956895" sldId="344"/>
            <ac:spMk id="2" creationId="{75ED578E-DF97-9941-7B3F-62C024B7A606}"/>
          </ac:spMkLst>
        </pc:spChg>
        <pc:spChg chg="del">
          <ac:chgData name="Alon Osovsky" userId="ce38d7c5d3c980af" providerId="LiveId" clId="{DB8438D4-8741-47B4-B8FE-89F255D16264}" dt="2022-06-28T11:24:14.408" v="12947" actId="478"/>
          <ac:spMkLst>
            <pc:docMk/>
            <pc:sldMk cId="2300956895" sldId="344"/>
            <ac:spMk id="3" creationId="{E77DCBB0-7224-AC6F-EA97-A12E5885E055}"/>
          </ac:spMkLst>
        </pc:spChg>
        <pc:spChg chg="del">
          <ac:chgData name="Alon Osovsky" userId="ce38d7c5d3c980af" providerId="LiveId" clId="{DB8438D4-8741-47B4-B8FE-89F255D16264}" dt="2022-06-28T11:24:14.408" v="12947" actId="478"/>
          <ac:spMkLst>
            <pc:docMk/>
            <pc:sldMk cId="2300956895" sldId="344"/>
            <ac:spMk id="4" creationId="{A1C4435A-009D-0E98-CA99-EB9B521132F9}"/>
          </ac:spMkLst>
        </pc:spChg>
        <pc:spChg chg="del">
          <ac:chgData name="Alon Osovsky" userId="ce38d7c5d3c980af" providerId="LiveId" clId="{DB8438D4-8741-47B4-B8FE-89F255D16264}" dt="2022-06-28T11:24:14.408" v="12947" actId="478"/>
          <ac:spMkLst>
            <pc:docMk/>
            <pc:sldMk cId="2300956895" sldId="344"/>
            <ac:spMk id="5" creationId="{B8550FF4-A0D7-EB17-BCAF-47B85B1E7F1F}"/>
          </ac:spMkLst>
        </pc:spChg>
        <pc:spChg chg="del">
          <ac:chgData name="Alon Osovsky" userId="ce38d7c5d3c980af" providerId="LiveId" clId="{DB8438D4-8741-47B4-B8FE-89F255D16264}" dt="2022-06-28T11:24:14.408" v="12947" actId="478"/>
          <ac:spMkLst>
            <pc:docMk/>
            <pc:sldMk cId="2300956895" sldId="344"/>
            <ac:spMk id="6" creationId="{2AF0A29C-1405-53A6-22DC-B2D0A224FADE}"/>
          </ac:spMkLst>
        </pc:spChg>
        <pc:spChg chg="add del mod ord">
          <ac:chgData name="Alon Osovsky" userId="ce38d7c5d3c980af" providerId="LiveId" clId="{DB8438D4-8741-47B4-B8FE-89F255D16264}" dt="2022-06-28T11:29:37.325" v="13096" actId="478"/>
          <ac:spMkLst>
            <pc:docMk/>
            <pc:sldMk cId="2300956895" sldId="344"/>
            <ac:spMk id="7" creationId="{96F891F0-62CB-9CC8-206B-E820E9C0457E}"/>
          </ac:spMkLst>
        </pc:spChg>
        <pc:spChg chg="add del mod ord">
          <ac:chgData name="Alon Osovsky" userId="ce38d7c5d3c980af" providerId="LiveId" clId="{DB8438D4-8741-47B4-B8FE-89F255D16264}" dt="2022-06-28T11:29:37.325" v="13096" actId="478"/>
          <ac:spMkLst>
            <pc:docMk/>
            <pc:sldMk cId="2300956895" sldId="344"/>
            <ac:spMk id="8" creationId="{021517FF-F03E-1BB4-ECC1-BC986B890D26}"/>
          </ac:spMkLst>
        </pc:spChg>
        <pc:spChg chg="add del mod ord">
          <ac:chgData name="Alon Osovsky" userId="ce38d7c5d3c980af" providerId="LiveId" clId="{DB8438D4-8741-47B4-B8FE-89F255D16264}" dt="2022-06-28T11:29:37.325" v="13096" actId="478"/>
          <ac:spMkLst>
            <pc:docMk/>
            <pc:sldMk cId="2300956895" sldId="344"/>
            <ac:spMk id="9" creationId="{40F83D0E-12DA-9967-7F88-1A6DBA84833B}"/>
          </ac:spMkLst>
        </pc:spChg>
        <pc:spChg chg="add del mod ord">
          <ac:chgData name="Alon Osovsky" userId="ce38d7c5d3c980af" providerId="LiveId" clId="{DB8438D4-8741-47B4-B8FE-89F255D16264}" dt="2022-06-28T11:29:37.325" v="13096" actId="478"/>
          <ac:spMkLst>
            <pc:docMk/>
            <pc:sldMk cId="2300956895" sldId="344"/>
            <ac:spMk id="10" creationId="{88BC3812-573D-9FE0-3695-D0342D8BBAD5}"/>
          </ac:spMkLst>
        </pc:spChg>
        <pc:spChg chg="add del mod ord">
          <ac:chgData name="Alon Osovsky" userId="ce38d7c5d3c980af" providerId="LiveId" clId="{DB8438D4-8741-47B4-B8FE-89F255D16264}" dt="2022-06-28T11:29:37.325" v="13096" actId="478"/>
          <ac:spMkLst>
            <pc:docMk/>
            <pc:sldMk cId="2300956895" sldId="344"/>
            <ac:spMk id="11" creationId="{19D59979-C9FA-B1FC-D217-FF66320D162D}"/>
          </ac:spMkLst>
        </pc:spChg>
        <pc:spChg chg="add del mod ord">
          <ac:chgData name="Alon Osovsky" userId="ce38d7c5d3c980af" providerId="LiveId" clId="{DB8438D4-8741-47B4-B8FE-89F255D16264}" dt="2022-06-28T11:29:37.325" v="13096" actId="478"/>
          <ac:spMkLst>
            <pc:docMk/>
            <pc:sldMk cId="2300956895" sldId="344"/>
            <ac:spMk id="12" creationId="{FE62773F-F49D-EF54-792D-DC72AC12523D}"/>
          </ac:spMkLst>
        </pc:spChg>
        <pc:spChg chg="add mod ord">
          <ac:chgData name="Alon Osovsky" userId="ce38d7c5d3c980af" providerId="LiveId" clId="{DB8438D4-8741-47B4-B8FE-89F255D16264}" dt="2022-06-28T11:31:55.340" v="13100" actId="207"/>
          <ac:spMkLst>
            <pc:docMk/>
            <pc:sldMk cId="2300956895" sldId="344"/>
            <ac:spMk id="13" creationId="{0B9EB6B5-B444-51AA-C2CF-252947DA5297}"/>
          </ac:spMkLst>
        </pc:spChg>
        <pc:spChg chg="add del mod ord">
          <ac:chgData name="Alon Osovsky" userId="ce38d7c5d3c980af" providerId="LiveId" clId="{DB8438D4-8741-47B4-B8FE-89F255D16264}" dt="2022-06-28T11:31:55.340" v="13100" actId="207"/>
          <ac:spMkLst>
            <pc:docMk/>
            <pc:sldMk cId="2300956895" sldId="344"/>
            <ac:spMk id="14" creationId="{BD654ACC-CA3E-1969-974D-94D50E66AB47}"/>
          </ac:spMkLst>
        </pc:spChg>
        <pc:spChg chg="add del mod ord">
          <ac:chgData name="Alon Osovsky" userId="ce38d7c5d3c980af" providerId="LiveId" clId="{DB8438D4-8741-47B4-B8FE-89F255D16264}" dt="2022-06-28T11:31:55.340" v="13100" actId="207"/>
          <ac:spMkLst>
            <pc:docMk/>
            <pc:sldMk cId="2300956895" sldId="344"/>
            <ac:spMk id="15" creationId="{F26AC8F6-9D97-E039-AB6C-6136CBC51789}"/>
          </ac:spMkLst>
        </pc:spChg>
        <pc:spChg chg="add mod ord">
          <ac:chgData name="Alon Osovsky" userId="ce38d7c5d3c980af" providerId="LiveId" clId="{DB8438D4-8741-47B4-B8FE-89F255D16264}" dt="2022-06-28T11:31:55.340" v="13100" actId="207"/>
          <ac:spMkLst>
            <pc:docMk/>
            <pc:sldMk cId="2300956895" sldId="344"/>
            <ac:spMk id="16" creationId="{572E5277-4EC4-8370-2900-51A861F25FF1}"/>
          </ac:spMkLst>
        </pc:spChg>
        <pc:spChg chg="add del mod ord">
          <ac:chgData name="Alon Osovsky" userId="ce38d7c5d3c980af" providerId="LiveId" clId="{DB8438D4-8741-47B4-B8FE-89F255D16264}" dt="2022-06-28T11:31:55.340" v="13100" actId="207"/>
          <ac:spMkLst>
            <pc:docMk/>
            <pc:sldMk cId="2300956895" sldId="344"/>
            <ac:spMk id="17" creationId="{CB17BB6E-DF45-4354-8F5D-CF01B68BE953}"/>
          </ac:spMkLst>
        </pc:spChg>
        <pc:spChg chg="add del mod ord">
          <ac:chgData name="Alon Osovsky" userId="ce38d7c5d3c980af" providerId="LiveId" clId="{DB8438D4-8741-47B4-B8FE-89F255D16264}" dt="2022-06-28T11:31:55.340" v="13100" actId="207"/>
          <ac:spMkLst>
            <pc:docMk/>
            <pc:sldMk cId="2300956895" sldId="344"/>
            <ac:spMk id="18" creationId="{3041BD51-09A3-2856-6DAA-4BA97229E111}"/>
          </ac:spMkLst>
        </pc:spChg>
        <pc:spChg chg="add del mod">
          <ac:chgData name="Alon Osovsky" userId="ce38d7c5d3c980af" providerId="LiveId" clId="{DB8438D4-8741-47B4-B8FE-89F255D16264}" dt="2022-06-28T11:25:14.357" v="12971" actId="478"/>
          <ac:spMkLst>
            <pc:docMk/>
            <pc:sldMk cId="2300956895" sldId="344"/>
            <ac:spMk id="19" creationId="{D9FBDE4D-35C7-D164-7917-DC66583E08BC}"/>
          </ac:spMkLst>
        </pc:spChg>
        <pc:spChg chg="add del mod ord">
          <ac:chgData name="Alon Osovsky" userId="ce38d7c5d3c980af" providerId="LiveId" clId="{DB8438D4-8741-47B4-B8FE-89F255D16264}" dt="2022-06-28T11:29:37.325" v="13096" actId="478"/>
          <ac:spMkLst>
            <pc:docMk/>
            <pc:sldMk cId="2300956895" sldId="344"/>
            <ac:spMk id="20" creationId="{C5D55ECC-3E63-BC70-ACDA-A350D32F1F54}"/>
          </ac:spMkLst>
        </pc:spChg>
        <pc:spChg chg="add del mod">
          <ac:chgData name="Alon Osovsky" userId="ce38d7c5d3c980af" providerId="LiveId" clId="{DB8438D4-8741-47B4-B8FE-89F255D16264}" dt="2022-06-28T11:25:14.580" v="12972" actId="478"/>
          <ac:spMkLst>
            <pc:docMk/>
            <pc:sldMk cId="2300956895" sldId="344"/>
            <ac:spMk id="21" creationId="{32CADDDE-EF2F-E991-FBC1-8FC726E71FB0}"/>
          </ac:spMkLst>
        </pc:spChg>
        <pc:spChg chg="add mod ord">
          <ac:chgData name="Alon Osovsky" userId="ce38d7c5d3c980af" providerId="LiveId" clId="{DB8438D4-8741-47B4-B8FE-89F255D16264}" dt="2022-06-28T11:31:55.340" v="13100" actId="207"/>
          <ac:spMkLst>
            <pc:docMk/>
            <pc:sldMk cId="2300956895" sldId="344"/>
            <ac:spMk id="22" creationId="{DE71BD69-88C2-8676-9B78-2A9BCFB4756A}"/>
          </ac:spMkLst>
        </pc:spChg>
        <pc:spChg chg="add del mod ord">
          <ac:chgData name="Alon Osovsky" userId="ce38d7c5d3c980af" providerId="LiveId" clId="{DB8438D4-8741-47B4-B8FE-89F255D16264}" dt="2022-06-28T11:29:34.146" v="13094" actId="478"/>
          <ac:spMkLst>
            <pc:docMk/>
            <pc:sldMk cId="2300956895" sldId="344"/>
            <ac:spMk id="23" creationId="{87A8693F-EA0C-E8EC-8214-C75C9C3BBFD4}"/>
          </ac:spMkLst>
        </pc:spChg>
        <pc:spChg chg="add del">
          <ac:chgData name="Alon Osovsky" userId="ce38d7c5d3c980af" providerId="LiveId" clId="{DB8438D4-8741-47B4-B8FE-89F255D16264}" dt="2022-06-28T11:35:22.327" v="13104" actId="11529"/>
          <ac:spMkLst>
            <pc:docMk/>
            <pc:sldMk cId="2300956895" sldId="344"/>
            <ac:spMk id="69" creationId="{E0FE60F5-3CBC-894D-AB06-2ABAC41DB294}"/>
          </ac:spMkLst>
        </pc:spChg>
        <pc:cxnChg chg="add del mod">
          <ac:chgData name="Alon Osovsky" userId="ce38d7c5d3c980af" providerId="LiveId" clId="{DB8438D4-8741-47B4-B8FE-89F255D16264}" dt="2022-06-28T11:25:32.563" v="12977" actId="11529"/>
          <ac:cxnSpMkLst>
            <pc:docMk/>
            <pc:sldMk cId="2300956895" sldId="344"/>
            <ac:cxnSpMk id="25" creationId="{7775E8EA-0802-874F-09FF-2F98E806B5BC}"/>
          </ac:cxnSpMkLst>
        </pc:cxnChg>
        <pc:cxnChg chg="add del mod">
          <ac:chgData name="Alon Osovsky" userId="ce38d7c5d3c980af" providerId="LiveId" clId="{DB8438D4-8741-47B4-B8FE-89F255D16264}" dt="2022-06-28T11:29:34.776" v="13095" actId="478"/>
          <ac:cxnSpMkLst>
            <pc:docMk/>
            <pc:sldMk cId="2300956895" sldId="344"/>
            <ac:cxnSpMk id="27" creationId="{A7428D25-69A1-D885-EB8C-AC050A0358FE}"/>
          </ac:cxnSpMkLst>
        </pc:cxnChg>
        <pc:cxnChg chg="add del mod">
          <ac:chgData name="Alon Osovsky" userId="ce38d7c5d3c980af" providerId="LiveId" clId="{DB8438D4-8741-47B4-B8FE-89F255D16264}" dt="2022-06-28T11:29:33.780" v="13093" actId="478"/>
          <ac:cxnSpMkLst>
            <pc:docMk/>
            <pc:sldMk cId="2300956895" sldId="344"/>
            <ac:cxnSpMk id="28" creationId="{7FE79477-270A-2471-66BC-060A6CB9AA92}"/>
          </ac:cxnSpMkLst>
        </pc:cxnChg>
        <pc:cxnChg chg="add mod">
          <ac:chgData name="Alon Osovsky" userId="ce38d7c5d3c980af" providerId="LiveId" clId="{DB8438D4-8741-47B4-B8FE-89F255D16264}" dt="2022-06-28T11:30:11.608" v="13097" actId="1582"/>
          <ac:cxnSpMkLst>
            <pc:docMk/>
            <pc:sldMk cId="2300956895" sldId="344"/>
            <ac:cxnSpMk id="31" creationId="{3738AAF0-4585-BBE9-BAAE-5B69E9D911C2}"/>
          </ac:cxnSpMkLst>
        </pc:cxnChg>
        <pc:cxnChg chg="add mod">
          <ac:chgData name="Alon Osovsky" userId="ce38d7c5d3c980af" providerId="LiveId" clId="{DB8438D4-8741-47B4-B8FE-89F255D16264}" dt="2022-06-28T11:30:11.608" v="13097" actId="1582"/>
          <ac:cxnSpMkLst>
            <pc:docMk/>
            <pc:sldMk cId="2300956895" sldId="344"/>
            <ac:cxnSpMk id="34" creationId="{CBD2BFC7-7537-ACFF-61B8-B64D1976FA05}"/>
          </ac:cxnSpMkLst>
        </pc:cxnChg>
        <pc:cxnChg chg="add mod">
          <ac:chgData name="Alon Osovsky" userId="ce38d7c5d3c980af" providerId="LiveId" clId="{DB8438D4-8741-47B4-B8FE-89F255D16264}" dt="2022-06-28T11:30:11.608" v="13097" actId="1582"/>
          <ac:cxnSpMkLst>
            <pc:docMk/>
            <pc:sldMk cId="2300956895" sldId="344"/>
            <ac:cxnSpMk id="37" creationId="{842E0CAE-AF28-FD2B-FC8A-D378F7EA754D}"/>
          </ac:cxnSpMkLst>
        </pc:cxnChg>
        <pc:cxnChg chg="add mod">
          <ac:chgData name="Alon Osovsky" userId="ce38d7c5d3c980af" providerId="LiveId" clId="{DB8438D4-8741-47B4-B8FE-89F255D16264}" dt="2022-06-28T11:30:11.608" v="13097" actId="1582"/>
          <ac:cxnSpMkLst>
            <pc:docMk/>
            <pc:sldMk cId="2300956895" sldId="344"/>
            <ac:cxnSpMk id="40" creationId="{98872441-0F60-046E-B314-19F9161EF235}"/>
          </ac:cxnSpMkLst>
        </pc:cxnChg>
        <pc:cxnChg chg="add mod">
          <ac:chgData name="Alon Osovsky" userId="ce38d7c5d3c980af" providerId="LiveId" clId="{DB8438D4-8741-47B4-B8FE-89F255D16264}" dt="2022-06-28T11:30:11.608" v="13097" actId="1582"/>
          <ac:cxnSpMkLst>
            <pc:docMk/>
            <pc:sldMk cId="2300956895" sldId="344"/>
            <ac:cxnSpMk id="43" creationId="{DF5D6BB3-753B-1D05-FCBA-0322A9D58084}"/>
          </ac:cxnSpMkLst>
        </pc:cxnChg>
        <pc:cxnChg chg="add mod">
          <ac:chgData name="Alon Osovsky" userId="ce38d7c5d3c980af" providerId="LiveId" clId="{DB8438D4-8741-47B4-B8FE-89F255D16264}" dt="2022-06-28T11:30:11.608" v="13097" actId="1582"/>
          <ac:cxnSpMkLst>
            <pc:docMk/>
            <pc:sldMk cId="2300956895" sldId="344"/>
            <ac:cxnSpMk id="46" creationId="{B8E1F771-A934-F4CF-FBC6-FCB58FDEAD94}"/>
          </ac:cxnSpMkLst>
        </pc:cxnChg>
        <pc:cxnChg chg="add del mod">
          <ac:chgData name="Alon Osovsky" userId="ce38d7c5d3c980af" providerId="LiveId" clId="{DB8438D4-8741-47B4-B8FE-89F255D16264}" dt="2022-06-28T11:29:37.325" v="13096" actId="478"/>
          <ac:cxnSpMkLst>
            <pc:docMk/>
            <pc:sldMk cId="2300956895" sldId="344"/>
            <ac:cxnSpMk id="49" creationId="{3B4BA550-7FB6-7110-B2CD-95EBB774ED1C}"/>
          </ac:cxnSpMkLst>
        </pc:cxnChg>
        <pc:cxnChg chg="add del mod">
          <ac:chgData name="Alon Osovsky" userId="ce38d7c5d3c980af" providerId="LiveId" clId="{DB8438D4-8741-47B4-B8FE-89F255D16264}" dt="2022-06-28T11:29:37.325" v="13096" actId="478"/>
          <ac:cxnSpMkLst>
            <pc:docMk/>
            <pc:sldMk cId="2300956895" sldId="344"/>
            <ac:cxnSpMk id="52" creationId="{AC23A9EF-8249-9809-E229-546F291964A0}"/>
          </ac:cxnSpMkLst>
        </pc:cxnChg>
        <pc:cxnChg chg="add del mod">
          <ac:chgData name="Alon Osovsky" userId="ce38d7c5d3c980af" providerId="LiveId" clId="{DB8438D4-8741-47B4-B8FE-89F255D16264}" dt="2022-06-28T11:29:37.325" v="13096" actId="478"/>
          <ac:cxnSpMkLst>
            <pc:docMk/>
            <pc:sldMk cId="2300956895" sldId="344"/>
            <ac:cxnSpMk id="55" creationId="{CEE6C7E4-536C-A5F7-75A9-D1867C92D80C}"/>
          </ac:cxnSpMkLst>
        </pc:cxnChg>
        <pc:cxnChg chg="add del mod">
          <ac:chgData name="Alon Osovsky" userId="ce38d7c5d3c980af" providerId="LiveId" clId="{DB8438D4-8741-47B4-B8FE-89F255D16264}" dt="2022-06-28T11:29:37.325" v="13096" actId="478"/>
          <ac:cxnSpMkLst>
            <pc:docMk/>
            <pc:sldMk cId="2300956895" sldId="344"/>
            <ac:cxnSpMk id="58" creationId="{826208EA-B450-CDE1-FD7E-2509DADA58AD}"/>
          </ac:cxnSpMkLst>
        </pc:cxnChg>
        <pc:cxnChg chg="add del mod">
          <ac:chgData name="Alon Osovsky" userId="ce38d7c5d3c980af" providerId="LiveId" clId="{DB8438D4-8741-47B4-B8FE-89F255D16264}" dt="2022-06-28T11:29:37.325" v="13096" actId="478"/>
          <ac:cxnSpMkLst>
            <pc:docMk/>
            <pc:sldMk cId="2300956895" sldId="344"/>
            <ac:cxnSpMk id="61" creationId="{4B8A1535-DCA1-1BD6-4AB4-154901E2AA34}"/>
          </ac:cxnSpMkLst>
        </pc:cxnChg>
        <pc:cxnChg chg="add del mod">
          <ac:chgData name="Alon Osovsky" userId="ce38d7c5d3c980af" providerId="LiveId" clId="{DB8438D4-8741-47B4-B8FE-89F255D16264}" dt="2022-06-28T11:29:37.325" v="13096" actId="478"/>
          <ac:cxnSpMkLst>
            <pc:docMk/>
            <pc:sldMk cId="2300956895" sldId="344"/>
            <ac:cxnSpMk id="64" creationId="{F51AD15B-0A53-7437-9104-6AFFFFB7E138}"/>
          </ac:cxnSpMkLst>
        </pc:cxnChg>
        <pc:cxnChg chg="add del">
          <ac:chgData name="Alon Osovsky" userId="ce38d7c5d3c980af" providerId="LiveId" clId="{DB8438D4-8741-47B4-B8FE-89F255D16264}" dt="2022-06-28T11:35:09.741" v="13102" actId="11529"/>
          <ac:cxnSpMkLst>
            <pc:docMk/>
            <pc:sldMk cId="2300956895" sldId="344"/>
            <ac:cxnSpMk id="68" creationId="{E3D54EF4-8258-9266-A777-A1074336115F}"/>
          </ac:cxnSpMkLst>
        </pc:cxnChg>
        <pc:cxnChg chg="add del mod">
          <ac:chgData name="Alon Osovsky" userId="ce38d7c5d3c980af" providerId="LiveId" clId="{DB8438D4-8741-47B4-B8FE-89F255D16264}" dt="2022-06-28T11:35:32.101" v="13110" actId="478"/>
          <ac:cxnSpMkLst>
            <pc:docMk/>
            <pc:sldMk cId="2300956895" sldId="344"/>
            <ac:cxnSpMk id="71" creationId="{9ACB6FF0-BF25-8563-30FF-1A978BC1F523}"/>
          </ac:cxnSpMkLst>
        </pc:cxn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עליונה 1">
            <a:extLst>
              <a:ext uri="{FF2B5EF4-FFF2-40B4-BE49-F238E27FC236}">
                <a16:creationId xmlns:a16="http://schemas.microsoft.com/office/drawing/2014/main" id="{281DEFB9-B706-438C-A5BA-F8B214839981}"/>
              </a:ext>
            </a:extLst>
          </p:cNvPr>
          <p:cNvSpPr>
            <a:spLocks noGrp="1"/>
          </p:cNvSpPr>
          <p:nvPr>
            <p:ph type="hdr" sz="quarter"/>
          </p:nvPr>
        </p:nvSpPr>
        <p:spPr>
          <a:xfrm>
            <a:off x="3886200" y="0"/>
            <a:ext cx="2971800" cy="458788"/>
          </a:xfrm>
          <a:prstGeom prst="rect">
            <a:avLst/>
          </a:prstGeom>
        </p:spPr>
        <p:txBody>
          <a:bodyPr vert="horz" lIns="91440" tIns="45720" rIns="91440" bIns="45720" rtlCol="1"/>
          <a:lstStyle>
            <a:lvl1pPr algn="r">
              <a:defRPr sz="1200"/>
            </a:lvl1pPr>
          </a:lstStyle>
          <a:p>
            <a:endParaRPr lang="he-IL"/>
          </a:p>
        </p:txBody>
      </p:sp>
      <p:sp>
        <p:nvSpPr>
          <p:cNvPr id="3" name="מציין מיקום של תאריך 2">
            <a:extLst>
              <a:ext uri="{FF2B5EF4-FFF2-40B4-BE49-F238E27FC236}">
                <a16:creationId xmlns:a16="http://schemas.microsoft.com/office/drawing/2014/main" id="{99E93B0F-568D-449F-8525-3E43D303D0FE}"/>
              </a:ext>
            </a:extLst>
          </p:cNvPr>
          <p:cNvSpPr>
            <a:spLocks noGrp="1"/>
          </p:cNvSpPr>
          <p:nvPr>
            <p:ph type="dt" sz="quarter" idx="1"/>
          </p:nvPr>
        </p:nvSpPr>
        <p:spPr>
          <a:xfrm>
            <a:off x="1588" y="0"/>
            <a:ext cx="2971800" cy="458788"/>
          </a:xfrm>
          <a:prstGeom prst="rect">
            <a:avLst/>
          </a:prstGeom>
        </p:spPr>
        <p:txBody>
          <a:bodyPr vert="horz" lIns="91440" tIns="45720" rIns="91440" bIns="45720" rtlCol="1"/>
          <a:lstStyle>
            <a:lvl1pPr algn="l">
              <a:defRPr sz="1200"/>
            </a:lvl1pPr>
          </a:lstStyle>
          <a:p>
            <a:fld id="{3EC6B5E9-220A-4349-A227-2168175320A3}" type="datetimeFigureOut">
              <a:rPr lang="he-IL" smtClean="0"/>
              <a:t>י"ט/אב/תשפ"ב</a:t>
            </a:fld>
            <a:endParaRPr lang="he-IL"/>
          </a:p>
        </p:txBody>
      </p:sp>
      <p:sp>
        <p:nvSpPr>
          <p:cNvPr id="4" name="מציין מיקום של כותרת תחתונה 3">
            <a:extLst>
              <a:ext uri="{FF2B5EF4-FFF2-40B4-BE49-F238E27FC236}">
                <a16:creationId xmlns:a16="http://schemas.microsoft.com/office/drawing/2014/main" id="{6771E551-0DD0-405C-9B55-CBD0F28E8DB3}"/>
              </a:ext>
            </a:extLst>
          </p:cNvPr>
          <p:cNvSpPr>
            <a:spLocks noGrp="1"/>
          </p:cNvSpPr>
          <p:nvPr>
            <p:ph type="ftr" sz="quarter" idx="2"/>
          </p:nvPr>
        </p:nvSpPr>
        <p:spPr>
          <a:xfrm>
            <a:off x="3886200" y="8685213"/>
            <a:ext cx="2971800" cy="458787"/>
          </a:xfrm>
          <a:prstGeom prst="rect">
            <a:avLst/>
          </a:prstGeom>
        </p:spPr>
        <p:txBody>
          <a:bodyPr vert="horz" lIns="91440" tIns="45720" rIns="91440" bIns="45720" rtlCol="1" anchor="b"/>
          <a:lstStyle>
            <a:lvl1pPr algn="r">
              <a:defRPr sz="1200"/>
            </a:lvl1pPr>
          </a:lstStyle>
          <a:p>
            <a:endParaRPr lang="he-IL"/>
          </a:p>
        </p:txBody>
      </p:sp>
      <p:sp>
        <p:nvSpPr>
          <p:cNvPr id="5" name="מציין מיקום של מספר שקופית 4">
            <a:extLst>
              <a:ext uri="{FF2B5EF4-FFF2-40B4-BE49-F238E27FC236}">
                <a16:creationId xmlns:a16="http://schemas.microsoft.com/office/drawing/2014/main" id="{35BE2E84-43C8-4477-8779-2CD4EC949599}"/>
              </a:ext>
            </a:extLst>
          </p:cNvPr>
          <p:cNvSpPr>
            <a:spLocks noGrp="1"/>
          </p:cNvSpPr>
          <p:nvPr>
            <p:ph type="sldNum" sz="quarter" idx="3"/>
          </p:nvPr>
        </p:nvSpPr>
        <p:spPr>
          <a:xfrm>
            <a:off x="1588" y="8685213"/>
            <a:ext cx="2971800" cy="458787"/>
          </a:xfrm>
          <a:prstGeom prst="rect">
            <a:avLst/>
          </a:prstGeom>
        </p:spPr>
        <p:txBody>
          <a:bodyPr vert="horz" lIns="91440" tIns="45720" rIns="91440" bIns="45720" rtlCol="1" anchor="b"/>
          <a:lstStyle>
            <a:lvl1pPr algn="l">
              <a:defRPr sz="1200"/>
            </a:lvl1pPr>
          </a:lstStyle>
          <a:p>
            <a:fld id="{D1CF83FE-7393-4091-999D-2607ECFF2134}" type="slidenum">
              <a:rPr lang="he-IL" smtClean="0"/>
              <a:t>‹#›</a:t>
            </a:fld>
            <a:endParaRPr lang="he-IL"/>
          </a:p>
        </p:txBody>
      </p:sp>
    </p:spTree>
    <p:extLst>
      <p:ext uri="{BB962C8B-B14F-4D97-AF65-F5344CB8AC3E}">
        <p14:creationId xmlns:p14="http://schemas.microsoft.com/office/powerpoint/2010/main" val="19792583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עליונה 1"/>
          <p:cNvSpPr>
            <a:spLocks noGrp="1"/>
          </p:cNvSpPr>
          <p:nvPr>
            <p:ph type="hdr" sz="quarter"/>
          </p:nvPr>
        </p:nvSpPr>
        <p:spPr>
          <a:xfrm>
            <a:off x="3886200" y="0"/>
            <a:ext cx="2971800" cy="458788"/>
          </a:xfrm>
          <a:prstGeom prst="rect">
            <a:avLst/>
          </a:prstGeom>
        </p:spPr>
        <p:txBody>
          <a:bodyPr vert="horz" lIns="91440" tIns="45720" rIns="91440" bIns="45720" rtlCol="1"/>
          <a:lstStyle>
            <a:lvl1pPr algn="r">
              <a:defRPr sz="1200"/>
            </a:lvl1pPr>
          </a:lstStyle>
          <a:p>
            <a:endParaRPr lang="he-IL"/>
          </a:p>
        </p:txBody>
      </p:sp>
      <p:sp>
        <p:nvSpPr>
          <p:cNvPr id="3" name="מציין מיקום של תאריך 2"/>
          <p:cNvSpPr>
            <a:spLocks noGrp="1"/>
          </p:cNvSpPr>
          <p:nvPr>
            <p:ph type="dt" idx="1"/>
          </p:nvPr>
        </p:nvSpPr>
        <p:spPr>
          <a:xfrm>
            <a:off x="1588" y="0"/>
            <a:ext cx="2971800" cy="458788"/>
          </a:xfrm>
          <a:prstGeom prst="rect">
            <a:avLst/>
          </a:prstGeom>
        </p:spPr>
        <p:txBody>
          <a:bodyPr vert="horz" lIns="91440" tIns="45720" rIns="91440" bIns="45720" rtlCol="1"/>
          <a:lstStyle>
            <a:lvl1pPr algn="l">
              <a:defRPr sz="1200"/>
            </a:lvl1pPr>
          </a:lstStyle>
          <a:p>
            <a:fld id="{381A40CF-755A-4E97-B3A1-BD5DD66841F5}" type="datetimeFigureOut">
              <a:rPr lang="he-IL" smtClean="0"/>
              <a:t>י"ט/אב/תשפ"ב</a:t>
            </a:fld>
            <a:endParaRPr lang="he-IL"/>
          </a:p>
        </p:txBody>
      </p:sp>
      <p:sp>
        <p:nvSpPr>
          <p:cNvPr id="4" name="מציין מיקום של תמונת שקופית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1" anchor="ctr"/>
          <a:lstStyle/>
          <a:p>
            <a:endParaRPr lang="he-IL"/>
          </a:p>
        </p:txBody>
      </p:sp>
      <p:sp>
        <p:nvSpPr>
          <p:cNvPr id="5" name="מציין מיקום של הערות 4"/>
          <p:cNvSpPr>
            <a:spLocks noGrp="1"/>
          </p:cNvSpPr>
          <p:nvPr>
            <p:ph type="body" sz="quarter" idx="3"/>
          </p:nvPr>
        </p:nvSpPr>
        <p:spPr>
          <a:xfrm>
            <a:off x="685800" y="4400550"/>
            <a:ext cx="5486400" cy="3600450"/>
          </a:xfrm>
          <a:prstGeom prst="rect">
            <a:avLst/>
          </a:prstGeom>
        </p:spPr>
        <p:txBody>
          <a:bodyPr vert="horz" lIns="91440" tIns="45720" rIns="91440" bIns="45720" rtlCol="1"/>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6" name="מציין מיקום של כותרת תחתונה 5"/>
          <p:cNvSpPr>
            <a:spLocks noGrp="1"/>
          </p:cNvSpPr>
          <p:nvPr>
            <p:ph type="ftr" sz="quarter" idx="4"/>
          </p:nvPr>
        </p:nvSpPr>
        <p:spPr>
          <a:xfrm>
            <a:off x="3886200" y="8685213"/>
            <a:ext cx="2971800" cy="458787"/>
          </a:xfrm>
          <a:prstGeom prst="rect">
            <a:avLst/>
          </a:prstGeom>
        </p:spPr>
        <p:txBody>
          <a:bodyPr vert="horz" lIns="91440" tIns="45720" rIns="91440" bIns="45720" rtlCol="1" anchor="b"/>
          <a:lstStyle>
            <a:lvl1pPr algn="r">
              <a:defRPr sz="1200"/>
            </a:lvl1pPr>
          </a:lstStyle>
          <a:p>
            <a:endParaRPr lang="he-IL"/>
          </a:p>
        </p:txBody>
      </p:sp>
      <p:sp>
        <p:nvSpPr>
          <p:cNvPr id="7" name="מציין מיקום של מספר שקופית 6"/>
          <p:cNvSpPr>
            <a:spLocks noGrp="1"/>
          </p:cNvSpPr>
          <p:nvPr>
            <p:ph type="sldNum" sz="quarter" idx="5"/>
          </p:nvPr>
        </p:nvSpPr>
        <p:spPr>
          <a:xfrm>
            <a:off x="1588" y="8685213"/>
            <a:ext cx="2971800" cy="458787"/>
          </a:xfrm>
          <a:prstGeom prst="rect">
            <a:avLst/>
          </a:prstGeom>
        </p:spPr>
        <p:txBody>
          <a:bodyPr vert="horz" lIns="91440" tIns="45720" rIns="91440" bIns="45720" rtlCol="1" anchor="b"/>
          <a:lstStyle>
            <a:lvl1pPr algn="l">
              <a:defRPr sz="1200"/>
            </a:lvl1pPr>
          </a:lstStyle>
          <a:p>
            <a:fld id="{A4377B0F-E07D-4B83-A261-F6BE2595A962}" type="slidenum">
              <a:rPr lang="he-IL" smtClean="0"/>
              <a:t>‹#›</a:t>
            </a:fld>
            <a:endParaRPr lang="he-IL"/>
          </a:p>
        </p:txBody>
      </p:sp>
    </p:spTree>
    <p:extLst>
      <p:ext uri="{BB962C8B-B14F-4D97-AF65-F5344CB8AC3E}">
        <p14:creationId xmlns:p14="http://schemas.microsoft.com/office/powerpoint/2010/main" val="4054218903"/>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a:t>לא צריך לזכור שום דבר בעל-פה. בכל תחרות שהיא יש גישה לתיעוד השפה.</a:t>
            </a:r>
          </a:p>
          <a:p>
            <a:r>
              <a:rPr lang="he-IL" dirty="0"/>
              <a:t>כן חשוב לדעת מה אפשר לעשות ואיזה מבני נתונים קיימים.</a:t>
            </a:r>
          </a:p>
        </p:txBody>
      </p:sp>
      <p:sp>
        <p:nvSpPr>
          <p:cNvPr id="4" name="מציין מיקום של מספר שקופית 3"/>
          <p:cNvSpPr>
            <a:spLocks noGrp="1"/>
          </p:cNvSpPr>
          <p:nvPr>
            <p:ph type="sldNum" sz="quarter" idx="5"/>
          </p:nvPr>
        </p:nvSpPr>
        <p:spPr/>
        <p:txBody>
          <a:bodyPr/>
          <a:lstStyle/>
          <a:p>
            <a:fld id="{A4377B0F-E07D-4B83-A261-F6BE2595A962}" type="slidenum">
              <a:rPr lang="he-IL" smtClean="0"/>
              <a:t>1</a:t>
            </a:fld>
            <a:endParaRPr lang="he-IL"/>
          </a:p>
        </p:txBody>
      </p:sp>
    </p:spTree>
    <p:extLst>
      <p:ext uri="{BB962C8B-B14F-4D97-AF65-F5344CB8AC3E}">
        <p14:creationId xmlns:p14="http://schemas.microsoft.com/office/powerpoint/2010/main" val="25900626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5"/>
          </p:nvPr>
        </p:nvSpPr>
        <p:spPr/>
        <p:txBody>
          <a:bodyPr/>
          <a:lstStyle/>
          <a:p>
            <a:fld id="{A4377B0F-E07D-4B83-A261-F6BE2595A962}" type="slidenum">
              <a:rPr lang="he-IL" smtClean="0"/>
              <a:t>28</a:t>
            </a:fld>
            <a:endParaRPr lang="he-IL"/>
          </a:p>
        </p:txBody>
      </p:sp>
    </p:spTree>
    <p:extLst>
      <p:ext uri="{BB962C8B-B14F-4D97-AF65-F5344CB8AC3E}">
        <p14:creationId xmlns:p14="http://schemas.microsoft.com/office/powerpoint/2010/main" val="27273168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en-US" dirty="0" err="1"/>
              <a:t>Bitset</a:t>
            </a:r>
            <a:r>
              <a:rPr lang="en-US" dirty="0"/>
              <a:t>, </a:t>
            </a:r>
            <a:r>
              <a:rPr lang="en-US" dirty="0" err="1"/>
              <a:t>priority_queue</a:t>
            </a:r>
            <a:endParaRPr lang="he-IL" dirty="0"/>
          </a:p>
        </p:txBody>
      </p:sp>
      <p:sp>
        <p:nvSpPr>
          <p:cNvPr id="4" name="מציין מיקום של מספר שקופית 3"/>
          <p:cNvSpPr>
            <a:spLocks noGrp="1"/>
          </p:cNvSpPr>
          <p:nvPr>
            <p:ph type="sldNum" sz="quarter" idx="5"/>
          </p:nvPr>
        </p:nvSpPr>
        <p:spPr/>
        <p:txBody>
          <a:bodyPr/>
          <a:lstStyle/>
          <a:p>
            <a:fld id="{A4377B0F-E07D-4B83-A261-F6BE2595A962}" type="slidenum">
              <a:rPr lang="he-IL" smtClean="0"/>
              <a:t>36</a:t>
            </a:fld>
            <a:endParaRPr lang="he-IL"/>
          </a:p>
        </p:txBody>
      </p:sp>
    </p:spTree>
    <p:extLst>
      <p:ext uri="{BB962C8B-B14F-4D97-AF65-F5344CB8AC3E}">
        <p14:creationId xmlns:p14="http://schemas.microsoft.com/office/powerpoint/2010/main" val="4535417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2386744"/>
            <a:ext cx="8991600" cy="1645920"/>
          </a:xfrm>
          <a:noFill/>
          <a:ln w="38100">
            <a:solidFill>
              <a:schemeClr val="tx1"/>
            </a:solidFill>
          </a:ln>
        </p:spPr>
        <p:txBody>
          <a:bodyPr lIns="274320" rIns="274320" anchor="ctr" anchorCtr="1">
            <a:normAutofit/>
          </a:bodyPr>
          <a:lstStyle>
            <a:lvl1pPr algn="ctr">
              <a:defRPr sz="3800">
                <a:solidFill>
                  <a:schemeClr val="tx1"/>
                </a:solidFill>
              </a:defRPr>
            </a:lvl1pPr>
          </a:lstStyle>
          <a:p>
            <a:r>
              <a:rPr lang="he-IL"/>
              <a:t>לחץ כדי לערוך סגנון כותרת של תבנית בסיס</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e-IL"/>
              <a:t>לחץ כדי לערוך סגנון כותרת משנה של תבנית בסיס</a:t>
            </a:r>
            <a:endParaRPr lang="en-US" dirty="0"/>
          </a:p>
        </p:txBody>
      </p:sp>
      <p:sp>
        <p:nvSpPr>
          <p:cNvPr id="4" name="Date Placeholder 3"/>
          <p:cNvSpPr>
            <a:spLocks noGrp="1"/>
          </p:cNvSpPr>
          <p:nvPr>
            <p:ph type="dt" sz="half" idx="10"/>
          </p:nvPr>
        </p:nvSpPr>
        <p:spPr/>
        <p:txBody>
          <a:bodyPr/>
          <a:lstStyle/>
          <a:p>
            <a:fld id="{C3E7252C-8B7F-47E5-A79C-1615E0A873A7}" type="datetime9">
              <a:rPr lang="he-IL" smtClean="0"/>
              <a:t>16 אוגוסט, 2022</a:t>
            </a:fld>
            <a:endParaRPr lang="en-US" dirty="0"/>
          </a:p>
        </p:txBody>
      </p:sp>
      <p:sp>
        <p:nvSpPr>
          <p:cNvPr id="5" name="Footer Placeholder 4"/>
          <p:cNvSpPr>
            <a:spLocks noGrp="1"/>
          </p:cNvSpPr>
          <p:nvPr>
            <p:ph type="ftr" sz="quarter" idx="11"/>
          </p:nvPr>
        </p:nvSpPr>
        <p:spPr/>
        <p:txBody>
          <a:bodyPr/>
          <a:lstStyle/>
          <a:p>
            <a:r>
              <a:rPr lang="he-IL"/>
              <a:t>אלון קרימגנד</a:t>
            </a:r>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808523" y="2243828"/>
            <a:ext cx="4494998" cy="1134640"/>
          </a:xfrm>
          <a:noFill/>
          <a:ln>
            <a:solidFill>
              <a:schemeClr val="tx1"/>
            </a:solidFill>
          </a:ln>
        </p:spPr>
        <p:txBody>
          <a:bodyPr anchor="ctr" anchorCtr="1">
            <a:noAutofit/>
          </a:bodyPr>
          <a:lstStyle>
            <a:lvl1pPr>
              <a:defRPr sz="2200">
                <a:solidFill>
                  <a:schemeClr val="tx1"/>
                </a:solidFill>
              </a:defRPr>
            </a:lvl1pPr>
          </a:lstStyle>
          <a:p>
            <a:r>
              <a:rPr lang="he-IL"/>
              <a:t>לחץ כדי לערוך סגנון כותרת של תבנית בסיס</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85000"/>
            </a:schemeClr>
          </a:solidFill>
        </p:spPr>
        <p:txBody>
          <a:bodyPr anchor="t"/>
          <a:lstStyle>
            <a:lvl1pPr marL="0" indent="0">
              <a:buNone/>
              <a:defRPr sz="3200">
                <a:solidFill>
                  <a:schemeClr val="bg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he-IL"/>
              <a:t>לחץ על הסמל כדי להוסיף תמונה</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BE8E66D0-C0A0-448E-97CE-8353A7E6ED63}" type="datetime9">
              <a:rPr lang="he-IL" smtClean="0"/>
              <a:t>16 אוגוסט, 2022</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chemeClr val="tx1">
                    <a:alpha val="70000"/>
                  </a:schemeClr>
                </a:solidFill>
              </a:defRPr>
            </a:lvl1pPr>
          </a:lstStyle>
          <a:p>
            <a:r>
              <a:rPr lang="he-IL"/>
              <a:t>אלון קרימגנד</a:t>
            </a:r>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כותרת ותוכן">
    <p:spTree>
      <p:nvGrpSpPr>
        <p:cNvPr id="1" name=""/>
        <p:cNvGrpSpPr/>
        <p:nvPr/>
      </p:nvGrpSpPr>
      <p:grpSpPr>
        <a:xfrm>
          <a:off x="0" y="0"/>
          <a:ext cx="0" cy="0"/>
          <a:chOff x="0" y="0"/>
          <a:chExt cx="0" cy="0"/>
        </a:xfrm>
      </p:grpSpPr>
      <p:sp>
        <p:nvSpPr>
          <p:cNvPr id="3" name="Content Placeholder 2"/>
          <p:cNvSpPr>
            <a:spLocks noGrp="1"/>
          </p:cNvSpPr>
          <p:nvPr>
            <p:ph idx="1"/>
          </p:nvPr>
        </p:nvSpPr>
        <p:spPr>
          <a:xfrm>
            <a:off x="1600199" y="1425146"/>
            <a:ext cx="8974975" cy="4314881"/>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6" name="כותרת 5">
            <a:extLst>
              <a:ext uri="{FF2B5EF4-FFF2-40B4-BE49-F238E27FC236}">
                <a16:creationId xmlns:a16="http://schemas.microsoft.com/office/drawing/2014/main" id="{514F9CE8-F76F-46DD-B3FD-C644A4651A69}"/>
              </a:ext>
            </a:extLst>
          </p:cNvPr>
          <p:cNvSpPr>
            <a:spLocks noGrp="1"/>
          </p:cNvSpPr>
          <p:nvPr>
            <p:ph type="title"/>
          </p:nvPr>
        </p:nvSpPr>
        <p:spPr>
          <a:xfrm>
            <a:off x="1608437" y="459811"/>
            <a:ext cx="8974975" cy="658800"/>
          </a:xfrm>
          <a:ln>
            <a:noFill/>
          </a:ln>
        </p:spPr>
        <p:txBody>
          <a:bodyPr/>
          <a:lstStyle/>
          <a:p>
            <a:r>
              <a:rPr lang="he-IL"/>
              <a:t>לחץ כדי לערוך סגנון כותרת של תבנית בסיס</a:t>
            </a:r>
          </a:p>
        </p:txBody>
      </p:sp>
      <p:sp>
        <p:nvSpPr>
          <p:cNvPr id="10" name="מציין מיקום של תאריך 9">
            <a:extLst>
              <a:ext uri="{FF2B5EF4-FFF2-40B4-BE49-F238E27FC236}">
                <a16:creationId xmlns:a16="http://schemas.microsoft.com/office/drawing/2014/main" id="{9325B83C-41FB-428E-9089-0F5066740F3A}"/>
              </a:ext>
            </a:extLst>
          </p:cNvPr>
          <p:cNvSpPr>
            <a:spLocks noGrp="1"/>
          </p:cNvSpPr>
          <p:nvPr>
            <p:ph type="dt" sz="half" idx="10"/>
          </p:nvPr>
        </p:nvSpPr>
        <p:spPr/>
        <p:txBody>
          <a:bodyPr/>
          <a:lstStyle/>
          <a:p>
            <a:fld id="{25F6CA1C-6C15-4B85-9538-4C1A559A5D17}" type="datetime9">
              <a:rPr lang="he-IL" smtClean="0"/>
              <a:t>16 אוגוסט, 2022</a:t>
            </a:fld>
            <a:endParaRPr lang="en-US" dirty="0"/>
          </a:p>
        </p:txBody>
      </p:sp>
      <p:sp>
        <p:nvSpPr>
          <p:cNvPr id="11" name="מציין מיקום של כותרת תחתונה 10">
            <a:extLst>
              <a:ext uri="{FF2B5EF4-FFF2-40B4-BE49-F238E27FC236}">
                <a16:creationId xmlns:a16="http://schemas.microsoft.com/office/drawing/2014/main" id="{3D10D7F3-25D7-4AB4-8C13-1854A5D28C8C}"/>
              </a:ext>
            </a:extLst>
          </p:cNvPr>
          <p:cNvSpPr>
            <a:spLocks noGrp="1"/>
          </p:cNvSpPr>
          <p:nvPr>
            <p:ph type="ftr" sz="quarter" idx="11"/>
          </p:nvPr>
        </p:nvSpPr>
        <p:spPr/>
        <p:txBody>
          <a:bodyPr/>
          <a:lstStyle/>
          <a:p>
            <a:r>
              <a:rPr lang="he-IL"/>
              <a:t>אלון קרימגנד</a:t>
            </a:r>
            <a:endParaRPr lang="en-US" dirty="0"/>
          </a:p>
        </p:txBody>
      </p:sp>
      <p:sp>
        <p:nvSpPr>
          <p:cNvPr id="12" name="מציין מיקום של מספר שקופית 11">
            <a:extLst>
              <a:ext uri="{FF2B5EF4-FFF2-40B4-BE49-F238E27FC236}">
                <a16:creationId xmlns:a16="http://schemas.microsoft.com/office/drawing/2014/main" id="{4F307836-23FD-476C-A397-F8F645F74D3E}"/>
              </a:ext>
            </a:extLst>
          </p:cNvPr>
          <p:cNvSpPr>
            <a:spLocks noGrp="1"/>
          </p:cNvSpPr>
          <p:nvPr>
            <p:ph type="sldNum" sz="quarter" idx="12"/>
          </p:nvPr>
        </p:nvSpPr>
        <p:spPr/>
        <p:txBody>
          <a:bodyPr/>
          <a:lstStyle/>
          <a:p>
            <a:fld id="{8A7A6979-0714-4377-B894-6BE4C2D6E202}"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Title 1"/>
          <p:cNvSpPr>
            <a:spLocks noGrp="1"/>
          </p:cNvSpPr>
          <p:nvPr>
            <p:ph type="title"/>
          </p:nvPr>
        </p:nvSpPr>
        <p:spPr>
          <a:xfrm>
            <a:off x="1600200" y="2386744"/>
            <a:ext cx="8991600" cy="1645920"/>
          </a:xfrm>
          <a:noFill/>
          <a:ln w="38100">
            <a:solidFill>
              <a:schemeClr val="tx1"/>
            </a:solidFill>
          </a:ln>
        </p:spPr>
        <p:txBody>
          <a:bodyPr lIns="274320" rIns="274320" anchor="ctr" anchorCtr="1">
            <a:normAutofit/>
          </a:bodyPr>
          <a:lstStyle>
            <a:lvl1pPr>
              <a:defRPr sz="3800">
                <a:solidFill>
                  <a:schemeClr val="tx1"/>
                </a:solidFill>
              </a:defRPr>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F5B9251E-B6AD-4B58-B785-564CBBFBE742}" type="datetime9">
              <a:rPr lang="he-IL" smtClean="0"/>
              <a:t>16 אוגוסט, 2022</a:t>
            </a:fld>
            <a:endParaRPr lang="en-US" dirty="0"/>
          </a:p>
        </p:txBody>
      </p:sp>
      <p:sp>
        <p:nvSpPr>
          <p:cNvPr id="5" name="Footer Placeholder 4"/>
          <p:cNvSpPr>
            <a:spLocks noGrp="1"/>
          </p:cNvSpPr>
          <p:nvPr>
            <p:ph type="ftr" sz="quarter" idx="11"/>
          </p:nvPr>
        </p:nvSpPr>
        <p:spPr/>
        <p:txBody>
          <a:bodyPr/>
          <a:lstStyle/>
          <a:p>
            <a:r>
              <a:rPr lang="he-IL"/>
              <a:t>אלון קרימגנד</a:t>
            </a:r>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שני תכנים">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581912" y="1614156"/>
            <a:ext cx="4271771" cy="4125870"/>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Content Placeholder 3"/>
          <p:cNvSpPr>
            <a:spLocks noGrp="1"/>
          </p:cNvSpPr>
          <p:nvPr>
            <p:ph sz="half" idx="2"/>
          </p:nvPr>
        </p:nvSpPr>
        <p:spPr>
          <a:xfrm>
            <a:off x="6338315" y="1614156"/>
            <a:ext cx="4270247" cy="4125870"/>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8" name="Date Placeholder 7"/>
          <p:cNvSpPr>
            <a:spLocks noGrp="1"/>
          </p:cNvSpPr>
          <p:nvPr>
            <p:ph type="dt" sz="half" idx="10"/>
          </p:nvPr>
        </p:nvSpPr>
        <p:spPr/>
        <p:txBody>
          <a:bodyPr/>
          <a:lstStyle/>
          <a:p>
            <a:fld id="{66CB6C00-DE25-4151-874F-3778460152EA}" type="datetime9">
              <a:rPr lang="he-IL" smtClean="0"/>
              <a:t>16 אוגוסט, 2022</a:t>
            </a:fld>
            <a:endParaRPr lang="en-US" dirty="0"/>
          </a:p>
        </p:txBody>
      </p:sp>
      <p:sp>
        <p:nvSpPr>
          <p:cNvPr id="9" name="Footer Placeholder 8"/>
          <p:cNvSpPr>
            <a:spLocks noGrp="1"/>
          </p:cNvSpPr>
          <p:nvPr>
            <p:ph type="ftr" sz="quarter" idx="11"/>
          </p:nvPr>
        </p:nvSpPr>
        <p:spPr/>
        <p:txBody>
          <a:bodyPr/>
          <a:lstStyle/>
          <a:p>
            <a:r>
              <a:rPr lang="he-IL"/>
              <a:t>אלון קרימגנד</a:t>
            </a:r>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
        <p:nvSpPr>
          <p:cNvPr id="6" name="כותרת 5">
            <a:extLst>
              <a:ext uri="{FF2B5EF4-FFF2-40B4-BE49-F238E27FC236}">
                <a16:creationId xmlns:a16="http://schemas.microsoft.com/office/drawing/2014/main" id="{851DCAEB-34D5-42A6-B9B4-A4F55559088C}"/>
              </a:ext>
            </a:extLst>
          </p:cNvPr>
          <p:cNvSpPr>
            <a:spLocks noGrp="1"/>
          </p:cNvSpPr>
          <p:nvPr>
            <p:ph type="title"/>
          </p:nvPr>
        </p:nvSpPr>
        <p:spPr>
          <a:xfrm>
            <a:off x="1609200" y="460800"/>
            <a:ext cx="8974800" cy="658163"/>
          </a:xfrm>
          <a:solidFill>
            <a:schemeClr val="bg1"/>
          </a:solidFill>
          <a:ln w="31750" cap="sq">
            <a:noFill/>
            <a:miter lim="800000"/>
          </a:ln>
        </p:spPr>
        <p:txBody>
          <a:bodyPr vert="horz" lIns="182880" tIns="182880" rIns="182880" bIns="182880" rtlCol="0" anchor="ctr">
            <a:normAutofit/>
          </a:bodyPr>
          <a:lstStyle>
            <a:lvl1pPr>
              <a:defRPr lang="he-IL" dirty="0"/>
            </a:lvl1pPr>
          </a:lstStyle>
          <a:p>
            <a:pPr lvl="0"/>
            <a:r>
              <a:rPr lang="he-IL"/>
              <a:t>לחץ כדי לערוך סגנון כותרת של תבנית בסיס</a:t>
            </a:r>
            <a:endParaRPr lang="he-IL"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השוואה">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1609346"/>
            <a:ext cx="4270248" cy="704087"/>
          </a:xfrm>
        </p:spPr>
        <p:txBody>
          <a:bodyPr anchor="b" anchorCtr="1">
            <a:normAutofit/>
          </a:bodyPr>
          <a:lstStyle>
            <a:lvl1pPr marL="0" indent="0" algn="ctr">
              <a:buNone/>
              <a:defRPr sz="1900" b="0" cap="all" spc="1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4" name="Content Placeholder 3"/>
          <p:cNvSpPr>
            <a:spLocks noGrp="1"/>
          </p:cNvSpPr>
          <p:nvPr>
            <p:ph sz="half" idx="2"/>
          </p:nvPr>
        </p:nvSpPr>
        <p:spPr>
          <a:xfrm>
            <a:off x="1583436" y="2430162"/>
            <a:ext cx="4270248" cy="3309864"/>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6" name="Content Placeholder 5"/>
          <p:cNvSpPr>
            <a:spLocks noGrp="1"/>
          </p:cNvSpPr>
          <p:nvPr>
            <p:ph sz="quarter" idx="4"/>
          </p:nvPr>
        </p:nvSpPr>
        <p:spPr>
          <a:xfrm>
            <a:off x="6338316" y="2430162"/>
            <a:ext cx="4253484" cy="3309864"/>
          </a:xfrm>
        </p:spPr>
        <p:txBody>
          <a:bodyPr/>
          <a:lstStyle>
            <a:lvl5pPr>
              <a:defRPr/>
            </a:lvl5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11" name="Text Placeholder 4"/>
          <p:cNvSpPr>
            <a:spLocks noGrp="1"/>
          </p:cNvSpPr>
          <p:nvPr>
            <p:ph type="body" sz="quarter" idx="13"/>
          </p:nvPr>
        </p:nvSpPr>
        <p:spPr>
          <a:xfrm>
            <a:off x="6356601" y="1609345"/>
            <a:ext cx="4270248" cy="704087"/>
          </a:xfrm>
        </p:spPr>
        <p:txBody>
          <a:bodyPr anchor="b" anchorCtr="1">
            <a:normAutofit/>
          </a:bodyPr>
          <a:lstStyle>
            <a:lvl1pPr marL="0" indent="0" algn="ctr">
              <a:buNone/>
              <a:defRPr sz="1900" b="0" cap="all" spc="1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7" name="Date Placeholder 6"/>
          <p:cNvSpPr>
            <a:spLocks noGrp="1"/>
          </p:cNvSpPr>
          <p:nvPr>
            <p:ph type="dt" sz="half" idx="10"/>
          </p:nvPr>
        </p:nvSpPr>
        <p:spPr/>
        <p:txBody>
          <a:bodyPr/>
          <a:lstStyle/>
          <a:p>
            <a:fld id="{C76713E8-7BEA-4564-A6B0-5EEE7C3D38E0}" type="datetime9">
              <a:rPr lang="he-IL" smtClean="0"/>
              <a:t>16 אוגוסט, 2022</a:t>
            </a:fld>
            <a:endParaRPr lang="en-US" dirty="0"/>
          </a:p>
        </p:txBody>
      </p:sp>
      <p:sp>
        <p:nvSpPr>
          <p:cNvPr id="8" name="Footer Placeholder 7"/>
          <p:cNvSpPr>
            <a:spLocks noGrp="1"/>
          </p:cNvSpPr>
          <p:nvPr>
            <p:ph type="ftr" sz="quarter" idx="11"/>
          </p:nvPr>
        </p:nvSpPr>
        <p:spPr/>
        <p:txBody>
          <a:bodyPr/>
          <a:lstStyle/>
          <a:p>
            <a:r>
              <a:rPr lang="he-IL"/>
              <a:t>אלון קרימגנד</a:t>
            </a:r>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
        <p:nvSpPr>
          <p:cNvPr id="12" name="כותרת 5">
            <a:extLst>
              <a:ext uri="{FF2B5EF4-FFF2-40B4-BE49-F238E27FC236}">
                <a16:creationId xmlns:a16="http://schemas.microsoft.com/office/drawing/2014/main" id="{A910CAD0-1C2A-48D6-8C68-D3906D859CC5}"/>
              </a:ext>
            </a:extLst>
          </p:cNvPr>
          <p:cNvSpPr txBox="1">
            <a:spLocks/>
          </p:cNvSpPr>
          <p:nvPr userDrawn="1"/>
        </p:nvSpPr>
        <p:spPr>
          <a:xfrm>
            <a:off x="1600199" y="459811"/>
            <a:ext cx="9026650" cy="658163"/>
          </a:xfrm>
          <a:prstGeom prst="rect">
            <a:avLst/>
          </a:prstGeom>
          <a:solidFill>
            <a:schemeClr val="bg1"/>
          </a:solidFill>
          <a:ln w="31750" cap="sq">
            <a:noFill/>
            <a:miter lim="800000"/>
          </a:ln>
        </p:spPr>
        <p:txBody>
          <a:bodyPr vert="horz" lIns="182880" tIns="182880" rIns="182880" bIns="182880" rtlCol="0" anchor="ctr">
            <a:normAutofit fontScale="85000" lnSpcReduction="20000"/>
          </a:bodyPr>
          <a:lstStyle>
            <a:lvl1pPr algn="ctr" defTabSz="914400" rtl="1" eaLnBrk="1" latinLnBrk="0" hangingPunct="1">
              <a:lnSpc>
                <a:spcPct val="90000"/>
              </a:lnSpc>
              <a:spcBef>
                <a:spcPct val="0"/>
              </a:spcBef>
              <a:buNone/>
              <a:defRPr sz="2800" kern="1200" cap="all" spc="200" baseline="0">
                <a:solidFill>
                  <a:schemeClr val="tx1">
                    <a:lumMod val="85000"/>
                    <a:lumOff val="15000"/>
                  </a:schemeClr>
                </a:solidFill>
                <a:latin typeface="+mj-lt"/>
                <a:ea typeface="+mj-ea"/>
                <a:cs typeface="+mj-cs"/>
              </a:defRPr>
            </a:lvl1pPr>
          </a:lstStyle>
          <a:p>
            <a:r>
              <a:rPr lang="he-IL" dirty="0"/>
              <a:t>לחץ כדי לערוך סגנון כותרת של תבנית בסיס</a:t>
            </a:r>
          </a:p>
        </p:txBody>
      </p:sp>
      <p:sp>
        <p:nvSpPr>
          <p:cNvPr id="13" name="כותרת 12">
            <a:extLst>
              <a:ext uri="{FF2B5EF4-FFF2-40B4-BE49-F238E27FC236}">
                <a16:creationId xmlns:a16="http://schemas.microsoft.com/office/drawing/2014/main" id="{B4045E4E-A10C-488B-8EEB-EC6F1D57DE0F}"/>
              </a:ext>
            </a:extLst>
          </p:cNvPr>
          <p:cNvSpPr>
            <a:spLocks noGrp="1"/>
          </p:cNvSpPr>
          <p:nvPr>
            <p:ph type="title"/>
          </p:nvPr>
        </p:nvSpPr>
        <p:spPr>
          <a:xfrm>
            <a:off x="1609200" y="459811"/>
            <a:ext cx="8974800" cy="658164"/>
          </a:xfrm>
          <a:solidFill>
            <a:schemeClr val="bg1"/>
          </a:solidFill>
          <a:ln w="31750" cap="sq">
            <a:noFill/>
            <a:miter lim="800000"/>
          </a:ln>
        </p:spPr>
        <p:txBody>
          <a:bodyPr vert="horz" lIns="182880" tIns="182880" rIns="182880" bIns="182880" rtlCol="0" anchor="ctr">
            <a:noAutofit/>
          </a:bodyPr>
          <a:lstStyle>
            <a:lvl1pPr>
              <a:defRPr lang="he-IL" sz="2800"/>
            </a:lvl1pPr>
          </a:lstStyle>
          <a:p>
            <a:pPr marL="0" lvl="0"/>
            <a:r>
              <a:rPr lang="he-IL"/>
              <a:t>לחץ כדי לערוך סגנון כותרת של תבנית בסיס</a:t>
            </a:r>
            <a:endParaRPr lang="he-IL"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Date Placeholder 2"/>
          <p:cNvSpPr>
            <a:spLocks noGrp="1"/>
          </p:cNvSpPr>
          <p:nvPr>
            <p:ph type="dt" sz="half" idx="10"/>
          </p:nvPr>
        </p:nvSpPr>
        <p:spPr/>
        <p:txBody>
          <a:bodyPr/>
          <a:lstStyle/>
          <a:p>
            <a:fld id="{B670EA66-3D52-46C1-909E-7189B559CCAD}" type="datetime9">
              <a:rPr lang="he-IL" smtClean="0"/>
              <a:t>16 אוגוסט, 2022</a:t>
            </a:fld>
            <a:endParaRPr lang="en-US" dirty="0"/>
          </a:p>
        </p:txBody>
      </p:sp>
      <p:sp>
        <p:nvSpPr>
          <p:cNvPr id="4" name="Footer Placeholder 3"/>
          <p:cNvSpPr>
            <a:spLocks noGrp="1"/>
          </p:cNvSpPr>
          <p:nvPr>
            <p:ph type="ftr" sz="quarter" idx="11"/>
          </p:nvPr>
        </p:nvSpPr>
        <p:spPr/>
        <p:txBody>
          <a:bodyPr/>
          <a:lstStyle/>
          <a:p>
            <a:r>
              <a:rPr lang="he-IL"/>
              <a:t>אלון קרימגנד</a:t>
            </a:r>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36CFB0D-4291-4BCB-A542-BC307D9EC59C}" type="datetime9">
              <a:rPr lang="he-IL" smtClean="0"/>
              <a:t>16 אוגוסט, 2022</a:t>
            </a:fld>
            <a:endParaRPr lang="en-US" dirty="0"/>
          </a:p>
        </p:txBody>
      </p:sp>
      <p:sp>
        <p:nvSpPr>
          <p:cNvPr id="3" name="Footer Placeholder 2"/>
          <p:cNvSpPr>
            <a:spLocks noGrp="1"/>
          </p:cNvSpPr>
          <p:nvPr>
            <p:ph type="ftr" sz="quarter" idx="11"/>
          </p:nvPr>
        </p:nvSpPr>
        <p:spPr/>
        <p:txBody>
          <a:bodyPr/>
          <a:lstStyle/>
          <a:p>
            <a:r>
              <a:rPr lang="he-IL"/>
              <a:t>אלון קרימגנד</a:t>
            </a:r>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קטע קוד">
    <p:spTree>
      <p:nvGrpSpPr>
        <p:cNvPr id="1" name=""/>
        <p:cNvGrpSpPr/>
        <p:nvPr/>
      </p:nvGrpSpPr>
      <p:grpSpPr>
        <a:xfrm>
          <a:off x="0" y="0"/>
          <a:ext cx="0" cy="0"/>
          <a:chOff x="0" y="0"/>
          <a:chExt cx="0" cy="0"/>
        </a:xfrm>
      </p:grpSpPr>
      <p:sp>
        <p:nvSpPr>
          <p:cNvPr id="2" name="Title 1"/>
          <p:cNvSpPr>
            <a:spLocks noGrp="1"/>
          </p:cNvSpPr>
          <p:nvPr>
            <p:ph type="title"/>
          </p:nvPr>
        </p:nvSpPr>
        <p:spPr>
          <a:xfrm>
            <a:off x="6736080" y="1168566"/>
            <a:ext cx="4486656" cy="1141497"/>
          </a:xfrm>
          <a:noFill/>
          <a:ln>
            <a:noFill/>
          </a:ln>
        </p:spPr>
        <p:txBody>
          <a:bodyPr anchor="ctr" anchorCtr="1">
            <a:normAutofit/>
          </a:bodyPr>
          <a:lstStyle>
            <a:lvl1pPr>
              <a:defRPr sz="2400">
                <a:solidFill>
                  <a:schemeClr val="tx1"/>
                </a:solidFill>
              </a:defRPr>
            </a:lvl1pPr>
          </a:lstStyle>
          <a:p>
            <a:r>
              <a:rPr lang="he-IL"/>
              <a:t>לחץ כדי לערוך סגנון כותרת של תבנית בסיס</a:t>
            </a:r>
            <a:endParaRPr lang="en-US" dirty="0"/>
          </a:p>
        </p:txBody>
      </p:sp>
      <p:sp>
        <p:nvSpPr>
          <p:cNvPr id="3" name="Content Placeholder 2"/>
          <p:cNvSpPr>
            <a:spLocks noGrp="1"/>
          </p:cNvSpPr>
          <p:nvPr>
            <p:ph idx="1"/>
          </p:nvPr>
        </p:nvSpPr>
        <p:spPr>
          <a:xfrm>
            <a:off x="804672" y="804672"/>
            <a:ext cx="4815840" cy="5248656"/>
          </a:xfrm>
        </p:spPr>
        <p:txBody>
          <a:bodyPr wrap="none" anchor="ctr" anchorCtr="0">
            <a:normAutofit/>
          </a:bodyPr>
          <a:lstStyle>
            <a:lvl1pPr marL="0" indent="0" algn="l" rtl="0">
              <a:buNone/>
              <a:defRPr sz="1400">
                <a:solidFill>
                  <a:schemeClr val="tx1"/>
                </a:solidFill>
              </a:defRPr>
            </a:lvl1pPr>
            <a:lvl2pPr marL="228600" indent="0">
              <a:buNone/>
              <a:defRPr sz="1600">
                <a:solidFill>
                  <a:schemeClr val="tx1"/>
                </a:solidFill>
              </a:defRPr>
            </a:lvl2pPr>
            <a:lvl3pPr marL="457200" indent="0">
              <a:buNone/>
              <a:defRPr sz="1600">
                <a:solidFill>
                  <a:schemeClr val="tx1"/>
                </a:solidFill>
              </a:defRPr>
            </a:lvl3pPr>
            <a:lvl4pPr marL="685800" indent="0">
              <a:buNone/>
              <a:defRPr sz="1600">
                <a:solidFill>
                  <a:schemeClr val="tx1"/>
                </a:solidFill>
              </a:defRPr>
            </a:lvl4pPr>
            <a:lvl5pPr marL="914400" indent="0">
              <a:buNone/>
              <a:defRPr sz="1600">
                <a:solidFill>
                  <a:schemeClr val="tx1"/>
                </a:solidFill>
              </a:defRPr>
            </a:lvl5pPr>
            <a:lvl6pPr>
              <a:defRPr sz="1600"/>
            </a:lvl6pPr>
            <a:lvl7pPr>
              <a:defRPr sz="1600"/>
            </a:lvl7pPr>
            <a:lvl8pPr>
              <a:defRPr sz="1600"/>
            </a:lvl8pPr>
            <a:lvl9pPr>
              <a:defRPr sz="1600"/>
            </a:lvl9pPr>
          </a:lstStyle>
          <a:p>
            <a:pPr lvl="0"/>
            <a:r>
              <a:rPr lang="he-IL"/>
              <a:t>לחץ כדי לערוך סגנונות טקסט של תבנית בסיס</a:t>
            </a:r>
          </a:p>
        </p:txBody>
      </p:sp>
      <p:sp>
        <p:nvSpPr>
          <p:cNvPr id="4" name="Text Placeholder 3"/>
          <p:cNvSpPr>
            <a:spLocks noGrp="1"/>
          </p:cNvSpPr>
          <p:nvPr>
            <p:ph type="body" sz="half" idx="2"/>
          </p:nvPr>
        </p:nvSpPr>
        <p:spPr>
          <a:xfrm>
            <a:off x="7046976" y="2695876"/>
            <a:ext cx="3794760" cy="3079773"/>
          </a:xfrm>
        </p:spPr>
        <p:txBody>
          <a:bodyPr anchor="t" anchorCtr="1">
            <a:normAutofit/>
          </a:bodyPr>
          <a:lstStyle>
            <a:lvl1pPr marL="0" indent="0" algn="ctr">
              <a:buNone/>
              <a:defRPr sz="15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9" name="Date Placeholder 8"/>
          <p:cNvSpPr>
            <a:spLocks noGrp="1"/>
          </p:cNvSpPr>
          <p:nvPr>
            <p:ph type="dt" sz="half" idx="10"/>
          </p:nvPr>
        </p:nvSpPr>
        <p:spPr/>
        <p:txBody>
          <a:bodyPr/>
          <a:lstStyle/>
          <a:p>
            <a:fld id="{AC40D2E3-BF33-4844-B9CD-C665A8534747}" type="datetime9">
              <a:rPr lang="he-IL" smtClean="0"/>
              <a:t>16 אוגוסט, 2022</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chemeClr val="tx1">
                    <a:alpha val="70000"/>
                  </a:schemeClr>
                </a:solidFill>
              </a:defRPr>
            </a:lvl1pPr>
          </a:lstStyle>
          <a:p>
            <a:r>
              <a:rPr lang="he-IL"/>
              <a:t>אלון קרימגנד</a:t>
            </a:r>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a:t>
            </a:fld>
            <a:endParaRPr lang="en-US" dirty="0"/>
          </a:p>
        </p:txBody>
      </p:sp>
    </p:spTree>
    <p:extLst>
      <p:ext uri="{BB962C8B-B14F-4D97-AF65-F5344CB8AC3E}">
        <p14:creationId xmlns:p14="http://schemas.microsoft.com/office/powerpoint/2010/main" val="2178920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6" name="Rectangle 25"/>
          <p:cNvSpPr/>
          <p:nvPr/>
        </p:nvSpPr>
        <p:spPr>
          <a:xfrm>
            <a:off x="6096000" y="0"/>
            <a:ext cx="6096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04672" y="2243828"/>
            <a:ext cx="4486656" cy="1141497"/>
          </a:xfrm>
          <a:noFill/>
          <a:ln>
            <a:noFill/>
          </a:ln>
        </p:spPr>
        <p:txBody>
          <a:bodyPr anchor="ctr" anchorCtr="1">
            <a:normAutofit/>
          </a:bodyPr>
          <a:lstStyle>
            <a:lvl1pPr>
              <a:defRPr sz="2400">
                <a:solidFill>
                  <a:schemeClr val="tx1"/>
                </a:solidFill>
              </a:defRPr>
            </a:lvl1pPr>
          </a:lstStyle>
          <a:p>
            <a:r>
              <a:rPr lang="he-IL"/>
              <a:t>לחץ כדי לערוך סגנון כותרת של תבנית בסיס</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9" name="Date Placeholder 8"/>
          <p:cNvSpPr>
            <a:spLocks noGrp="1"/>
          </p:cNvSpPr>
          <p:nvPr>
            <p:ph type="dt" sz="half" idx="10"/>
          </p:nvPr>
        </p:nvSpPr>
        <p:spPr/>
        <p:txBody>
          <a:bodyPr/>
          <a:lstStyle/>
          <a:p>
            <a:fld id="{71E6448E-B2B3-46CE-A4D9-4DB326BDD5BE}" type="datetime9">
              <a:rPr lang="he-IL" smtClean="0"/>
              <a:t>16 אוגוסט, 2022</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chemeClr val="tx1">
                    <a:alpha val="70000"/>
                  </a:schemeClr>
                </a:solidFill>
              </a:defRPr>
            </a:lvl1pPr>
          </a:lstStyle>
          <a:p>
            <a:r>
              <a:rPr lang="he-IL"/>
              <a:t>אלון קרימגנד</a:t>
            </a:r>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31136" y="964692"/>
            <a:ext cx="7729728" cy="1188720"/>
          </a:xfrm>
          <a:prstGeom prst="rect">
            <a:avLst/>
          </a:prstGeom>
          <a:solidFill>
            <a:schemeClr val="bg1"/>
          </a:solidFill>
          <a:ln w="31750" cap="sq">
            <a:solidFill>
              <a:schemeClr val="tx1">
                <a:lumMod val="75000"/>
                <a:lumOff val="25000"/>
              </a:schemeClr>
            </a:solidFill>
            <a:miter lim="800000"/>
          </a:ln>
        </p:spPr>
        <p:txBody>
          <a:bodyPr vert="horz" lIns="182880" tIns="182880" rIns="182880" bIns="182880" rtlCol="0" anchor="ctr">
            <a:normAutofit/>
          </a:bodyPr>
          <a:lstStyle/>
          <a:p>
            <a:r>
              <a:rPr lang="he-IL" dirty="0"/>
              <a:t>לחץ כדי לערוך סגנון כותרת של תבנית בסיס</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6C58EC90-338A-4673-A0B8-9767D1C80811}" type="datetime9">
              <a:rPr lang="he-IL" smtClean="0"/>
              <a:t>16 אוגוסט, 2022</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r>
              <a:rPr lang="he-IL"/>
              <a:t>אלון קרימגנד</a:t>
            </a:r>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6" r:id="rId8"/>
    <p:sldLayoutId id="2147483704" r:id="rId9"/>
    <p:sldLayoutId id="2147483705" r:id="rId10"/>
  </p:sldLayoutIdLst>
  <p:hf hdr="0"/>
  <p:txStyles>
    <p:titleStyle>
      <a:lvl1pPr algn="ctr" defTabSz="914400" rtl="1" eaLnBrk="1" latinLnBrk="0" hangingPunct="1">
        <a:lnSpc>
          <a:spcPct val="90000"/>
        </a:lnSpc>
        <a:spcBef>
          <a:spcPct val="0"/>
        </a:spcBef>
        <a:buNone/>
        <a:defRPr sz="2800" kern="1200" cap="all" spc="200" baseline="0">
          <a:solidFill>
            <a:schemeClr val="tx1">
              <a:lumMod val="85000"/>
              <a:lumOff val="15000"/>
            </a:schemeClr>
          </a:solidFill>
          <a:latin typeface="+mj-lt"/>
          <a:ea typeface="+mj-ea"/>
          <a:cs typeface="+mj-cs"/>
        </a:defRPr>
      </a:lvl1pPr>
    </p:titleStyle>
    <p:bodyStyle>
      <a:lvl1pPr marL="228600" indent="-228600" algn="r" defTabSz="914400" rtl="1"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r" defTabSz="914400" rtl="1"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r" defTabSz="914400" rtl="1"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r" defTabSz="914400" rtl="1"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r" defTabSz="914400" rtl="1"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r" defTabSz="914400" rtl="1"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r" defTabSz="914400" rtl="1"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r" defTabSz="914400" rtl="1"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r" defTabSz="914400" rtl="1"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hyperlink" Target="https://codeforces.com/blog/entry/62393"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4679D608-D70D-468C-B118-83D0AEEA5996}"/>
              </a:ext>
            </a:extLst>
          </p:cNvPr>
          <p:cNvSpPr>
            <a:spLocks noGrp="1"/>
          </p:cNvSpPr>
          <p:nvPr>
            <p:ph type="ctrTitle"/>
          </p:nvPr>
        </p:nvSpPr>
        <p:spPr>
          <a:noFill/>
          <a:ln w="38100" cap="sq">
            <a:solidFill>
              <a:schemeClr val="tx1"/>
            </a:solidFill>
            <a:miter lim="800000"/>
          </a:ln>
        </p:spPr>
        <p:txBody>
          <a:bodyPr vert="horz" lIns="274320" tIns="182880" rIns="274320" bIns="182880" rtlCol="0" anchor="ctr" anchorCtr="1">
            <a:normAutofit/>
          </a:bodyPr>
          <a:lstStyle/>
          <a:p>
            <a:r>
              <a:rPr lang="he-IL" dirty="0"/>
              <a:t>מבני נתונים בסיסיים ו־</a:t>
            </a:r>
            <a:r>
              <a:rPr lang="en-US" dirty="0"/>
              <a:t>STL</a:t>
            </a:r>
            <a:endParaRPr lang="he-IL" dirty="0"/>
          </a:p>
        </p:txBody>
      </p:sp>
      <p:sp>
        <p:nvSpPr>
          <p:cNvPr id="3" name="כותרת משנה 2">
            <a:extLst>
              <a:ext uri="{FF2B5EF4-FFF2-40B4-BE49-F238E27FC236}">
                <a16:creationId xmlns:a16="http://schemas.microsoft.com/office/drawing/2014/main" id="{3E2A7344-14DB-46D3-A7A3-A94B5BDA6202}"/>
              </a:ext>
            </a:extLst>
          </p:cNvPr>
          <p:cNvSpPr>
            <a:spLocks noGrp="1"/>
          </p:cNvSpPr>
          <p:nvPr>
            <p:ph type="subTitle" idx="1"/>
          </p:nvPr>
        </p:nvSpPr>
        <p:spPr/>
        <p:txBody>
          <a:bodyPr/>
          <a:lstStyle/>
          <a:p>
            <a:pPr rtl="0"/>
            <a:r>
              <a:rPr lang="en-US" dirty="0"/>
              <a:t>pair, tuple, vector, list, deque, iterators, set, multiset, map, queue, stack</a:t>
            </a:r>
            <a:endParaRPr lang="he-IL" dirty="0"/>
          </a:p>
        </p:txBody>
      </p:sp>
    </p:spTree>
    <p:extLst>
      <p:ext uri="{BB962C8B-B14F-4D97-AF65-F5344CB8AC3E}">
        <p14:creationId xmlns:p14="http://schemas.microsoft.com/office/powerpoint/2010/main" val="24030565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תוכן 1">
            <a:extLst>
              <a:ext uri="{FF2B5EF4-FFF2-40B4-BE49-F238E27FC236}">
                <a16:creationId xmlns:a16="http://schemas.microsoft.com/office/drawing/2014/main" id="{E2F9EA60-DF0F-15A6-6368-9D22F4F86BEB}"/>
              </a:ext>
            </a:extLst>
          </p:cNvPr>
          <p:cNvSpPr>
            <a:spLocks noGrp="1"/>
          </p:cNvSpPr>
          <p:nvPr>
            <p:ph idx="1"/>
          </p:nvPr>
        </p:nvSpPr>
        <p:spPr/>
        <p:txBody>
          <a:bodyPr/>
          <a:lstStyle/>
          <a:p>
            <a:r>
              <a:rPr lang="he-IL" dirty="0"/>
              <a:t>מערכי </a:t>
            </a:r>
            <a:r>
              <a:rPr lang="en-US" dirty="0"/>
              <a:t>C</a:t>
            </a:r>
            <a:r>
              <a:rPr lang="he-IL" dirty="0"/>
              <a:t> (כמו שראינו עד עכשיו) הם מהירים מאוד, אך השימוש בהם לא נוח</a:t>
            </a:r>
          </a:p>
          <a:p>
            <a:r>
              <a:rPr lang="he-IL" dirty="0"/>
              <a:t>גודל מערכי </a:t>
            </a:r>
            <a:r>
              <a:rPr lang="en-US" dirty="0"/>
              <a:t>C</a:t>
            </a:r>
            <a:r>
              <a:rPr lang="he-IL" dirty="0"/>
              <a:t> מוגבל וקבוע מראש, והעבודה איתם מסורבלת</a:t>
            </a:r>
          </a:p>
          <a:p>
            <a:r>
              <a:rPr lang="he-IL" dirty="0"/>
              <a:t>הטיפוס </a:t>
            </a:r>
            <a:r>
              <a:rPr lang="en-US" b="0" dirty="0">
                <a:solidFill>
                  <a:srgbClr val="D9D7CE"/>
                </a:solidFill>
                <a:effectLst/>
                <a:latin typeface="Consolas" panose="020B0609020204030204" pitchFamily="49" charset="0"/>
              </a:rPr>
              <a:t>vector</a:t>
            </a:r>
            <a:r>
              <a:rPr lang="en-US" b="0" dirty="0">
                <a:solidFill>
                  <a:srgbClr val="FFAE57"/>
                </a:solidFill>
                <a:effectLst/>
                <a:latin typeface="Consolas" panose="020B0609020204030204" pitchFamily="49" charset="0"/>
              </a:rPr>
              <a:t>&lt;T&gt;</a:t>
            </a:r>
            <a:r>
              <a:rPr lang="he-IL" b="0" dirty="0">
                <a:solidFill>
                  <a:srgbClr val="FFAE57"/>
                </a:solidFill>
                <a:effectLst/>
                <a:latin typeface="Consolas" panose="020B0609020204030204" pitchFamily="49" charset="0"/>
              </a:rPr>
              <a:t> </a:t>
            </a:r>
            <a:r>
              <a:rPr lang="he-IL" dirty="0"/>
              <a:t>הוא מעין מעטפת למערך </a:t>
            </a:r>
            <a:r>
              <a:rPr lang="en-US" dirty="0"/>
              <a:t>C</a:t>
            </a:r>
            <a:r>
              <a:rPr lang="he-IL" dirty="0"/>
              <a:t> רגיל</a:t>
            </a:r>
          </a:p>
          <a:p>
            <a:r>
              <a:rPr lang="he-IL" dirty="0"/>
              <a:t>גודל המערך אינו קבוע:</a:t>
            </a:r>
            <a:r>
              <a:rPr lang="en-US" dirty="0"/>
              <a:t> </a:t>
            </a:r>
            <a:r>
              <a:rPr lang="he-IL" dirty="0"/>
              <a:t>ברגע שנוסיף מספיק איברים, המערך יועתק למקום גדול יותר בזיכרון</a:t>
            </a:r>
            <a:endParaRPr lang="en-US" dirty="0"/>
          </a:p>
          <a:p>
            <a:endParaRPr lang="he-IL" dirty="0"/>
          </a:p>
        </p:txBody>
      </p:sp>
      <p:sp>
        <p:nvSpPr>
          <p:cNvPr id="3" name="כותרת 2">
            <a:extLst>
              <a:ext uri="{FF2B5EF4-FFF2-40B4-BE49-F238E27FC236}">
                <a16:creationId xmlns:a16="http://schemas.microsoft.com/office/drawing/2014/main" id="{68C9002B-33B4-3601-8CC5-04B751046414}"/>
              </a:ext>
            </a:extLst>
          </p:cNvPr>
          <p:cNvSpPr>
            <a:spLocks noGrp="1"/>
          </p:cNvSpPr>
          <p:nvPr>
            <p:ph type="title"/>
          </p:nvPr>
        </p:nvSpPr>
        <p:spPr/>
        <p:txBody>
          <a:bodyPr>
            <a:normAutofit fontScale="90000"/>
          </a:bodyPr>
          <a:lstStyle/>
          <a:p>
            <a:r>
              <a:rPr lang="he-IL" dirty="0"/>
              <a:t>ווקטור</a:t>
            </a:r>
          </a:p>
        </p:txBody>
      </p:sp>
      <p:sp>
        <p:nvSpPr>
          <p:cNvPr id="4" name="מציין מיקום של תאריך 3">
            <a:extLst>
              <a:ext uri="{FF2B5EF4-FFF2-40B4-BE49-F238E27FC236}">
                <a16:creationId xmlns:a16="http://schemas.microsoft.com/office/drawing/2014/main" id="{B5527700-FBBE-F4A1-B1B4-2F4C29D93AC2}"/>
              </a:ext>
            </a:extLst>
          </p:cNvPr>
          <p:cNvSpPr>
            <a:spLocks noGrp="1"/>
          </p:cNvSpPr>
          <p:nvPr>
            <p:ph type="dt" sz="half" idx="10"/>
          </p:nvPr>
        </p:nvSpPr>
        <p:spPr/>
        <p:txBody>
          <a:bodyPr/>
          <a:lstStyle/>
          <a:p>
            <a:fld id="{25F6CA1C-6C15-4B85-9538-4C1A559A5D17}" type="datetime9">
              <a:rPr lang="he-IL" smtClean="0"/>
              <a:t>16 אוגוסט, 2022</a:t>
            </a:fld>
            <a:endParaRPr lang="en-US" dirty="0"/>
          </a:p>
        </p:txBody>
      </p:sp>
      <p:sp>
        <p:nvSpPr>
          <p:cNvPr id="5" name="מציין מיקום של כותרת תחתונה 4">
            <a:extLst>
              <a:ext uri="{FF2B5EF4-FFF2-40B4-BE49-F238E27FC236}">
                <a16:creationId xmlns:a16="http://schemas.microsoft.com/office/drawing/2014/main" id="{E1F86C7D-0CC3-C64E-5364-D4F892E8F347}"/>
              </a:ext>
            </a:extLst>
          </p:cNvPr>
          <p:cNvSpPr>
            <a:spLocks noGrp="1"/>
          </p:cNvSpPr>
          <p:nvPr>
            <p:ph type="ftr" sz="quarter" idx="11"/>
          </p:nvPr>
        </p:nvSpPr>
        <p:spPr/>
        <p:txBody>
          <a:bodyPr/>
          <a:lstStyle/>
          <a:p>
            <a:r>
              <a:rPr lang="he-IL" dirty="0"/>
              <a:t>אלון קרימגנד</a:t>
            </a:r>
            <a:endParaRPr lang="en-US" dirty="0"/>
          </a:p>
        </p:txBody>
      </p:sp>
      <p:sp>
        <p:nvSpPr>
          <p:cNvPr id="6" name="מציין מיקום של מספר שקופית 5">
            <a:extLst>
              <a:ext uri="{FF2B5EF4-FFF2-40B4-BE49-F238E27FC236}">
                <a16:creationId xmlns:a16="http://schemas.microsoft.com/office/drawing/2014/main" id="{E03673B3-6E34-820B-6DA9-C548D0782399}"/>
              </a:ext>
            </a:extLst>
          </p:cNvPr>
          <p:cNvSpPr>
            <a:spLocks noGrp="1"/>
          </p:cNvSpPr>
          <p:nvPr>
            <p:ph type="sldNum" sz="quarter" idx="12"/>
          </p:nvPr>
        </p:nvSpPr>
        <p:spPr/>
        <p:txBody>
          <a:bodyPr/>
          <a:lstStyle/>
          <a:p>
            <a:fld id="{8A7A6979-0714-4377-B894-6BE4C2D6E202}" type="slidenum">
              <a:rPr lang="en-US" smtClean="0"/>
              <a:pPr/>
              <a:t>10</a:t>
            </a:fld>
            <a:endParaRPr lang="en-US" dirty="0"/>
          </a:p>
        </p:txBody>
      </p:sp>
      <p:sp>
        <p:nvSpPr>
          <p:cNvPr id="7" name="מלבן 6">
            <a:extLst>
              <a:ext uri="{FF2B5EF4-FFF2-40B4-BE49-F238E27FC236}">
                <a16:creationId xmlns:a16="http://schemas.microsoft.com/office/drawing/2014/main" id="{9E15F965-7A56-8B69-A350-B163C83459A1}"/>
              </a:ext>
            </a:extLst>
          </p:cNvPr>
          <p:cNvSpPr/>
          <p:nvPr/>
        </p:nvSpPr>
        <p:spPr>
          <a:xfrm flipH="1">
            <a:off x="1600198" y="4325054"/>
            <a:ext cx="8974975" cy="58347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spc="300">
              <a:solidFill>
                <a:schemeClr val="tx1"/>
              </a:solidFill>
              <a:latin typeface="Consolas" panose="020B0609020204030204" pitchFamily="49" charset="0"/>
            </a:endParaRPr>
          </a:p>
        </p:txBody>
      </p:sp>
      <p:sp>
        <p:nvSpPr>
          <p:cNvPr id="8" name="מלבן 7">
            <a:extLst>
              <a:ext uri="{FF2B5EF4-FFF2-40B4-BE49-F238E27FC236}">
                <a16:creationId xmlns:a16="http://schemas.microsoft.com/office/drawing/2014/main" id="{18232049-5C24-09DF-D06B-9556D33806EC}"/>
              </a:ext>
            </a:extLst>
          </p:cNvPr>
          <p:cNvSpPr/>
          <p:nvPr/>
        </p:nvSpPr>
        <p:spPr>
          <a:xfrm>
            <a:off x="5186470" y="4325054"/>
            <a:ext cx="5241428" cy="585651"/>
          </a:xfrm>
          <a:prstGeom prst="rect">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9" name="מלבן 8">
            <a:extLst>
              <a:ext uri="{FF2B5EF4-FFF2-40B4-BE49-F238E27FC236}">
                <a16:creationId xmlns:a16="http://schemas.microsoft.com/office/drawing/2014/main" id="{CDA5A563-7386-B1B7-FA1C-D04AC95EA50C}"/>
              </a:ext>
            </a:extLst>
          </p:cNvPr>
          <p:cNvSpPr/>
          <p:nvPr/>
        </p:nvSpPr>
        <p:spPr>
          <a:xfrm>
            <a:off x="5186470" y="4325054"/>
            <a:ext cx="2467747" cy="583473"/>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7" name="סוגר מסולסל שמאלי 16">
            <a:extLst>
              <a:ext uri="{FF2B5EF4-FFF2-40B4-BE49-F238E27FC236}">
                <a16:creationId xmlns:a16="http://schemas.microsoft.com/office/drawing/2014/main" id="{49E73F96-4430-D1FE-E76E-30DEF905381C}"/>
              </a:ext>
            </a:extLst>
          </p:cNvPr>
          <p:cNvSpPr/>
          <p:nvPr/>
        </p:nvSpPr>
        <p:spPr>
          <a:xfrm rot="5400000">
            <a:off x="6246171" y="2743674"/>
            <a:ext cx="348343" cy="2467747"/>
          </a:xfrm>
          <a:prstGeom prst="leftBrace">
            <a:avLst>
              <a:gd name="adj1" fmla="val 58333"/>
              <a:gd name="adj2" fmla="val 50000"/>
            </a:avLst>
          </a:prstGeom>
          <a:ln w="19050"/>
        </p:spPr>
        <p:style>
          <a:lnRef idx="1">
            <a:schemeClr val="accent1"/>
          </a:lnRef>
          <a:fillRef idx="0">
            <a:schemeClr val="accent1"/>
          </a:fillRef>
          <a:effectRef idx="0">
            <a:schemeClr val="accent1"/>
          </a:effectRef>
          <a:fontRef idx="minor">
            <a:schemeClr val="tx1"/>
          </a:fontRef>
        </p:style>
        <p:txBody>
          <a:bodyPr rtlCol="1" anchor="ctr"/>
          <a:lstStyle/>
          <a:p>
            <a:pPr algn="ctr"/>
            <a:endParaRPr lang="he-IL"/>
          </a:p>
        </p:txBody>
      </p:sp>
      <p:sp>
        <p:nvSpPr>
          <p:cNvPr id="18" name="תיבת טקסט 17">
            <a:extLst>
              <a:ext uri="{FF2B5EF4-FFF2-40B4-BE49-F238E27FC236}">
                <a16:creationId xmlns:a16="http://schemas.microsoft.com/office/drawing/2014/main" id="{19A15B1F-9D37-4B6F-EC2F-F91689CF0B99}"/>
              </a:ext>
            </a:extLst>
          </p:cNvPr>
          <p:cNvSpPr txBox="1"/>
          <p:nvPr/>
        </p:nvSpPr>
        <p:spPr>
          <a:xfrm>
            <a:off x="5464792" y="3370618"/>
            <a:ext cx="1911101" cy="369332"/>
          </a:xfrm>
          <a:prstGeom prst="rect">
            <a:avLst/>
          </a:prstGeom>
          <a:noFill/>
        </p:spPr>
        <p:txBody>
          <a:bodyPr wrap="none" rtlCol="1">
            <a:spAutoFit/>
          </a:bodyPr>
          <a:lstStyle/>
          <a:p>
            <a:pPr algn="ctr"/>
            <a:r>
              <a:rPr lang="he-IL" dirty="0">
                <a:solidFill>
                  <a:schemeClr val="accent1"/>
                </a:solidFill>
              </a:rPr>
              <a:t>איברי המערך עצמם</a:t>
            </a:r>
          </a:p>
        </p:txBody>
      </p:sp>
      <p:sp>
        <p:nvSpPr>
          <p:cNvPr id="19" name="סוגר מסולסל שמאלי 18">
            <a:extLst>
              <a:ext uri="{FF2B5EF4-FFF2-40B4-BE49-F238E27FC236}">
                <a16:creationId xmlns:a16="http://schemas.microsoft.com/office/drawing/2014/main" id="{6C53133D-EBE9-883E-7663-5FFC3FD95E99}"/>
              </a:ext>
            </a:extLst>
          </p:cNvPr>
          <p:cNvSpPr/>
          <p:nvPr/>
        </p:nvSpPr>
        <p:spPr>
          <a:xfrm rot="16200000">
            <a:off x="7633012" y="2637762"/>
            <a:ext cx="348343" cy="5241429"/>
          </a:xfrm>
          <a:prstGeom prst="leftBrace">
            <a:avLst>
              <a:gd name="adj1" fmla="val 58333"/>
              <a:gd name="adj2" fmla="val 50000"/>
            </a:avLst>
          </a:prstGeom>
          <a:ln w="19050">
            <a:solidFill>
              <a:schemeClr val="accent6">
                <a:lumMod val="50000"/>
              </a:schemeClr>
            </a:solidFill>
          </a:ln>
        </p:spPr>
        <p:style>
          <a:lnRef idx="1">
            <a:schemeClr val="accent1"/>
          </a:lnRef>
          <a:fillRef idx="0">
            <a:schemeClr val="accent1"/>
          </a:fillRef>
          <a:effectRef idx="0">
            <a:schemeClr val="accent1"/>
          </a:effectRef>
          <a:fontRef idx="minor">
            <a:schemeClr val="tx1"/>
          </a:fontRef>
        </p:style>
        <p:txBody>
          <a:bodyPr rtlCol="1" anchor="ctr"/>
          <a:lstStyle/>
          <a:p>
            <a:pPr algn="ctr"/>
            <a:endParaRPr lang="he-IL"/>
          </a:p>
        </p:txBody>
      </p:sp>
      <p:sp>
        <p:nvSpPr>
          <p:cNvPr id="20" name="תיבת טקסט 19">
            <a:extLst>
              <a:ext uri="{FF2B5EF4-FFF2-40B4-BE49-F238E27FC236}">
                <a16:creationId xmlns:a16="http://schemas.microsoft.com/office/drawing/2014/main" id="{9B325B54-4FBE-C631-4024-F249F05FBC13}"/>
              </a:ext>
            </a:extLst>
          </p:cNvPr>
          <p:cNvSpPr txBox="1"/>
          <p:nvPr/>
        </p:nvSpPr>
        <p:spPr>
          <a:xfrm>
            <a:off x="6443711" y="5500756"/>
            <a:ext cx="2723824" cy="369332"/>
          </a:xfrm>
          <a:prstGeom prst="rect">
            <a:avLst/>
          </a:prstGeom>
          <a:noFill/>
        </p:spPr>
        <p:txBody>
          <a:bodyPr wrap="none" rtlCol="1">
            <a:spAutoFit/>
          </a:bodyPr>
          <a:lstStyle/>
          <a:p>
            <a:pPr algn="ctr"/>
            <a:r>
              <a:rPr lang="he-IL" dirty="0">
                <a:solidFill>
                  <a:schemeClr val="accent6">
                    <a:lumMod val="50000"/>
                  </a:schemeClr>
                </a:solidFill>
              </a:rPr>
              <a:t>המקום שלוקח המערך בזיכרון</a:t>
            </a:r>
          </a:p>
        </p:txBody>
      </p:sp>
      <p:sp>
        <p:nvSpPr>
          <p:cNvPr id="10" name="תיבת טקסט 9">
            <a:extLst>
              <a:ext uri="{FF2B5EF4-FFF2-40B4-BE49-F238E27FC236}">
                <a16:creationId xmlns:a16="http://schemas.microsoft.com/office/drawing/2014/main" id="{D23C3E56-6700-14C8-3D5A-B65EE26B655A}"/>
              </a:ext>
            </a:extLst>
          </p:cNvPr>
          <p:cNvSpPr txBox="1"/>
          <p:nvPr/>
        </p:nvSpPr>
        <p:spPr>
          <a:xfrm>
            <a:off x="1616826" y="3480210"/>
            <a:ext cx="3438997" cy="646331"/>
          </a:xfrm>
          <a:prstGeom prst="rect">
            <a:avLst/>
          </a:prstGeom>
          <a:noFill/>
        </p:spPr>
        <p:txBody>
          <a:bodyPr wrap="square" rtlCol="1">
            <a:spAutoFit/>
          </a:bodyPr>
          <a:lstStyle/>
          <a:p>
            <a:pPr algn="ctr"/>
            <a:r>
              <a:rPr lang="he-IL" dirty="0">
                <a:solidFill>
                  <a:schemeClr val="accent2">
                    <a:lumMod val="75000"/>
                  </a:schemeClr>
                </a:solidFill>
              </a:rPr>
              <a:t>ברגע שהמקום יגמר, המערך כולו יועתק למיקום חדש וגדול יותר בזיכרון</a:t>
            </a:r>
          </a:p>
        </p:txBody>
      </p:sp>
    </p:spTree>
    <p:extLst>
      <p:ext uri="{BB962C8B-B14F-4D97-AF65-F5344CB8AC3E}">
        <p14:creationId xmlns:p14="http://schemas.microsoft.com/office/powerpoint/2010/main" val="414986984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תוכן 1">
            <a:extLst>
              <a:ext uri="{FF2B5EF4-FFF2-40B4-BE49-F238E27FC236}">
                <a16:creationId xmlns:a16="http://schemas.microsoft.com/office/drawing/2014/main" id="{D747D10E-40F9-96EF-BA4D-3537E620474A}"/>
              </a:ext>
            </a:extLst>
          </p:cNvPr>
          <p:cNvSpPr>
            <a:spLocks noGrp="1"/>
          </p:cNvSpPr>
          <p:nvPr>
            <p:ph idx="1"/>
          </p:nvPr>
        </p:nvSpPr>
        <p:spPr>
          <a:xfrm>
            <a:off x="3256930" y="1425146"/>
            <a:ext cx="5677988" cy="4314881"/>
          </a:xfrm>
        </p:spPr>
        <p:txBody>
          <a:bodyPr>
            <a:normAutofit fontScale="77500" lnSpcReduction="20000"/>
          </a:bodyPr>
          <a:lstStyle/>
          <a:p>
            <a:pPr marL="0" indent="0" algn="l" rtl="0">
              <a:buNone/>
            </a:pPr>
            <a:r>
              <a:rPr lang="en-US" b="0" dirty="0">
                <a:solidFill>
                  <a:srgbClr val="FFAE57"/>
                </a:solidFill>
                <a:effectLst/>
                <a:latin typeface="Consolas" panose="020B0609020204030204" pitchFamily="49" charset="0"/>
              </a:rPr>
              <a:t>#include</a:t>
            </a:r>
            <a:r>
              <a:rPr lang="en-US" b="0" dirty="0">
                <a:solidFill>
                  <a:srgbClr val="D9D7CE"/>
                </a:solidFill>
                <a:effectLst/>
                <a:latin typeface="Consolas" panose="020B0609020204030204" pitchFamily="49" charset="0"/>
              </a:rPr>
              <a:t> </a:t>
            </a:r>
            <a:r>
              <a:rPr lang="en-US" b="0" dirty="0">
                <a:solidFill>
                  <a:srgbClr val="BAE67E"/>
                </a:solidFill>
                <a:effectLst/>
                <a:latin typeface="Consolas" panose="020B0609020204030204" pitchFamily="49" charset="0"/>
              </a:rPr>
              <a:t>&lt;bits/</a:t>
            </a:r>
            <a:r>
              <a:rPr lang="en-US" b="0" dirty="0" err="1">
                <a:solidFill>
                  <a:srgbClr val="BAE67E"/>
                </a:solidFill>
                <a:effectLst/>
                <a:latin typeface="Consolas" panose="020B0609020204030204" pitchFamily="49" charset="0"/>
              </a:rPr>
              <a:t>stdc</a:t>
            </a:r>
            <a:r>
              <a:rPr lang="en-US" b="0" dirty="0">
                <a:solidFill>
                  <a:srgbClr val="BAE67E"/>
                </a:solidFill>
                <a:effectLst/>
                <a:latin typeface="Consolas" panose="020B0609020204030204" pitchFamily="49" charset="0"/>
              </a:rPr>
              <a:t>++.h&gt;</a:t>
            </a:r>
            <a:endParaRPr lang="en-US" b="0" dirty="0">
              <a:solidFill>
                <a:srgbClr val="D9D7CE"/>
              </a:solidFill>
              <a:effectLst/>
              <a:latin typeface="Consolas" panose="020B0609020204030204" pitchFamily="49" charset="0"/>
            </a:endParaRPr>
          </a:p>
          <a:p>
            <a:pPr marL="0" indent="0" algn="l" rtl="0">
              <a:buNone/>
            </a:pPr>
            <a:r>
              <a:rPr lang="en-US" b="0" dirty="0">
                <a:solidFill>
                  <a:srgbClr val="FFAE57"/>
                </a:solidFill>
                <a:effectLst/>
                <a:latin typeface="Consolas" panose="020B0609020204030204" pitchFamily="49" charset="0"/>
              </a:rPr>
              <a:t>using</a:t>
            </a:r>
            <a:r>
              <a:rPr lang="en-US" b="0" dirty="0">
                <a:solidFill>
                  <a:srgbClr val="D9D7CE"/>
                </a:solidFill>
                <a:effectLst/>
                <a:latin typeface="Consolas" panose="020B0609020204030204" pitchFamily="49" charset="0"/>
              </a:rPr>
              <a:t> </a:t>
            </a:r>
            <a:r>
              <a:rPr lang="en-US" b="0" dirty="0">
                <a:solidFill>
                  <a:srgbClr val="FFAE57"/>
                </a:solidFill>
                <a:effectLst/>
                <a:latin typeface="Consolas" panose="020B0609020204030204" pitchFamily="49" charset="0"/>
              </a:rPr>
              <a:t>namespace</a:t>
            </a:r>
            <a:r>
              <a:rPr lang="en-US" b="0" dirty="0">
                <a:solidFill>
                  <a:srgbClr val="D9D7CE"/>
                </a:solidFill>
                <a:effectLst/>
                <a:latin typeface="Consolas" panose="020B0609020204030204" pitchFamily="49" charset="0"/>
              </a:rPr>
              <a:t> std;</a:t>
            </a:r>
          </a:p>
          <a:p>
            <a:pPr marL="0" indent="0" algn="l" rtl="0">
              <a:buNone/>
            </a:pPr>
            <a:br>
              <a:rPr lang="en-US" b="0" dirty="0">
                <a:solidFill>
                  <a:srgbClr val="D9D7CE"/>
                </a:solidFill>
                <a:effectLst/>
                <a:latin typeface="Consolas" panose="020B0609020204030204" pitchFamily="49" charset="0"/>
              </a:rPr>
            </a:br>
            <a:r>
              <a:rPr lang="en-US" b="0" dirty="0">
                <a:solidFill>
                  <a:srgbClr val="FFAE57"/>
                </a:solidFill>
                <a:effectLst/>
                <a:latin typeface="Consolas" panose="020B0609020204030204" pitchFamily="49" charset="0"/>
              </a:rPr>
              <a:t>typedef</a:t>
            </a:r>
            <a:r>
              <a:rPr lang="en-US" b="0" dirty="0">
                <a:solidFill>
                  <a:srgbClr val="D9D7CE"/>
                </a:solidFill>
                <a:effectLst/>
                <a:latin typeface="Consolas" panose="020B0609020204030204" pitchFamily="49" charset="0"/>
              </a:rPr>
              <a:t> vector</a:t>
            </a:r>
            <a:r>
              <a:rPr lang="en-US" b="0" dirty="0">
                <a:solidFill>
                  <a:srgbClr val="FFAE57"/>
                </a:solidFill>
                <a:effectLst/>
                <a:latin typeface="Consolas" panose="020B0609020204030204" pitchFamily="49" charset="0"/>
              </a:rPr>
              <a:t>&lt;int&gt;</a:t>
            </a:r>
            <a:r>
              <a:rPr lang="en-US" b="0" dirty="0">
                <a:solidFill>
                  <a:srgbClr val="D9D7CE"/>
                </a:solidFill>
                <a:effectLst/>
                <a:latin typeface="Consolas" panose="020B0609020204030204" pitchFamily="49" charset="0"/>
              </a:rPr>
              <a:t> </a:t>
            </a:r>
            <a:r>
              <a:rPr lang="en-US" b="0" dirty="0">
                <a:solidFill>
                  <a:srgbClr val="5CCFE6"/>
                </a:solidFill>
                <a:effectLst/>
                <a:latin typeface="Consolas" panose="020B0609020204030204" pitchFamily="49" charset="0"/>
              </a:rPr>
              <a:t>vi</a:t>
            </a:r>
            <a:r>
              <a:rPr lang="en-US" b="0" dirty="0">
                <a:solidFill>
                  <a:srgbClr val="D9D7CE"/>
                </a:solidFill>
                <a:effectLst/>
                <a:latin typeface="Consolas" panose="020B0609020204030204" pitchFamily="49" charset="0"/>
              </a:rPr>
              <a:t>;</a:t>
            </a:r>
          </a:p>
          <a:p>
            <a:pPr marL="0" indent="0" algn="l" rtl="0">
              <a:buNone/>
            </a:pPr>
            <a:br>
              <a:rPr lang="en-US" b="0" dirty="0">
                <a:solidFill>
                  <a:srgbClr val="D9D7CE"/>
                </a:solidFill>
                <a:effectLst/>
                <a:latin typeface="Consolas" panose="020B0609020204030204" pitchFamily="49" charset="0"/>
              </a:rPr>
            </a:br>
            <a:r>
              <a:rPr lang="en-US" b="0" dirty="0">
                <a:solidFill>
                  <a:srgbClr val="FFAE57"/>
                </a:solidFill>
                <a:effectLst/>
                <a:latin typeface="Consolas" panose="020B0609020204030204" pitchFamily="49" charset="0"/>
              </a:rPr>
              <a:t>int</a:t>
            </a:r>
            <a:r>
              <a:rPr lang="en-US" b="0" dirty="0">
                <a:solidFill>
                  <a:srgbClr val="D9D7CE"/>
                </a:solidFill>
                <a:effectLst/>
                <a:latin typeface="Consolas" panose="020B0609020204030204" pitchFamily="49" charset="0"/>
              </a:rPr>
              <a:t> </a:t>
            </a:r>
            <a:r>
              <a:rPr lang="en-US" b="0" dirty="0">
                <a:solidFill>
                  <a:srgbClr val="FFD580"/>
                </a:solidFill>
                <a:effectLst/>
                <a:latin typeface="Consolas" panose="020B0609020204030204" pitchFamily="49" charset="0"/>
              </a:rPr>
              <a:t>main</a:t>
            </a:r>
            <a:r>
              <a:rPr lang="en-US" b="0" dirty="0">
                <a:solidFill>
                  <a:srgbClr val="D9D7CE"/>
                </a:solidFill>
                <a:effectLst/>
                <a:latin typeface="Consolas" panose="020B0609020204030204" pitchFamily="49" charset="0"/>
              </a:rPr>
              <a:t>() {</a:t>
            </a:r>
          </a:p>
          <a:p>
            <a:pPr marL="0" indent="0" algn="l" rtl="0">
              <a:buNone/>
            </a:pPr>
            <a:r>
              <a:rPr lang="en-US" b="0" dirty="0">
                <a:solidFill>
                  <a:srgbClr val="D9D7CE"/>
                </a:solidFill>
                <a:effectLst/>
                <a:latin typeface="Consolas" panose="020B0609020204030204" pitchFamily="49" charset="0"/>
              </a:rPr>
              <a:t>    </a:t>
            </a:r>
            <a:r>
              <a:rPr lang="en-US" b="0" dirty="0">
                <a:solidFill>
                  <a:srgbClr val="5CCFE6"/>
                </a:solidFill>
                <a:effectLst/>
                <a:latin typeface="Consolas" panose="020B0609020204030204" pitchFamily="49" charset="0"/>
              </a:rPr>
              <a:t>vi</a:t>
            </a:r>
            <a:r>
              <a:rPr lang="en-US" b="0" dirty="0">
                <a:solidFill>
                  <a:srgbClr val="D9D7CE"/>
                </a:solidFill>
                <a:effectLst/>
                <a:latin typeface="Consolas" panose="020B0609020204030204" pitchFamily="49" charset="0"/>
              </a:rPr>
              <a:t> </a:t>
            </a:r>
            <a:r>
              <a:rPr lang="en-US" b="0" dirty="0" err="1">
                <a:solidFill>
                  <a:srgbClr val="D9D7CE"/>
                </a:solidFill>
                <a:effectLst/>
                <a:latin typeface="Consolas" panose="020B0609020204030204" pitchFamily="49" charset="0"/>
              </a:rPr>
              <a:t>vec</a:t>
            </a:r>
            <a:r>
              <a:rPr lang="en-US" b="0" dirty="0">
                <a:solidFill>
                  <a:srgbClr val="D9D7CE"/>
                </a:solidFill>
                <a:effectLst/>
                <a:latin typeface="Consolas" panose="020B0609020204030204" pitchFamily="49" charset="0"/>
              </a:rPr>
              <a:t>(</a:t>
            </a:r>
            <a:r>
              <a:rPr lang="en-US" b="0" dirty="0">
                <a:solidFill>
                  <a:srgbClr val="D4BFFF"/>
                </a:solidFill>
                <a:effectLst/>
                <a:latin typeface="Consolas" panose="020B0609020204030204" pitchFamily="49" charset="0"/>
              </a:rPr>
              <a:t>3</a:t>
            </a:r>
            <a:r>
              <a:rPr lang="en-US" b="0" dirty="0">
                <a:solidFill>
                  <a:srgbClr val="D9D7CE"/>
                </a:solidFill>
                <a:effectLst/>
                <a:latin typeface="Consolas" panose="020B0609020204030204" pitchFamily="49" charset="0"/>
              </a:rPr>
              <a:t>, </a:t>
            </a:r>
            <a:r>
              <a:rPr lang="en-US" b="0" dirty="0">
                <a:solidFill>
                  <a:srgbClr val="D4BFFF"/>
                </a:solidFill>
                <a:effectLst/>
                <a:latin typeface="Consolas" panose="020B0609020204030204" pitchFamily="49" charset="0"/>
              </a:rPr>
              <a:t>0</a:t>
            </a:r>
            <a:r>
              <a:rPr lang="en-US" b="0" dirty="0">
                <a:solidFill>
                  <a:srgbClr val="D9D7CE"/>
                </a:solidFill>
                <a:effectLst/>
                <a:latin typeface="Consolas" panose="020B0609020204030204" pitchFamily="49" charset="0"/>
              </a:rPr>
              <a:t>);</a:t>
            </a:r>
            <a:r>
              <a:rPr lang="en-US" b="0" dirty="0">
                <a:solidFill>
                  <a:srgbClr val="5C6773"/>
                </a:solidFill>
                <a:effectLst/>
                <a:latin typeface="Consolas" panose="020B0609020204030204" pitchFamily="49" charset="0"/>
              </a:rPr>
              <a:t>                // </a:t>
            </a:r>
            <a:r>
              <a:rPr lang="en-US" b="0" dirty="0" err="1">
                <a:solidFill>
                  <a:srgbClr val="5C6773"/>
                </a:solidFill>
                <a:effectLst/>
                <a:latin typeface="Consolas" panose="020B0609020204030204" pitchFamily="49" charset="0"/>
              </a:rPr>
              <a:t>vec</a:t>
            </a:r>
            <a:r>
              <a:rPr lang="en-US" b="0" dirty="0">
                <a:solidFill>
                  <a:srgbClr val="5C6773"/>
                </a:solidFill>
                <a:effectLst/>
                <a:latin typeface="Consolas" panose="020B0609020204030204" pitchFamily="49" charset="0"/>
              </a:rPr>
              <a:t> = {0, 0, 0}</a:t>
            </a:r>
            <a:endParaRPr lang="en-US" b="0" dirty="0">
              <a:solidFill>
                <a:srgbClr val="D9D7CE"/>
              </a:solidFill>
              <a:effectLst/>
              <a:latin typeface="Consolas" panose="020B0609020204030204" pitchFamily="49" charset="0"/>
            </a:endParaRPr>
          </a:p>
          <a:p>
            <a:pPr marL="0" indent="0" algn="l" rtl="0">
              <a:buNone/>
            </a:pPr>
            <a:r>
              <a:rPr lang="en-US" b="0" dirty="0">
                <a:solidFill>
                  <a:srgbClr val="D9D7CE"/>
                </a:solidFill>
                <a:effectLst/>
                <a:latin typeface="Consolas" panose="020B0609020204030204" pitchFamily="49" charset="0"/>
              </a:rPr>
              <a:t>    </a:t>
            </a:r>
            <a:r>
              <a:rPr lang="en-US" b="0" dirty="0" err="1">
                <a:solidFill>
                  <a:srgbClr val="D9D7CE"/>
                </a:solidFill>
                <a:effectLst/>
                <a:latin typeface="Consolas" panose="020B0609020204030204" pitchFamily="49" charset="0"/>
              </a:rPr>
              <a:t>vec.</a:t>
            </a:r>
            <a:r>
              <a:rPr lang="en-US" b="0" dirty="0" err="1">
                <a:solidFill>
                  <a:srgbClr val="FFD580"/>
                </a:solidFill>
                <a:effectLst/>
                <a:latin typeface="Consolas" panose="020B0609020204030204" pitchFamily="49" charset="0"/>
              </a:rPr>
              <a:t>push_back</a:t>
            </a:r>
            <a:r>
              <a:rPr lang="en-US" b="0" dirty="0">
                <a:solidFill>
                  <a:srgbClr val="D9D7CE"/>
                </a:solidFill>
                <a:effectLst/>
                <a:latin typeface="Consolas" panose="020B0609020204030204" pitchFamily="49" charset="0"/>
              </a:rPr>
              <a:t>(</a:t>
            </a:r>
            <a:r>
              <a:rPr lang="en-US" b="0" dirty="0">
                <a:solidFill>
                  <a:srgbClr val="D4BFFF"/>
                </a:solidFill>
                <a:effectLst/>
                <a:latin typeface="Consolas" panose="020B0609020204030204" pitchFamily="49" charset="0"/>
              </a:rPr>
              <a:t>1</a:t>
            </a:r>
            <a:r>
              <a:rPr lang="en-US" b="0" dirty="0">
                <a:solidFill>
                  <a:srgbClr val="D9D7CE"/>
                </a:solidFill>
                <a:effectLst/>
                <a:latin typeface="Consolas" panose="020B0609020204030204" pitchFamily="49" charset="0"/>
              </a:rPr>
              <a:t>);</a:t>
            </a:r>
            <a:r>
              <a:rPr lang="en-US" b="0" dirty="0">
                <a:solidFill>
                  <a:srgbClr val="5C6773"/>
                </a:solidFill>
                <a:effectLst/>
                <a:latin typeface="Consolas" panose="020B0609020204030204" pitchFamily="49" charset="0"/>
              </a:rPr>
              <a:t>            // </a:t>
            </a:r>
            <a:r>
              <a:rPr lang="en-US" b="0" dirty="0" err="1">
                <a:solidFill>
                  <a:srgbClr val="5C6773"/>
                </a:solidFill>
                <a:effectLst/>
                <a:latin typeface="Consolas" panose="020B0609020204030204" pitchFamily="49" charset="0"/>
              </a:rPr>
              <a:t>vec</a:t>
            </a:r>
            <a:r>
              <a:rPr lang="en-US" b="0" dirty="0">
                <a:solidFill>
                  <a:srgbClr val="5C6773"/>
                </a:solidFill>
                <a:effectLst/>
                <a:latin typeface="Consolas" panose="020B0609020204030204" pitchFamily="49" charset="0"/>
              </a:rPr>
              <a:t> = {0, 0, 0, 1}</a:t>
            </a:r>
            <a:endParaRPr lang="en-US" b="0" dirty="0">
              <a:solidFill>
                <a:srgbClr val="D9D7CE"/>
              </a:solidFill>
              <a:effectLst/>
              <a:latin typeface="Consolas" panose="020B0609020204030204" pitchFamily="49" charset="0"/>
            </a:endParaRPr>
          </a:p>
          <a:p>
            <a:pPr marL="0" indent="0" algn="l" rtl="0">
              <a:buNone/>
            </a:pPr>
            <a:r>
              <a:rPr lang="en-US" b="0" dirty="0">
                <a:solidFill>
                  <a:srgbClr val="D9D7CE"/>
                </a:solidFill>
                <a:effectLst/>
                <a:latin typeface="Consolas" panose="020B0609020204030204" pitchFamily="49" charset="0"/>
              </a:rPr>
              <a:t>    </a:t>
            </a:r>
            <a:r>
              <a:rPr lang="en-US" b="0" dirty="0" err="1">
                <a:solidFill>
                  <a:srgbClr val="D9D7CE"/>
                </a:solidFill>
                <a:effectLst/>
                <a:latin typeface="Consolas" panose="020B0609020204030204" pitchFamily="49" charset="0"/>
              </a:rPr>
              <a:t>vec</a:t>
            </a:r>
            <a:r>
              <a:rPr lang="en-US" b="0" dirty="0">
                <a:solidFill>
                  <a:srgbClr val="D9D7CE"/>
                </a:solidFill>
                <a:effectLst/>
                <a:latin typeface="Consolas" panose="020B0609020204030204" pitchFamily="49" charset="0"/>
              </a:rPr>
              <a:t>[</a:t>
            </a:r>
            <a:r>
              <a:rPr lang="en-US" b="0" dirty="0">
                <a:solidFill>
                  <a:srgbClr val="D4BFFF"/>
                </a:solidFill>
                <a:effectLst/>
                <a:latin typeface="Consolas" panose="020B0609020204030204" pitchFamily="49" charset="0"/>
              </a:rPr>
              <a:t>1</a:t>
            </a:r>
            <a:r>
              <a:rPr lang="en-US" b="0" dirty="0">
                <a:solidFill>
                  <a:srgbClr val="D9D7CE"/>
                </a:solidFill>
                <a:effectLst/>
                <a:latin typeface="Consolas" panose="020B0609020204030204" pitchFamily="49" charset="0"/>
              </a:rPr>
              <a:t>] </a:t>
            </a:r>
            <a:r>
              <a:rPr lang="en-US" b="0" dirty="0">
                <a:solidFill>
                  <a:srgbClr val="FFAE57"/>
                </a:solidFill>
                <a:effectLst/>
                <a:latin typeface="Consolas" panose="020B0609020204030204" pitchFamily="49" charset="0"/>
              </a:rPr>
              <a:t>=</a:t>
            </a:r>
            <a:r>
              <a:rPr lang="en-US" b="0" dirty="0">
                <a:solidFill>
                  <a:srgbClr val="D9D7CE"/>
                </a:solidFill>
                <a:effectLst/>
                <a:latin typeface="Consolas" panose="020B0609020204030204" pitchFamily="49" charset="0"/>
              </a:rPr>
              <a:t> </a:t>
            </a:r>
            <a:r>
              <a:rPr lang="en-US" b="0" dirty="0">
                <a:solidFill>
                  <a:srgbClr val="D4BFFF"/>
                </a:solidFill>
                <a:effectLst/>
                <a:latin typeface="Consolas" panose="020B0609020204030204" pitchFamily="49" charset="0"/>
              </a:rPr>
              <a:t>2</a:t>
            </a:r>
            <a:r>
              <a:rPr lang="en-US" b="0" dirty="0">
                <a:solidFill>
                  <a:srgbClr val="D9D7CE"/>
                </a:solidFill>
                <a:effectLst/>
                <a:latin typeface="Consolas" panose="020B0609020204030204" pitchFamily="49" charset="0"/>
              </a:rPr>
              <a:t>;</a:t>
            </a:r>
            <a:r>
              <a:rPr lang="en-US" b="0" dirty="0">
                <a:solidFill>
                  <a:srgbClr val="5C6773"/>
                </a:solidFill>
                <a:effectLst/>
                <a:latin typeface="Consolas" panose="020B0609020204030204" pitchFamily="49" charset="0"/>
              </a:rPr>
              <a:t>                  // </a:t>
            </a:r>
            <a:r>
              <a:rPr lang="en-US" b="0" dirty="0" err="1">
                <a:solidFill>
                  <a:srgbClr val="5C6773"/>
                </a:solidFill>
                <a:effectLst/>
                <a:latin typeface="Consolas" panose="020B0609020204030204" pitchFamily="49" charset="0"/>
              </a:rPr>
              <a:t>vec</a:t>
            </a:r>
            <a:r>
              <a:rPr lang="en-US" b="0" dirty="0">
                <a:solidFill>
                  <a:srgbClr val="5C6773"/>
                </a:solidFill>
                <a:effectLst/>
                <a:latin typeface="Consolas" panose="020B0609020204030204" pitchFamily="49" charset="0"/>
              </a:rPr>
              <a:t> = {0, 2, 0, 1}</a:t>
            </a:r>
            <a:endParaRPr lang="en-US" b="0" dirty="0">
              <a:solidFill>
                <a:srgbClr val="D9D7CE"/>
              </a:solidFill>
              <a:effectLst/>
              <a:latin typeface="Consolas" panose="020B0609020204030204" pitchFamily="49" charset="0"/>
            </a:endParaRPr>
          </a:p>
          <a:p>
            <a:pPr marL="0" indent="0" algn="l" rtl="0">
              <a:buNone/>
            </a:pPr>
            <a:r>
              <a:rPr lang="en-US" b="0" dirty="0">
                <a:solidFill>
                  <a:srgbClr val="D9D7CE"/>
                </a:solidFill>
                <a:effectLst/>
                <a:latin typeface="Consolas" panose="020B0609020204030204" pitchFamily="49" charset="0"/>
              </a:rPr>
              <a:t>    </a:t>
            </a:r>
            <a:r>
              <a:rPr lang="en-US" b="0" dirty="0" err="1">
                <a:solidFill>
                  <a:srgbClr val="D9D7CE"/>
                </a:solidFill>
                <a:effectLst/>
                <a:latin typeface="Consolas" panose="020B0609020204030204" pitchFamily="49" charset="0"/>
              </a:rPr>
              <a:t>cout</a:t>
            </a:r>
            <a:r>
              <a:rPr lang="en-US" b="0" dirty="0">
                <a:solidFill>
                  <a:srgbClr val="D9D7CE"/>
                </a:solidFill>
                <a:effectLst/>
                <a:latin typeface="Consolas" panose="020B0609020204030204" pitchFamily="49" charset="0"/>
              </a:rPr>
              <a:t> </a:t>
            </a:r>
            <a:r>
              <a:rPr lang="en-US" b="0" dirty="0">
                <a:solidFill>
                  <a:srgbClr val="FFAE57"/>
                </a:solidFill>
                <a:effectLst/>
                <a:latin typeface="Consolas" panose="020B0609020204030204" pitchFamily="49" charset="0"/>
              </a:rPr>
              <a:t>&lt;&lt;</a:t>
            </a:r>
            <a:r>
              <a:rPr lang="en-US" b="0" dirty="0">
                <a:solidFill>
                  <a:srgbClr val="D9D7CE"/>
                </a:solidFill>
                <a:effectLst/>
                <a:latin typeface="Consolas" panose="020B0609020204030204" pitchFamily="49" charset="0"/>
              </a:rPr>
              <a:t> </a:t>
            </a:r>
            <a:r>
              <a:rPr lang="en-US" b="0" dirty="0" err="1">
                <a:solidFill>
                  <a:srgbClr val="D9D7CE"/>
                </a:solidFill>
                <a:effectLst/>
                <a:latin typeface="Consolas" panose="020B0609020204030204" pitchFamily="49" charset="0"/>
              </a:rPr>
              <a:t>vec</a:t>
            </a:r>
            <a:r>
              <a:rPr lang="en-US" b="0" dirty="0">
                <a:solidFill>
                  <a:srgbClr val="D9D7CE"/>
                </a:solidFill>
                <a:effectLst/>
                <a:latin typeface="Consolas" panose="020B0609020204030204" pitchFamily="49" charset="0"/>
              </a:rPr>
              <a:t>[</a:t>
            </a:r>
            <a:r>
              <a:rPr lang="en-US" b="0" dirty="0">
                <a:solidFill>
                  <a:srgbClr val="D4BFFF"/>
                </a:solidFill>
                <a:effectLst/>
                <a:latin typeface="Consolas" panose="020B0609020204030204" pitchFamily="49" charset="0"/>
              </a:rPr>
              <a:t>3</a:t>
            </a:r>
            <a:r>
              <a:rPr lang="en-US" b="0" dirty="0">
                <a:solidFill>
                  <a:srgbClr val="D9D7CE"/>
                </a:solidFill>
                <a:effectLst/>
                <a:latin typeface="Consolas" panose="020B0609020204030204" pitchFamily="49" charset="0"/>
              </a:rPr>
              <a:t>] </a:t>
            </a:r>
            <a:r>
              <a:rPr lang="en-US" b="0" dirty="0">
                <a:solidFill>
                  <a:srgbClr val="FFAE57"/>
                </a:solidFill>
                <a:effectLst/>
                <a:latin typeface="Consolas" panose="020B0609020204030204" pitchFamily="49" charset="0"/>
              </a:rPr>
              <a:t>&lt;&lt;</a:t>
            </a:r>
            <a:r>
              <a:rPr lang="en-US" b="0" dirty="0">
                <a:solidFill>
                  <a:srgbClr val="D9D7CE"/>
                </a:solidFill>
                <a:effectLst/>
                <a:latin typeface="Consolas" panose="020B0609020204030204" pitchFamily="49" charset="0"/>
              </a:rPr>
              <a:t> </a:t>
            </a:r>
            <a:r>
              <a:rPr lang="en-US" b="0" dirty="0" err="1">
                <a:solidFill>
                  <a:srgbClr val="D9D7CE"/>
                </a:solidFill>
                <a:effectLst/>
                <a:latin typeface="Consolas" panose="020B0609020204030204" pitchFamily="49" charset="0"/>
              </a:rPr>
              <a:t>endl</a:t>
            </a:r>
            <a:r>
              <a:rPr lang="en-US" b="0" dirty="0">
                <a:solidFill>
                  <a:srgbClr val="D9D7CE"/>
                </a:solidFill>
                <a:effectLst/>
                <a:latin typeface="Consolas" panose="020B0609020204030204" pitchFamily="49" charset="0"/>
              </a:rPr>
              <a:t>;</a:t>
            </a:r>
            <a:r>
              <a:rPr lang="en-US" b="0" dirty="0">
                <a:solidFill>
                  <a:srgbClr val="5C6773"/>
                </a:solidFill>
                <a:effectLst/>
                <a:latin typeface="Consolas" panose="020B0609020204030204" pitchFamily="49" charset="0"/>
              </a:rPr>
              <a:t>      // prints 1</a:t>
            </a:r>
            <a:endParaRPr lang="en-US" b="0" dirty="0">
              <a:solidFill>
                <a:srgbClr val="D9D7CE"/>
              </a:solidFill>
              <a:effectLst/>
              <a:latin typeface="Consolas" panose="020B0609020204030204" pitchFamily="49" charset="0"/>
            </a:endParaRPr>
          </a:p>
          <a:p>
            <a:pPr marL="0" indent="0" algn="l" rtl="0">
              <a:buNone/>
            </a:pPr>
            <a:r>
              <a:rPr lang="en-US" b="0" dirty="0">
                <a:solidFill>
                  <a:srgbClr val="D9D7CE"/>
                </a:solidFill>
                <a:effectLst/>
                <a:latin typeface="Consolas" panose="020B0609020204030204" pitchFamily="49" charset="0"/>
              </a:rPr>
              <a:t>    </a:t>
            </a:r>
            <a:r>
              <a:rPr lang="en-US" b="0" dirty="0" err="1">
                <a:solidFill>
                  <a:srgbClr val="D9D7CE"/>
                </a:solidFill>
                <a:effectLst/>
                <a:latin typeface="Consolas" panose="020B0609020204030204" pitchFamily="49" charset="0"/>
              </a:rPr>
              <a:t>vec.</a:t>
            </a:r>
            <a:r>
              <a:rPr lang="en-US" b="0" dirty="0" err="1">
                <a:solidFill>
                  <a:srgbClr val="FFD580"/>
                </a:solidFill>
                <a:effectLst/>
                <a:latin typeface="Consolas" panose="020B0609020204030204" pitchFamily="49" charset="0"/>
              </a:rPr>
              <a:t>pop_back</a:t>
            </a:r>
            <a:r>
              <a:rPr lang="en-US" b="0" dirty="0">
                <a:solidFill>
                  <a:srgbClr val="D9D7CE"/>
                </a:solidFill>
                <a:effectLst/>
                <a:latin typeface="Consolas" panose="020B0609020204030204" pitchFamily="49" charset="0"/>
              </a:rPr>
              <a:t>();</a:t>
            </a:r>
            <a:r>
              <a:rPr lang="en-US" b="0" dirty="0">
                <a:solidFill>
                  <a:srgbClr val="5C6773"/>
                </a:solidFill>
                <a:effectLst/>
                <a:latin typeface="Consolas" panose="020B0609020204030204" pitchFamily="49" charset="0"/>
              </a:rPr>
              <a:t>              // </a:t>
            </a:r>
            <a:r>
              <a:rPr lang="en-US" b="0" dirty="0" err="1">
                <a:solidFill>
                  <a:srgbClr val="5C6773"/>
                </a:solidFill>
                <a:effectLst/>
                <a:latin typeface="Consolas" panose="020B0609020204030204" pitchFamily="49" charset="0"/>
              </a:rPr>
              <a:t>vec</a:t>
            </a:r>
            <a:r>
              <a:rPr lang="en-US" b="0" dirty="0">
                <a:solidFill>
                  <a:srgbClr val="5C6773"/>
                </a:solidFill>
                <a:effectLst/>
                <a:latin typeface="Consolas" panose="020B0609020204030204" pitchFamily="49" charset="0"/>
              </a:rPr>
              <a:t> = {0, 2, 0}</a:t>
            </a:r>
            <a:endParaRPr lang="en-US" b="0" dirty="0">
              <a:solidFill>
                <a:srgbClr val="D9D7CE"/>
              </a:solidFill>
              <a:effectLst/>
              <a:latin typeface="Consolas" panose="020B0609020204030204" pitchFamily="49" charset="0"/>
            </a:endParaRPr>
          </a:p>
          <a:p>
            <a:pPr marL="0" indent="0" algn="l" rtl="0">
              <a:buNone/>
            </a:pPr>
            <a:r>
              <a:rPr lang="en-US" b="0" dirty="0">
                <a:solidFill>
                  <a:srgbClr val="D9D7CE"/>
                </a:solidFill>
                <a:effectLst/>
                <a:latin typeface="Consolas" panose="020B0609020204030204" pitchFamily="49" charset="0"/>
              </a:rPr>
              <a:t>    </a:t>
            </a:r>
            <a:r>
              <a:rPr lang="en-US" b="0" dirty="0" err="1">
                <a:solidFill>
                  <a:srgbClr val="D9D7CE"/>
                </a:solidFill>
                <a:effectLst/>
                <a:latin typeface="Consolas" panose="020B0609020204030204" pitchFamily="49" charset="0"/>
              </a:rPr>
              <a:t>cout</a:t>
            </a:r>
            <a:r>
              <a:rPr lang="en-US" b="0" dirty="0">
                <a:solidFill>
                  <a:srgbClr val="D9D7CE"/>
                </a:solidFill>
                <a:effectLst/>
                <a:latin typeface="Consolas" panose="020B0609020204030204" pitchFamily="49" charset="0"/>
              </a:rPr>
              <a:t> </a:t>
            </a:r>
            <a:r>
              <a:rPr lang="en-US" b="0" dirty="0">
                <a:solidFill>
                  <a:srgbClr val="FFAE57"/>
                </a:solidFill>
                <a:effectLst/>
                <a:latin typeface="Consolas" panose="020B0609020204030204" pitchFamily="49" charset="0"/>
              </a:rPr>
              <a:t>&lt;&lt;</a:t>
            </a:r>
            <a:r>
              <a:rPr lang="en-US" b="0" dirty="0">
                <a:solidFill>
                  <a:srgbClr val="D9D7CE"/>
                </a:solidFill>
                <a:effectLst/>
                <a:latin typeface="Consolas" panose="020B0609020204030204" pitchFamily="49" charset="0"/>
              </a:rPr>
              <a:t> </a:t>
            </a:r>
            <a:r>
              <a:rPr lang="en-US" b="0" dirty="0" err="1">
                <a:solidFill>
                  <a:srgbClr val="D9D7CE"/>
                </a:solidFill>
                <a:effectLst/>
                <a:latin typeface="Consolas" panose="020B0609020204030204" pitchFamily="49" charset="0"/>
              </a:rPr>
              <a:t>vec.</a:t>
            </a:r>
            <a:r>
              <a:rPr lang="en-US" b="0" dirty="0" err="1">
                <a:solidFill>
                  <a:srgbClr val="FFD580"/>
                </a:solidFill>
                <a:effectLst/>
                <a:latin typeface="Consolas" panose="020B0609020204030204" pitchFamily="49" charset="0"/>
              </a:rPr>
              <a:t>size</a:t>
            </a:r>
            <a:r>
              <a:rPr lang="en-US" b="0" dirty="0">
                <a:solidFill>
                  <a:srgbClr val="D9D7CE"/>
                </a:solidFill>
                <a:effectLst/>
                <a:latin typeface="Consolas" panose="020B0609020204030204" pitchFamily="49" charset="0"/>
              </a:rPr>
              <a:t>() </a:t>
            </a:r>
            <a:r>
              <a:rPr lang="en-US" b="0" dirty="0">
                <a:solidFill>
                  <a:srgbClr val="FFAE57"/>
                </a:solidFill>
                <a:effectLst/>
                <a:latin typeface="Consolas" panose="020B0609020204030204" pitchFamily="49" charset="0"/>
              </a:rPr>
              <a:t>&lt;&lt;</a:t>
            </a:r>
            <a:r>
              <a:rPr lang="en-US" b="0" dirty="0">
                <a:solidFill>
                  <a:srgbClr val="D9D7CE"/>
                </a:solidFill>
                <a:effectLst/>
                <a:latin typeface="Consolas" panose="020B0609020204030204" pitchFamily="49" charset="0"/>
              </a:rPr>
              <a:t> </a:t>
            </a:r>
            <a:r>
              <a:rPr lang="en-US" b="0" dirty="0" err="1">
                <a:solidFill>
                  <a:srgbClr val="D9D7CE"/>
                </a:solidFill>
                <a:effectLst/>
                <a:latin typeface="Consolas" panose="020B0609020204030204" pitchFamily="49" charset="0"/>
              </a:rPr>
              <a:t>endl</a:t>
            </a:r>
            <a:r>
              <a:rPr lang="en-US" b="0" dirty="0">
                <a:solidFill>
                  <a:srgbClr val="D9D7CE"/>
                </a:solidFill>
                <a:effectLst/>
                <a:latin typeface="Consolas" panose="020B0609020204030204" pitchFamily="49" charset="0"/>
              </a:rPr>
              <a:t>;</a:t>
            </a:r>
            <a:r>
              <a:rPr lang="en-US" b="0" dirty="0">
                <a:solidFill>
                  <a:srgbClr val="5C6773"/>
                </a:solidFill>
                <a:effectLst/>
                <a:latin typeface="Consolas" panose="020B0609020204030204" pitchFamily="49" charset="0"/>
              </a:rPr>
              <a:t>  // prints 3</a:t>
            </a:r>
            <a:endParaRPr lang="en-US" b="0" dirty="0">
              <a:solidFill>
                <a:srgbClr val="D9D7CE"/>
              </a:solidFill>
              <a:effectLst/>
              <a:latin typeface="Consolas" panose="020B0609020204030204" pitchFamily="49" charset="0"/>
            </a:endParaRPr>
          </a:p>
          <a:p>
            <a:pPr marL="0" indent="0" algn="l" rtl="0">
              <a:buNone/>
            </a:pPr>
            <a:r>
              <a:rPr lang="en-US" b="0" dirty="0">
                <a:solidFill>
                  <a:srgbClr val="D9D7CE"/>
                </a:solidFill>
                <a:effectLst/>
                <a:latin typeface="Consolas" panose="020B0609020204030204" pitchFamily="49" charset="0"/>
              </a:rPr>
              <a:t>    </a:t>
            </a:r>
            <a:r>
              <a:rPr lang="en-US" b="0" dirty="0" err="1">
                <a:solidFill>
                  <a:srgbClr val="D9D7CE"/>
                </a:solidFill>
                <a:effectLst/>
                <a:latin typeface="Consolas" panose="020B0609020204030204" pitchFamily="49" charset="0"/>
              </a:rPr>
              <a:t>vec.</a:t>
            </a:r>
            <a:r>
              <a:rPr lang="en-US" b="0" dirty="0" err="1">
                <a:solidFill>
                  <a:srgbClr val="FFD580"/>
                </a:solidFill>
                <a:effectLst/>
                <a:latin typeface="Consolas" panose="020B0609020204030204" pitchFamily="49" charset="0"/>
              </a:rPr>
              <a:t>clear</a:t>
            </a:r>
            <a:r>
              <a:rPr lang="en-US" b="0" dirty="0">
                <a:solidFill>
                  <a:srgbClr val="D9D7CE"/>
                </a:solidFill>
                <a:effectLst/>
                <a:latin typeface="Consolas" panose="020B0609020204030204" pitchFamily="49" charset="0"/>
              </a:rPr>
              <a:t>();</a:t>
            </a:r>
            <a:r>
              <a:rPr lang="en-US" b="0" dirty="0">
                <a:solidFill>
                  <a:srgbClr val="5C6773"/>
                </a:solidFill>
                <a:effectLst/>
                <a:latin typeface="Consolas" panose="020B0609020204030204" pitchFamily="49" charset="0"/>
              </a:rPr>
              <a:t>                 // </a:t>
            </a:r>
            <a:r>
              <a:rPr lang="en-US" b="0" dirty="0" err="1">
                <a:solidFill>
                  <a:srgbClr val="5C6773"/>
                </a:solidFill>
                <a:effectLst/>
                <a:latin typeface="Consolas" panose="020B0609020204030204" pitchFamily="49" charset="0"/>
              </a:rPr>
              <a:t>vec</a:t>
            </a:r>
            <a:r>
              <a:rPr lang="en-US" b="0" dirty="0">
                <a:solidFill>
                  <a:srgbClr val="5C6773"/>
                </a:solidFill>
                <a:effectLst/>
                <a:latin typeface="Consolas" panose="020B0609020204030204" pitchFamily="49" charset="0"/>
              </a:rPr>
              <a:t> = {}</a:t>
            </a:r>
            <a:endParaRPr lang="en-US" b="0" dirty="0">
              <a:solidFill>
                <a:srgbClr val="D9D7CE"/>
              </a:solidFill>
              <a:effectLst/>
              <a:latin typeface="Consolas" panose="020B0609020204030204" pitchFamily="49" charset="0"/>
            </a:endParaRPr>
          </a:p>
          <a:p>
            <a:pPr marL="0" indent="0" algn="l" rtl="0">
              <a:buNone/>
            </a:pPr>
            <a:r>
              <a:rPr lang="en-US" b="0" dirty="0">
                <a:solidFill>
                  <a:srgbClr val="D9D7CE"/>
                </a:solidFill>
                <a:effectLst/>
                <a:latin typeface="Consolas" panose="020B0609020204030204" pitchFamily="49" charset="0"/>
              </a:rPr>
              <a:t>    </a:t>
            </a:r>
            <a:r>
              <a:rPr lang="en-US" b="0" dirty="0" err="1">
                <a:solidFill>
                  <a:srgbClr val="D9D7CE"/>
                </a:solidFill>
                <a:effectLst/>
                <a:latin typeface="Consolas" panose="020B0609020204030204" pitchFamily="49" charset="0"/>
              </a:rPr>
              <a:t>cout</a:t>
            </a:r>
            <a:r>
              <a:rPr lang="en-US" b="0" dirty="0">
                <a:solidFill>
                  <a:srgbClr val="D9D7CE"/>
                </a:solidFill>
                <a:effectLst/>
                <a:latin typeface="Consolas" panose="020B0609020204030204" pitchFamily="49" charset="0"/>
              </a:rPr>
              <a:t> </a:t>
            </a:r>
            <a:r>
              <a:rPr lang="en-US" b="0" dirty="0">
                <a:solidFill>
                  <a:srgbClr val="FFAE57"/>
                </a:solidFill>
                <a:effectLst/>
                <a:latin typeface="Consolas" panose="020B0609020204030204" pitchFamily="49" charset="0"/>
              </a:rPr>
              <a:t>&lt;&lt;</a:t>
            </a:r>
            <a:r>
              <a:rPr lang="en-US" b="0" dirty="0">
                <a:solidFill>
                  <a:srgbClr val="D9D7CE"/>
                </a:solidFill>
                <a:effectLst/>
                <a:latin typeface="Consolas" panose="020B0609020204030204" pitchFamily="49" charset="0"/>
              </a:rPr>
              <a:t> </a:t>
            </a:r>
            <a:r>
              <a:rPr lang="en-US" b="0" dirty="0" err="1">
                <a:solidFill>
                  <a:srgbClr val="D9D7CE"/>
                </a:solidFill>
                <a:effectLst/>
                <a:latin typeface="Consolas" panose="020B0609020204030204" pitchFamily="49" charset="0"/>
              </a:rPr>
              <a:t>vec.</a:t>
            </a:r>
            <a:r>
              <a:rPr lang="en-US" b="0" dirty="0" err="1">
                <a:solidFill>
                  <a:srgbClr val="FFD580"/>
                </a:solidFill>
                <a:effectLst/>
                <a:latin typeface="Consolas" panose="020B0609020204030204" pitchFamily="49" charset="0"/>
              </a:rPr>
              <a:t>size</a:t>
            </a:r>
            <a:r>
              <a:rPr lang="en-US" b="0" dirty="0">
                <a:solidFill>
                  <a:srgbClr val="D9D7CE"/>
                </a:solidFill>
                <a:effectLst/>
                <a:latin typeface="Consolas" panose="020B0609020204030204" pitchFamily="49" charset="0"/>
              </a:rPr>
              <a:t>() </a:t>
            </a:r>
            <a:r>
              <a:rPr lang="en-US" b="0" dirty="0">
                <a:solidFill>
                  <a:srgbClr val="FFAE57"/>
                </a:solidFill>
                <a:effectLst/>
                <a:latin typeface="Consolas" panose="020B0609020204030204" pitchFamily="49" charset="0"/>
              </a:rPr>
              <a:t>&lt;&lt;</a:t>
            </a:r>
            <a:r>
              <a:rPr lang="en-US" b="0" dirty="0">
                <a:solidFill>
                  <a:srgbClr val="D9D7CE"/>
                </a:solidFill>
                <a:effectLst/>
                <a:latin typeface="Consolas" panose="020B0609020204030204" pitchFamily="49" charset="0"/>
              </a:rPr>
              <a:t> </a:t>
            </a:r>
            <a:r>
              <a:rPr lang="en-US" b="0" dirty="0" err="1">
                <a:solidFill>
                  <a:srgbClr val="D9D7CE"/>
                </a:solidFill>
                <a:effectLst/>
                <a:latin typeface="Consolas" panose="020B0609020204030204" pitchFamily="49" charset="0"/>
              </a:rPr>
              <a:t>endl</a:t>
            </a:r>
            <a:r>
              <a:rPr lang="en-US" b="0" dirty="0">
                <a:solidFill>
                  <a:srgbClr val="D9D7CE"/>
                </a:solidFill>
                <a:effectLst/>
                <a:latin typeface="Consolas" panose="020B0609020204030204" pitchFamily="49" charset="0"/>
              </a:rPr>
              <a:t>;</a:t>
            </a:r>
            <a:r>
              <a:rPr lang="en-US" b="0" dirty="0">
                <a:solidFill>
                  <a:srgbClr val="5C6773"/>
                </a:solidFill>
                <a:effectLst/>
                <a:latin typeface="Consolas" panose="020B0609020204030204" pitchFamily="49" charset="0"/>
              </a:rPr>
              <a:t>  // prints 0</a:t>
            </a:r>
            <a:endParaRPr lang="en-US" b="0" dirty="0">
              <a:solidFill>
                <a:srgbClr val="D9D7CE"/>
              </a:solidFill>
              <a:effectLst/>
              <a:latin typeface="Consolas" panose="020B0609020204030204" pitchFamily="49" charset="0"/>
            </a:endParaRPr>
          </a:p>
          <a:p>
            <a:pPr marL="0" indent="0" algn="l" rtl="0">
              <a:buNone/>
            </a:pPr>
            <a:r>
              <a:rPr lang="en-US" b="0" dirty="0">
                <a:solidFill>
                  <a:srgbClr val="D9D7CE"/>
                </a:solidFill>
                <a:effectLst/>
                <a:latin typeface="Consolas" panose="020B0609020204030204" pitchFamily="49" charset="0"/>
              </a:rPr>
              <a:t>}</a:t>
            </a:r>
          </a:p>
          <a:p>
            <a:pPr marL="0" indent="0" algn="l" rtl="0">
              <a:buNone/>
            </a:pPr>
            <a:endParaRPr lang="en-US" b="0" dirty="0">
              <a:solidFill>
                <a:srgbClr val="D9D7CE"/>
              </a:solidFill>
              <a:effectLst/>
              <a:latin typeface="Consolas" panose="020B0609020204030204" pitchFamily="49" charset="0"/>
            </a:endParaRPr>
          </a:p>
        </p:txBody>
      </p:sp>
      <p:sp>
        <p:nvSpPr>
          <p:cNvPr id="3" name="כותרת 2">
            <a:extLst>
              <a:ext uri="{FF2B5EF4-FFF2-40B4-BE49-F238E27FC236}">
                <a16:creationId xmlns:a16="http://schemas.microsoft.com/office/drawing/2014/main" id="{A87A737D-C605-CAED-20A6-A055B0BB1FEA}"/>
              </a:ext>
            </a:extLst>
          </p:cNvPr>
          <p:cNvSpPr>
            <a:spLocks noGrp="1"/>
          </p:cNvSpPr>
          <p:nvPr>
            <p:ph type="title"/>
          </p:nvPr>
        </p:nvSpPr>
        <p:spPr/>
        <p:txBody>
          <a:bodyPr>
            <a:normAutofit fontScale="90000"/>
          </a:bodyPr>
          <a:lstStyle/>
          <a:p>
            <a:r>
              <a:rPr lang="he-IL" dirty="0"/>
              <a:t>דוגמה לשימוש בווקטור</a:t>
            </a:r>
          </a:p>
        </p:txBody>
      </p:sp>
      <p:sp>
        <p:nvSpPr>
          <p:cNvPr id="4" name="מציין מיקום של תאריך 3">
            <a:extLst>
              <a:ext uri="{FF2B5EF4-FFF2-40B4-BE49-F238E27FC236}">
                <a16:creationId xmlns:a16="http://schemas.microsoft.com/office/drawing/2014/main" id="{A5AB0DEA-EED7-CB5A-ACAA-AB5F0ABE6F6C}"/>
              </a:ext>
            </a:extLst>
          </p:cNvPr>
          <p:cNvSpPr>
            <a:spLocks noGrp="1"/>
          </p:cNvSpPr>
          <p:nvPr>
            <p:ph type="dt" sz="half" idx="10"/>
          </p:nvPr>
        </p:nvSpPr>
        <p:spPr/>
        <p:txBody>
          <a:bodyPr/>
          <a:lstStyle/>
          <a:p>
            <a:fld id="{25F6CA1C-6C15-4B85-9538-4C1A559A5D17}" type="datetime9">
              <a:rPr lang="he-IL" smtClean="0"/>
              <a:t>16 אוגוסט, 2022</a:t>
            </a:fld>
            <a:endParaRPr lang="en-US" dirty="0"/>
          </a:p>
        </p:txBody>
      </p:sp>
      <p:sp>
        <p:nvSpPr>
          <p:cNvPr id="5" name="מציין מיקום של כותרת תחתונה 4">
            <a:extLst>
              <a:ext uri="{FF2B5EF4-FFF2-40B4-BE49-F238E27FC236}">
                <a16:creationId xmlns:a16="http://schemas.microsoft.com/office/drawing/2014/main" id="{6F1BD507-0ADA-5EB2-9975-01D289CBB769}"/>
              </a:ext>
            </a:extLst>
          </p:cNvPr>
          <p:cNvSpPr>
            <a:spLocks noGrp="1"/>
          </p:cNvSpPr>
          <p:nvPr>
            <p:ph type="ftr" sz="quarter" idx="11"/>
          </p:nvPr>
        </p:nvSpPr>
        <p:spPr/>
        <p:txBody>
          <a:bodyPr/>
          <a:lstStyle/>
          <a:p>
            <a:r>
              <a:rPr lang="he-IL"/>
              <a:t>אלון קרימגנד</a:t>
            </a:r>
            <a:endParaRPr lang="en-US" dirty="0"/>
          </a:p>
        </p:txBody>
      </p:sp>
      <p:sp>
        <p:nvSpPr>
          <p:cNvPr id="6" name="מציין מיקום של מספר שקופית 5">
            <a:extLst>
              <a:ext uri="{FF2B5EF4-FFF2-40B4-BE49-F238E27FC236}">
                <a16:creationId xmlns:a16="http://schemas.microsoft.com/office/drawing/2014/main" id="{59C55850-4C6A-D34B-BB62-96297FD0042B}"/>
              </a:ext>
            </a:extLst>
          </p:cNvPr>
          <p:cNvSpPr>
            <a:spLocks noGrp="1"/>
          </p:cNvSpPr>
          <p:nvPr>
            <p:ph type="sldNum" sz="quarter" idx="12"/>
          </p:nvPr>
        </p:nvSpPr>
        <p:spPr/>
        <p:txBody>
          <a:bodyPr/>
          <a:lstStyle/>
          <a:p>
            <a:fld id="{8A7A6979-0714-4377-B894-6BE4C2D6E202}" type="slidenum">
              <a:rPr lang="en-US" smtClean="0"/>
              <a:pPr/>
              <a:t>11</a:t>
            </a:fld>
            <a:endParaRPr lang="en-US" dirty="0"/>
          </a:p>
        </p:txBody>
      </p:sp>
    </p:spTree>
    <p:extLst>
      <p:ext uri="{BB962C8B-B14F-4D97-AF65-F5344CB8AC3E}">
        <p14:creationId xmlns:p14="http://schemas.microsoft.com/office/powerpoint/2010/main" val="33028853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תוכן 1">
            <a:extLst>
              <a:ext uri="{FF2B5EF4-FFF2-40B4-BE49-F238E27FC236}">
                <a16:creationId xmlns:a16="http://schemas.microsoft.com/office/drawing/2014/main" id="{88095065-5074-A424-130E-DFE3FCA15A0B}"/>
              </a:ext>
            </a:extLst>
          </p:cNvPr>
          <p:cNvSpPr>
            <a:spLocks noGrp="1"/>
          </p:cNvSpPr>
          <p:nvPr>
            <p:ph idx="1"/>
          </p:nvPr>
        </p:nvSpPr>
        <p:spPr/>
        <p:txBody>
          <a:bodyPr/>
          <a:lstStyle/>
          <a:p>
            <a:r>
              <a:rPr lang="he-IL" dirty="0"/>
              <a:t>מבנה נתונים רציף בזיכרון</a:t>
            </a:r>
          </a:p>
          <a:p>
            <a:r>
              <a:rPr lang="he-IL" dirty="0"/>
              <a:t>בעל גישה קבועה לאיבר רנדומלי</a:t>
            </a:r>
            <a:r>
              <a:rPr lang="en-US" dirty="0"/>
              <a:t> </a:t>
            </a:r>
            <a:r>
              <a:rPr lang="he-IL" dirty="0"/>
              <a:t>כמו בווקטור</a:t>
            </a:r>
          </a:p>
          <a:p>
            <a:r>
              <a:rPr lang="he-IL" dirty="0"/>
              <a:t>מאפשר הוספת איברים חדשים גם לתחילתו בסיבוכיות ממוצעת טובה</a:t>
            </a:r>
          </a:p>
          <a:p>
            <a:r>
              <a:rPr lang="he-IL" dirty="0"/>
              <a:t>למרות סיבוכיות תיאורטית זהה, הדק הרבה יותר איטי ובזבזני מווקטור</a:t>
            </a:r>
          </a:p>
        </p:txBody>
      </p:sp>
      <p:sp>
        <p:nvSpPr>
          <p:cNvPr id="3" name="כותרת 2">
            <a:extLst>
              <a:ext uri="{FF2B5EF4-FFF2-40B4-BE49-F238E27FC236}">
                <a16:creationId xmlns:a16="http://schemas.microsoft.com/office/drawing/2014/main" id="{8392A9D6-3541-6FBA-53F2-5AB9E5ECDB5A}"/>
              </a:ext>
            </a:extLst>
          </p:cNvPr>
          <p:cNvSpPr>
            <a:spLocks noGrp="1"/>
          </p:cNvSpPr>
          <p:nvPr>
            <p:ph type="title"/>
          </p:nvPr>
        </p:nvSpPr>
        <p:spPr/>
        <p:txBody>
          <a:bodyPr>
            <a:normAutofit fontScale="90000"/>
          </a:bodyPr>
          <a:lstStyle/>
          <a:p>
            <a:r>
              <a:rPr lang="he-IL" dirty="0"/>
              <a:t>דק (</a:t>
            </a:r>
            <a:r>
              <a:rPr lang="en-US" dirty="0"/>
              <a:t>deque</a:t>
            </a:r>
            <a:r>
              <a:rPr lang="he-IL" dirty="0"/>
              <a:t>)</a:t>
            </a:r>
          </a:p>
        </p:txBody>
      </p:sp>
      <p:sp>
        <p:nvSpPr>
          <p:cNvPr id="4" name="מציין מיקום של תאריך 3">
            <a:extLst>
              <a:ext uri="{FF2B5EF4-FFF2-40B4-BE49-F238E27FC236}">
                <a16:creationId xmlns:a16="http://schemas.microsoft.com/office/drawing/2014/main" id="{292AFDCF-97BF-5B29-962B-A5130598A0E7}"/>
              </a:ext>
            </a:extLst>
          </p:cNvPr>
          <p:cNvSpPr>
            <a:spLocks noGrp="1"/>
          </p:cNvSpPr>
          <p:nvPr>
            <p:ph type="dt" sz="half" idx="10"/>
          </p:nvPr>
        </p:nvSpPr>
        <p:spPr/>
        <p:txBody>
          <a:bodyPr/>
          <a:lstStyle/>
          <a:p>
            <a:fld id="{25F6CA1C-6C15-4B85-9538-4C1A559A5D17}" type="datetime9">
              <a:rPr lang="he-IL" smtClean="0"/>
              <a:t>16 אוגוסט, 2022</a:t>
            </a:fld>
            <a:endParaRPr lang="en-US" dirty="0"/>
          </a:p>
        </p:txBody>
      </p:sp>
      <p:sp>
        <p:nvSpPr>
          <p:cNvPr id="5" name="מציין מיקום של כותרת תחתונה 4">
            <a:extLst>
              <a:ext uri="{FF2B5EF4-FFF2-40B4-BE49-F238E27FC236}">
                <a16:creationId xmlns:a16="http://schemas.microsoft.com/office/drawing/2014/main" id="{A8B3277C-811C-8B7D-88FD-07FD6505148C}"/>
              </a:ext>
            </a:extLst>
          </p:cNvPr>
          <p:cNvSpPr>
            <a:spLocks noGrp="1"/>
          </p:cNvSpPr>
          <p:nvPr>
            <p:ph type="ftr" sz="quarter" idx="11"/>
          </p:nvPr>
        </p:nvSpPr>
        <p:spPr/>
        <p:txBody>
          <a:bodyPr/>
          <a:lstStyle/>
          <a:p>
            <a:r>
              <a:rPr lang="he-IL"/>
              <a:t>אלון קרימגנד</a:t>
            </a:r>
            <a:endParaRPr lang="en-US" dirty="0"/>
          </a:p>
        </p:txBody>
      </p:sp>
      <p:sp>
        <p:nvSpPr>
          <p:cNvPr id="6" name="מציין מיקום של מספר שקופית 5">
            <a:extLst>
              <a:ext uri="{FF2B5EF4-FFF2-40B4-BE49-F238E27FC236}">
                <a16:creationId xmlns:a16="http://schemas.microsoft.com/office/drawing/2014/main" id="{2DD30D40-EAC9-6DE0-11FA-97D0146F9986}"/>
              </a:ext>
            </a:extLst>
          </p:cNvPr>
          <p:cNvSpPr>
            <a:spLocks noGrp="1"/>
          </p:cNvSpPr>
          <p:nvPr>
            <p:ph type="sldNum" sz="quarter" idx="12"/>
          </p:nvPr>
        </p:nvSpPr>
        <p:spPr/>
        <p:txBody>
          <a:bodyPr/>
          <a:lstStyle/>
          <a:p>
            <a:fld id="{8A7A6979-0714-4377-B894-6BE4C2D6E202}" type="slidenum">
              <a:rPr lang="en-US" smtClean="0"/>
              <a:pPr/>
              <a:t>12</a:t>
            </a:fld>
            <a:endParaRPr lang="en-US" dirty="0"/>
          </a:p>
        </p:txBody>
      </p:sp>
      <p:sp>
        <p:nvSpPr>
          <p:cNvPr id="7" name="מלבן 6">
            <a:extLst>
              <a:ext uri="{FF2B5EF4-FFF2-40B4-BE49-F238E27FC236}">
                <a16:creationId xmlns:a16="http://schemas.microsoft.com/office/drawing/2014/main" id="{589D4272-A0D1-E2EC-33ED-35704E2C04CA}"/>
              </a:ext>
            </a:extLst>
          </p:cNvPr>
          <p:cNvSpPr/>
          <p:nvPr/>
        </p:nvSpPr>
        <p:spPr>
          <a:xfrm flipH="1">
            <a:off x="1600198" y="4325054"/>
            <a:ext cx="8974975" cy="58347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spc="300">
              <a:solidFill>
                <a:schemeClr val="tx1"/>
              </a:solidFill>
              <a:latin typeface="Consolas" panose="020B0609020204030204" pitchFamily="49" charset="0"/>
            </a:endParaRPr>
          </a:p>
        </p:txBody>
      </p:sp>
      <p:sp>
        <p:nvSpPr>
          <p:cNvPr id="8" name="מלבן 7">
            <a:extLst>
              <a:ext uri="{FF2B5EF4-FFF2-40B4-BE49-F238E27FC236}">
                <a16:creationId xmlns:a16="http://schemas.microsoft.com/office/drawing/2014/main" id="{A7A96EAA-703A-7431-2B8D-977EBB8CF4B0}"/>
              </a:ext>
            </a:extLst>
          </p:cNvPr>
          <p:cNvSpPr/>
          <p:nvPr/>
        </p:nvSpPr>
        <p:spPr>
          <a:xfrm>
            <a:off x="4136571" y="4325054"/>
            <a:ext cx="4841966" cy="585651"/>
          </a:xfrm>
          <a:prstGeom prst="rect">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9" name="מלבן 8">
            <a:extLst>
              <a:ext uri="{FF2B5EF4-FFF2-40B4-BE49-F238E27FC236}">
                <a16:creationId xmlns:a16="http://schemas.microsoft.com/office/drawing/2014/main" id="{9A017790-121B-0614-80A3-1F2056E3F4F6}"/>
              </a:ext>
            </a:extLst>
          </p:cNvPr>
          <p:cNvSpPr/>
          <p:nvPr/>
        </p:nvSpPr>
        <p:spPr>
          <a:xfrm>
            <a:off x="5190308" y="4325054"/>
            <a:ext cx="1488077" cy="583473"/>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0" name="סוגר מסולסל שמאלי 9">
            <a:extLst>
              <a:ext uri="{FF2B5EF4-FFF2-40B4-BE49-F238E27FC236}">
                <a16:creationId xmlns:a16="http://schemas.microsoft.com/office/drawing/2014/main" id="{40C348DE-FF55-998E-D093-78A0D081CAAE}"/>
              </a:ext>
            </a:extLst>
          </p:cNvPr>
          <p:cNvSpPr/>
          <p:nvPr/>
        </p:nvSpPr>
        <p:spPr>
          <a:xfrm rot="5400000">
            <a:off x="5783488" y="3256822"/>
            <a:ext cx="348343" cy="1441452"/>
          </a:xfrm>
          <a:prstGeom prst="leftBrace">
            <a:avLst>
              <a:gd name="adj1" fmla="val 58333"/>
              <a:gd name="adj2" fmla="val 50000"/>
            </a:avLst>
          </a:prstGeom>
          <a:ln w="19050"/>
        </p:spPr>
        <p:style>
          <a:lnRef idx="1">
            <a:schemeClr val="accent1"/>
          </a:lnRef>
          <a:fillRef idx="0">
            <a:schemeClr val="accent1"/>
          </a:fillRef>
          <a:effectRef idx="0">
            <a:schemeClr val="accent1"/>
          </a:effectRef>
          <a:fontRef idx="minor">
            <a:schemeClr val="tx1"/>
          </a:fontRef>
        </p:style>
        <p:txBody>
          <a:bodyPr rtlCol="1" anchor="ctr"/>
          <a:lstStyle/>
          <a:p>
            <a:pPr algn="ctr"/>
            <a:endParaRPr lang="he-IL"/>
          </a:p>
        </p:txBody>
      </p:sp>
      <p:sp>
        <p:nvSpPr>
          <p:cNvPr id="11" name="תיבת טקסט 10">
            <a:extLst>
              <a:ext uri="{FF2B5EF4-FFF2-40B4-BE49-F238E27FC236}">
                <a16:creationId xmlns:a16="http://schemas.microsoft.com/office/drawing/2014/main" id="{E8E46489-6FC7-C99B-9D9E-1CC969DC3F37}"/>
              </a:ext>
            </a:extLst>
          </p:cNvPr>
          <p:cNvSpPr txBox="1"/>
          <p:nvPr/>
        </p:nvSpPr>
        <p:spPr>
          <a:xfrm>
            <a:off x="5099020" y="3370618"/>
            <a:ext cx="1670650" cy="369332"/>
          </a:xfrm>
          <a:prstGeom prst="rect">
            <a:avLst/>
          </a:prstGeom>
          <a:noFill/>
        </p:spPr>
        <p:txBody>
          <a:bodyPr wrap="none" rtlCol="1">
            <a:spAutoFit/>
          </a:bodyPr>
          <a:lstStyle/>
          <a:p>
            <a:pPr algn="ctr"/>
            <a:r>
              <a:rPr lang="he-IL" dirty="0">
                <a:solidFill>
                  <a:schemeClr val="accent1"/>
                </a:solidFill>
              </a:rPr>
              <a:t>איברי הדק עצמם</a:t>
            </a:r>
          </a:p>
        </p:txBody>
      </p:sp>
      <p:sp>
        <p:nvSpPr>
          <p:cNvPr id="12" name="סוגר מסולסל שמאלי 11">
            <a:extLst>
              <a:ext uri="{FF2B5EF4-FFF2-40B4-BE49-F238E27FC236}">
                <a16:creationId xmlns:a16="http://schemas.microsoft.com/office/drawing/2014/main" id="{59AD847C-05DD-1205-A7D9-8EBE8B89379B}"/>
              </a:ext>
            </a:extLst>
          </p:cNvPr>
          <p:cNvSpPr/>
          <p:nvPr/>
        </p:nvSpPr>
        <p:spPr>
          <a:xfrm rot="16200000">
            <a:off x="6383383" y="2837493"/>
            <a:ext cx="348343" cy="4841967"/>
          </a:xfrm>
          <a:prstGeom prst="leftBrace">
            <a:avLst>
              <a:gd name="adj1" fmla="val 58333"/>
              <a:gd name="adj2" fmla="val 50000"/>
            </a:avLst>
          </a:prstGeom>
          <a:ln w="19050">
            <a:solidFill>
              <a:schemeClr val="accent6">
                <a:lumMod val="50000"/>
              </a:schemeClr>
            </a:solidFill>
          </a:ln>
        </p:spPr>
        <p:style>
          <a:lnRef idx="1">
            <a:schemeClr val="accent1"/>
          </a:lnRef>
          <a:fillRef idx="0">
            <a:schemeClr val="accent1"/>
          </a:fillRef>
          <a:effectRef idx="0">
            <a:schemeClr val="accent1"/>
          </a:effectRef>
          <a:fontRef idx="minor">
            <a:schemeClr val="tx1"/>
          </a:fontRef>
        </p:style>
        <p:txBody>
          <a:bodyPr rtlCol="1" anchor="ctr"/>
          <a:lstStyle/>
          <a:p>
            <a:pPr algn="ctr"/>
            <a:endParaRPr lang="he-IL"/>
          </a:p>
        </p:txBody>
      </p:sp>
      <p:sp>
        <p:nvSpPr>
          <p:cNvPr id="13" name="תיבת טקסט 12">
            <a:extLst>
              <a:ext uri="{FF2B5EF4-FFF2-40B4-BE49-F238E27FC236}">
                <a16:creationId xmlns:a16="http://schemas.microsoft.com/office/drawing/2014/main" id="{80C131ED-8C1D-3949-59BC-DDC122C277F3}"/>
              </a:ext>
            </a:extLst>
          </p:cNvPr>
          <p:cNvSpPr txBox="1"/>
          <p:nvPr/>
        </p:nvSpPr>
        <p:spPr>
          <a:xfrm>
            <a:off x="5310534" y="5500756"/>
            <a:ext cx="2483372" cy="369332"/>
          </a:xfrm>
          <a:prstGeom prst="rect">
            <a:avLst/>
          </a:prstGeom>
          <a:noFill/>
        </p:spPr>
        <p:txBody>
          <a:bodyPr wrap="none" rtlCol="1">
            <a:spAutoFit/>
          </a:bodyPr>
          <a:lstStyle/>
          <a:p>
            <a:pPr algn="ctr"/>
            <a:r>
              <a:rPr lang="he-IL" dirty="0">
                <a:solidFill>
                  <a:schemeClr val="accent6">
                    <a:lumMod val="50000"/>
                  </a:schemeClr>
                </a:solidFill>
              </a:rPr>
              <a:t>המקום שלוקח הדק בזיכרון</a:t>
            </a:r>
          </a:p>
        </p:txBody>
      </p:sp>
    </p:spTree>
    <p:extLst>
      <p:ext uri="{BB962C8B-B14F-4D97-AF65-F5344CB8AC3E}">
        <p14:creationId xmlns:p14="http://schemas.microsoft.com/office/powerpoint/2010/main" val="35629224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מציין מיקום תוכן 1">
                <a:extLst>
                  <a:ext uri="{FF2B5EF4-FFF2-40B4-BE49-F238E27FC236}">
                    <a16:creationId xmlns:a16="http://schemas.microsoft.com/office/drawing/2014/main" id="{AC063A87-E9A8-E9BA-CD85-9F4B46376869}"/>
                  </a:ext>
                </a:extLst>
              </p:cNvPr>
              <p:cNvSpPr>
                <a:spLocks noGrp="1"/>
              </p:cNvSpPr>
              <p:nvPr>
                <p:ph idx="1"/>
              </p:nvPr>
            </p:nvSpPr>
            <p:spPr/>
            <p:txBody>
              <a:bodyPr anchor="ctr">
                <a:normAutofit/>
              </a:bodyPr>
              <a:lstStyle/>
              <a:p>
                <a:r>
                  <a:rPr lang="en-US" dirty="0"/>
                  <a:t>Iterator</a:t>
                </a:r>
                <a:r>
                  <a:rPr lang="he-IL" dirty="0"/>
                  <a:t>־ים הם מעין מצביעים חכמים לתוך אובייקטים במבנה הנתונים</a:t>
                </a:r>
              </a:p>
              <a:p>
                <a:r>
                  <a:rPr lang="he-IL" dirty="0"/>
                  <a:t>בהינתן איטרטור </a:t>
                </a:r>
                <a:r>
                  <a:rPr lang="en-US" dirty="0">
                    <a:solidFill>
                      <a:srgbClr val="D9D7CE"/>
                    </a:solidFill>
                    <a:latin typeface="Consolas" panose="020B0609020204030204" pitchFamily="49" charset="0"/>
                  </a:rPr>
                  <a:t>it</a:t>
                </a:r>
                <a:r>
                  <a:rPr lang="he-IL" dirty="0"/>
                  <a:t> (מצביע לאיבר), נוכל לגשת לערכו של האיבר בעזרת </a:t>
                </a:r>
                <a:r>
                  <a:rPr lang="en-US" dirty="0">
                    <a:solidFill>
                      <a:srgbClr val="D9D7CE"/>
                    </a:solidFill>
                    <a:latin typeface="Consolas" panose="020B0609020204030204" pitchFamily="49" charset="0"/>
                  </a:rPr>
                  <a:t>*it</a:t>
                </a:r>
                <a:endParaRPr lang="he-IL" dirty="0">
                  <a:solidFill>
                    <a:srgbClr val="D9D7CE"/>
                  </a:solidFill>
                  <a:latin typeface="Consolas" panose="020B0609020204030204" pitchFamily="49" charset="0"/>
                </a:endParaRPr>
              </a:p>
              <a:p>
                <a:r>
                  <a:rPr lang="he-IL" dirty="0">
                    <a:solidFill>
                      <a:srgbClr val="D9D7CE"/>
                    </a:solidFill>
                    <a:latin typeface="Consolas" panose="020B0609020204030204" pitchFamily="49" charset="0"/>
                  </a:rPr>
                  <a:t>לרוב מבני הנתונים ב־</a:t>
                </a:r>
                <a:r>
                  <a:rPr lang="en-US" dirty="0">
                    <a:solidFill>
                      <a:srgbClr val="D9D7CE"/>
                    </a:solidFill>
                    <a:latin typeface="Consolas" panose="020B0609020204030204" pitchFamily="49" charset="0"/>
                  </a:rPr>
                  <a:t>STL</a:t>
                </a:r>
                <a:r>
                  <a:rPr lang="he-IL" dirty="0">
                    <a:solidFill>
                      <a:srgbClr val="D9D7CE"/>
                    </a:solidFill>
                    <a:latin typeface="Consolas" panose="020B0609020204030204" pitchFamily="49" charset="0"/>
                  </a:rPr>
                  <a:t> קיימות המתודות </a:t>
                </a:r>
                <a:r>
                  <a:rPr lang="en-US" dirty="0">
                    <a:solidFill>
                      <a:srgbClr val="D9D7CE"/>
                    </a:solidFill>
                    <a:latin typeface="Consolas" panose="020B0609020204030204" pitchFamily="49" charset="0"/>
                  </a:rPr>
                  <a:t>begin()</a:t>
                </a:r>
                <a:r>
                  <a:rPr lang="he-IL" dirty="0">
                    <a:solidFill>
                      <a:srgbClr val="D9D7CE"/>
                    </a:solidFill>
                    <a:latin typeface="Consolas" panose="020B0609020204030204" pitchFamily="49" charset="0"/>
                  </a:rPr>
                  <a:t>, </a:t>
                </a:r>
                <a:r>
                  <a:rPr lang="en-US" dirty="0">
                    <a:solidFill>
                      <a:srgbClr val="D9D7CE"/>
                    </a:solidFill>
                    <a:latin typeface="Consolas" panose="020B0609020204030204" pitchFamily="49" charset="0"/>
                  </a:rPr>
                  <a:t>end()</a:t>
                </a:r>
                <a:endParaRPr lang="he-IL" dirty="0">
                  <a:solidFill>
                    <a:srgbClr val="D9D7CE"/>
                  </a:solidFill>
                  <a:latin typeface="Consolas" panose="020B0609020204030204" pitchFamily="49" charset="0"/>
                </a:endParaRPr>
              </a:p>
              <a:p>
                <a:r>
                  <a:rPr lang="en-US" dirty="0">
                    <a:solidFill>
                      <a:srgbClr val="D9D7CE"/>
                    </a:solidFill>
                    <a:latin typeface="Consolas" panose="020B0609020204030204" pitchFamily="49" charset="0"/>
                  </a:rPr>
                  <a:t>begin()</a:t>
                </a:r>
                <a:r>
                  <a:rPr lang="he-IL" dirty="0">
                    <a:solidFill>
                      <a:srgbClr val="D9D7CE"/>
                    </a:solidFill>
                    <a:latin typeface="Consolas" panose="020B0609020204030204" pitchFamily="49" charset="0"/>
                  </a:rPr>
                  <a:t> מצביע לאיבר הראשון במבנה, בעוד ש־</a:t>
                </a:r>
                <a:r>
                  <a:rPr lang="en-US" dirty="0">
                    <a:solidFill>
                      <a:srgbClr val="D9D7CE"/>
                    </a:solidFill>
                    <a:latin typeface="Consolas" panose="020B0609020204030204" pitchFamily="49" charset="0"/>
                  </a:rPr>
                  <a:t>end()</a:t>
                </a:r>
                <a:r>
                  <a:rPr lang="he-IL" dirty="0">
                    <a:solidFill>
                      <a:srgbClr val="D9D7CE"/>
                    </a:solidFill>
                    <a:latin typeface="Consolas" panose="020B0609020204030204" pitchFamily="49" charset="0"/>
                  </a:rPr>
                  <a:t> מצביע לאיבר אחד אחרי האחרון (לא קיים)</a:t>
                </a:r>
              </a:p>
              <a:p>
                <a:r>
                  <a:rPr lang="he-IL" dirty="0">
                    <a:solidFill>
                      <a:srgbClr val="D9D7CE"/>
                    </a:solidFill>
                    <a:latin typeface="Consolas" panose="020B0609020204030204" pitchFamily="49" charset="0"/>
                  </a:rPr>
                  <a:t>פונקציות כמו </a:t>
                </a:r>
                <a:r>
                  <a:rPr lang="en-US" dirty="0">
                    <a:solidFill>
                      <a:srgbClr val="D9D7CE"/>
                    </a:solidFill>
                    <a:latin typeface="Consolas" panose="020B0609020204030204" pitchFamily="49" charset="0"/>
                  </a:rPr>
                  <a:t>find</a:t>
                </a:r>
                <a:r>
                  <a:rPr lang="he-IL" dirty="0">
                    <a:solidFill>
                      <a:srgbClr val="D9D7CE"/>
                    </a:solidFill>
                    <a:latin typeface="Consolas" panose="020B0609020204030204" pitchFamily="49" charset="0"/>
                  </a:rPr>
                  <a:t> מקבלות טווח ערכים בעזרת איטרטורים שעליו תתבצע הפעולה</a:t>
                </a:r>
              </a:p>
              <a:p>
                <a:r>
                  <a:rPr lang="he-IL" dirty="0">
                    <a:solidFill>
                      <a:srgbClr val="D9D7CE"/>
                    </a:solidFill>
                    <a:latin typeface="Consolas" panose="020B0609020204030204" pitchFamily="49" charset="0"/>
                  </a:rPr>
                  <a:t>בדרך כלל טווח איטרטורים ייוצג על ידי </a:t>
                </a:r>
                <a14:m>
                  <m:oMath xmlns:m="http://schemas.openxmlformats.org/officeDocument/2006/math">
                    <m:r>
                      <a:rPr lang="en-US" b="0" i="1" smtClean="0">
                        <a:solidFill>
                          <a:srgbClr val="D9D7CE"/>
                        </a:solidFill>
                        <a:latin typeface="Cambria Math" panose="02040503050406030204" pitchFamily="18" charset="0"/>
                        <a:ea typeface="Latin Modern Math" panose="02000503000000000000" pitchFamily="50" charset="0"/>
                      </a:rPr>
                      <m:t>[</m:t>
                    </m:r>
                    <m:r>
                      <a:rPr lang="en-US" b="0" i="1" smtClean="0">
                        <a:solidFill>
                          <a:srgbClr val="D9D7CE"/>
                        </a:solidFill>
                        <a:latin typeface="Cambria Math" panose="02040503050406030204" pitchFamily="18" charset="0"/>
                        <a:ea typeface="Latin Modern Math" panose="02000503000000000000" pitchFamily="50" charset="0"/>
                      </a:rPr>
                      <m:t>𝑎</m:t>
                    </m:r>
                    <m:r>
                      <a:rPr lang="en-US" b="0" i="1" smtClean="0">
                        <a:solidFill>
                          <a:srgbClr val="D9D7CE"/>
                        </a:solidFill>
                        <a:latin typeface="Cambria Math" panose="02040503050406030204" pitchFamily="18" charset="0"/>
                        <a:ea typeface="Latin Modern Math" panose="02000503000000000000" pitchFamily="50" charset="0"/>
                      </a:rPr>
                      <m:t>,</m:t>
                    </m:r>
                    <m:r>
                      <a:rPr lang="en-US" b="0" i="1" smtClean="0">
                        <a:solidFill>
                          <a:srgbClr val="D9D7CE"/>
                        </a:solidFill>
                        <a:latin typeface="Cambria Math" panose="02040503050406030204" pitchFamily="18" charset="0"/>
                        <a:ea typeface="Latin Modern Math" panose="02000503000000000000" pitchFamily="50" charset="0"/>
                      </a:rPr>
                      <m:t>𝑏</m:t>
                    </m:r>
                    <m:r>
                      <a:rPr lang="en-US" b="0" i="1" smtClean="0">
                        <a:solidFill>
                          <a:srgbClr val="D9D7CE"/>
                        </a:solidFill>
                        <a:latin typeface="Cambria Math" panose="02040503050406030204" pitchFamily="18" charset="0"/>
                        <a:ea typeface="Latin Modern Math" panose="02000503000000000000" pitchFamily="50" charset="0"/>
                      </a:rPr>
                      <m:t>)</m:t>
                    </m:r>
                  </m:oMath>
                </a14:m>
                <a:r>
                  <a:rPr lang="he-IL" dirty="0">
                    <a:solidFill>
                      <a:srgbClr val="D9D7CE"/>
                    </a:solidFill>
                    <a:latin typeface="Latin Modern Math" panose="02000503000000000000" pitchFamily="50" charset="0"/>
                    <a:ea typeface="Latin Modern Math" panose="02000503000000000000" pitchFamily="50" charset="0"/>
                  </a:rPr>
                  <a:t> ו</a:t>
                </a:r>
                <a:r>
                  <a:rPr lang="he-IL" dirty="0">
                    <a:solidFill>
                      <a:srgbClr val="D9D7CE"/>
                    </a:solidFill>
                    <a:latin typeface="Consolas" panose="020B0609020204030204" pitchFamily="49" charset="0"/>
                  </a:rPr>
                  <a:t>יכלול את האיבר הראשון </a:t>
                </a:r>
                <a:r>
                  <a:rPr lang="en-US" dirty="0">
                    <a:solidFill>
                      <a:srgbClr val="D9D7CE"/>
                    </a:solidFill>
                    <a:latin typeface="Consolas" panose="020B0609020204030204" pitchFamily="49" charset="0"/>
                  </a:rPr>
                  <a:t>a</a:t>
                </a:r>
                <a:r>
                  <a:rPr lang="he-IL" dirty="0">
                    <a:solidFill>
                      <a:srgbClr val="D9D7CE"/>
                    </a:solidFill>
                    <a:latin typeface="Consolas" panose="020B0609020204030204" pitchFamily="49" charset="0"/>
                  </a:rPr>
                  <a:t>, אך לא את האיבר האחרון </a:t>
                </a:r>
                <a:r>
                  <a:rPr lang="en-US" dirty="0">
                    <a:solidFill>
                      <a:srgbClr val="D9D7CE"/>
                    </a:solidFill>
                    <a:latin typeface="Consolas" panose="020B0609020204030204" pitchFamily="49" charset="0"/>
                  </a:rPr>
                  <a:t>b</a:t>
                </a:r>
                <a:endParaRPr lang="he-IL" dirty="0">
                  <a:solidFill>
                    <a:srgbClr val="D9D7CE"/>
                  </a:solidFill>
                  <a:latin typeface="Consolas" panose="020B0609020204030204" pitchFamily="49" charset="0"/>
                </a:endParaRPr>
              </a:p>
              <a:p>
                <a:r>
                  <a:rPr lang="he-IL" dirty="0">
                    <a:solidFill>
                      <a:srgbClr val="D9D7CE"/>
                    </a:solidFill>
                    <a:latin typeface="Consolas" panose="020B0609020204030204" pitchFamily="49" charset="0"/>
                  </a:rPr>
                  <a:t>פונקציות כמו </a:t>
                </a:r>
                <a:r>
                  <a:rPr lang="en-US" dirty="0">
                    <a:solidFill>
                      <a:srgbClr val="D9D7CE"/>
                    </a:solidFill>
                    <a:latin typeface="Consolas" panose="020B0609020204030204" pitchFamily="49" charset="0"/>
                  </a:rPr>
                  <a:t>find</a:t>
                </a:r>
                <a:r>
                  <a:rPr lang="he-IL" dirty="0">
                    <a:solidFill>
                      <a:srgbClr val="D9D7CE"/>
                    </a:solidFill>
                    <a:latin typeface="Consolas" panose="020B0609020204030204" pitchFamily="49" charset="0"/>
                  </a:rPr>
                  <a:t> יחזירו איטרטור כפלט. האיטרטור </a:t>
                </a:r>
                <a:r>
                  <a:rPr lang="en-US" dirty="0">
                    <a:solidFill>
                      <a:srgbClr val="D9D7CE"/>
                    </a:solidFill>
                    <a:latin typeface="Consolas" panose="020B0609020204030204" pitchFamily="49" charset="0"/>
                  </a:rPr>
                  <a:t>end()</a:t>
                </a:r>
                <a:r>
                  <a:rPr lang="he-IL" dirty="0">
                    <a:solidFill>
                      <a:srgbClr val="D9D7CE"/>
                    </a:solidFill>
                    <a:latin typeface="Consolas" panose="020B0609020204030204" pitchFamily="49" charset="0"/>
                  </a:rPr>
                  <a:t> יוחזר אם התשובה לא נמצאה</a:t>
                </a:r>
              </a:p>
              <a:p>
                <a:r>
                  <a:rPr lang="he-IL" dirty="0">
                    <a:solidFill>
                      <a:srgbClr val="D9D7CE"/>
                    </a:solidFill>
                    <a:latin typeface="Consolas" panose="020B0609020204030204" pitchFamily="49" charset="0"/>
                  </a:rPr>
                  <a:t>ניתן לקדם את האיטרטור לאיבר הבא באמצעות </a:t>
                </a:r>
                <a:r>
                  <a:rPr lang="en-US" dirty="0">
                    <a:solidFill>
                      <a:srgbClr val="D9D7CE"/>
                    </a:solidFill>
                    <a:latin typeface="Consolas" panose="020B0609020204030204" pitchFamily="49" charset="0"/>
                  </a:rPr>
                  <a:t>it++</a:t>
                </a:r>
                <a:r>
                  <a:rPr lang="he-IL" dirty="0">
                    <a:solidFill>
                      <a:srgbClr val="D9D7CE"/>
                    </a:solidFill>
                    <a:latin typeface="Consolas" panose="020B0609020204030204" pitchFamily="49" charset="0"/>
                  </a:rPr>
                  <a:t>, או לאיבר הקודם באמצעות </a:t>
                </a:r>
                <a:r>
                  <a:rPr lang="en-US" dirty="0">
                    <a:solidFill>
                      <a:srgbClr val="D9D7CE"/>
                    </a:solidFill>
                    <a:latin typeface="Consolas" panose="020B0609020204030204" pitchFamily="49" charset="0"/>
                  </a:rPr>
                  <a:t>it--</a:t>
                </a:r>
                <a:endParaRPr lang="he-IL" dirty="0">
                  <a:solidFill>
                    <a:srgbClr val="D9D7CE"/>
                  </a:solidFill>
                  <a:latin typeface="Consolas" panose="020B0609020204030204" pitchFamily="49" charset="0"/>
                </a:endParaRPr>
              </a:p>
            </p:txBody>
          </p:sp>
        </mc:Choice>
        <mc:Fallback xmlns="">
          <p:sp>
            <p:nvSpPr>
              <p:cNvPr id="2" name="מציין מיקום תוכן 1">
                <a:extLst>
                  <a:ext uri="{FF2B5EF4-FFF2-40B4-BE49-F238E27FC236}">
                    <a16:creationId xmlns:a16="http://schemas.microsoft.com/office/drawing/2014/main" id="{AC063A87-E9A8-E9BA-CD85-9F4B46376869}"/>
                  </a:ext>
                </a:extLst>
              </p:cNvPr>
              <p:cNvSpPr>
                <a:spLocks noGrp="1" noRot="1" noChangeAspect="1" noMove="1" noResize="1" noEditPoints="1" noAdjustHandles="1" noChangeArrowheads="1" noChangeShapeType="1" noTextEdit="1"/>
              </p:cNvSpPr>
              <p:nvPr>
                <p:ph idx="1"/>
              </p:nvPr>
            </p:nvSpPr>
            <p:spPr>
              <a:blipFill>
                <a:blip r:embed="rId2"/>
                <a:stretch>
                  <a:fillRect r="-475"/>
                </a:stretch>
              </a:blipFill>
            </p:spPr>
            <p:txBody>
              <a:bodyPr/>
              <a:lstStyle/>
              <a:p>
                <a:r>
                  <a:rPr lang="he-IL">
                    <a:noFill/>
                  </a:rPr>
                  <a:t> </a:t>
                </a:r>
              </a:p>
            </p:txBody>
          </p:sp>
        </mc:Fallback>
      </mc:AlternateContent>
      <p:sp>
        <p:nvSpPr>
          <p:cNvPr id="3" name="כותרת 2">
            <a:extLst>
              <a:ext uri="{FF2B5EF4-FFF2-40B4-BE49-F238E27FC236}">
                <a16:creationId xmlns:a16="http://schemas.microsoft.com/office/drawing/2014/main" id="{62C61FF6-FA37-ECD4-C011-12107BB7A70E}"/>
              </a:ext>
            </a:extLst>
          </p:cNvPr>
          <p:cNvSpPr>
            <a:spLocks noGrp="1"/>
          </p:cNvSpPr>
          <p:nvPr>
            <p:ph type="title"/>
          </p:nvPr>
        </p:nvSpPr>
        <p:spPr/>
        <p:txBody>
          <a:bodyPr>
            <a:normAutofit fontScale="90000"/>
          </a:bodyPr>
          <a:lstStyle/>
          <a:p>
            <a:r>
              <a:rPr lang="he-IL" dirty="0"/>
              <a:t>איטרטורים</a:t>
            </a:r>
          </a:p>
        </p:txBody>
      </p:sp>
      <p:sp>
        <p:nvSpPr>
          <p:cNvPr id="4" name="מציין מיקום של תאריך 3">
            <a:extLst>
              <a:ext uri="{FF2B5EF4-FFF2-40B4-BE49-F238E27FC236}">
                <a16:creationId xmlns:a16="http://schemas.microsoft.com/office/drawing/2014/main" id="{9EC11037-2798-A4F6-C031-8FF2C29247FF}"/>
              </a:ext>
            </a:extLst>
          </p:cNvPr>
          <p:cNvSpPr>
            <a:spLocks noGrp="1"/>
          </p:cNvSpPr>
          <p:nvPr>
            <p:ph type="dt" sz="half" idx="10"/>
          </p:nvPr>
        </p:nvSpPr>
        <p:spPr/>
        <p:txBody>
          <a:bodyPr/>
          <a:lstStyle/>
          <a:p>
            <a:fld id="{25F6CA1C-6C15-4B85-9538-4C1A559A5D17}" type="datetime9">
              <a:rPr lang="he-IL" smtClean="0"/>
              <a:t>16 אוגוסט, 2022</a:t>
            </a:fld>
            <a:endParaRPr lang="en-US" dirty="0"/>
          </a:p>
        </p:txBody>
      </p:sp>
      <p:sp>
        <p:nvSpPr>
          <p:cNvPr id="5" name="מציין מיקום של כותרת תחתונה 4">
            <a:extLst>
              <a:ext uri="{FF2B5EF4-FFF2-40B4-BE49-F238E27FC236}">
                <a16:creationId xmlns:a16="http://schemas.microsoft.com/office/drawing/2014/main" id="{682FEB45-5F7D-1EF4-5A16-C65E9400E3C6}"/>
              </a:ext>
            </a:extLst>
          </p:cNvPr>
          <p:cNvSpPr>
            <a:spLocks noGrp="1"/>
          </p:cNvSpPr>
          <p:nvPr>
            <p:ph type="ftr" sz="quarter" idx="11"/>
          </p:nvPr>
        </p:nvSpPr>
        <p:spPr/>
        <p:txBody>
          <a:bodyPr/>
          <a:lstStyle/>
          <a:p>
            <a:r>
              <a:rPr lang="he-IL"/>
              <a:t>אלון קרימגנד</a:t>
            </a:r>
            <a:endParaRPr lang="en-US" dirty="0"/>
          </a:p>
        </p:txBody>
      </p:sp>
      <p:sp>
        <p:nvSpPr>
          <p:cNvPr id="6" name="מציין מיקום של מספר שקופית 5">
            <a:extLst>
              <a:ext uri="{FF2B5EF4-FFF2-40B4-BE49-F238E27FC236}">
                <a16:creationId xmlns:a16="http://schemas.microsoft.com/office/drawing/2014/main" id="{B9E32464-4F81-1479-2A3D-C5B092B54678}"/>
              </a:ext>
            </a:extLst>
          </p:cNvPr>
          <p:cNvSpPr>
            <a:spLocks noGrp="1"/>
          </p:cNvSpPr>
          <p:nvPr>
            <p:ph type="sldNum" sz="quarter" idx="12"/>
          </p:nvPr>
        </p:nvSpPr>
        <p:spPr/>
        <p:txBody>
          <a:bodyPr/>
          <a:lstStyle/>
          <a:p>
            <a:fld id="{8A7A6979-0714-4377-B894-6BE4C2D6E202}" type="slidenum">
              <a:rPr lang="en-US" smtClean="0"/>
              <a:pPr/>
              <a:t>13</a:t>
            </a:fld>
            <a:endParaRPr lang="en-US" dirty="0"/>
          </a:p>
        </p:txBody>
      </p:sp>
    </p:spTree>
    <p:extLst>
      <p:ext uri="{BB962C8B-B14F-4D97-AF65-F5344CB8AC3E}">
        <p14:creationId xmlns:p14="http://schemas.microsoft.com/office/powerpoint/2010/main" val="16890211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תוכן 1">
            <a:extLst>
              <a:ext uri="{FF2B5EF4-FFF2-40B4-BE49-F238E27FC236}">
                <a16:creationId xmlns:a16="http://schemas.microsoft.com/office/drawing/2014/main" id="{2B27C63B-9CDD-CD74-9FB9-8160218ADBAE}"/>
              </a:ext>
            </a:extLst>
          </p:cNvPr>
          <p:cNvSpPr>
            <a:spLocks noGrp="1"/>
          </p:cNvSpPr>
          <p:nvPr>
            <p:ph sz="half" idx="1"/>
          </p:nvPr>
        </p:nvSpPr>
        <p:spPr/>
        <p:txBody>
          <a:bodyPr>
            <a:normAutofit/>
          </a:bodyPr>
          <a:lstStyle/>
          <a:p>
            <a:pPr marL="0" indent="0" algn="l" rtl="0">
              <a:lnSpc>
                <a:spcPct val="110000"/>
              </a:lnSpc>
              <a:spcBef>
                <a:spcPts val="0"/>
              </a:spcBef>
              <a:buNone/>
            </a:pPr>
            <a:r>
              <a:rPr lang="en-US" sz="1100" b="0" dirty="0">
                <a:solidFill>
                  <a:srgbClr val="FFAE57"/>
                </a:solidFill>
                <a:effectLst/>
                <a:latin typeface="Consolas" panose="020B0609020204030204" pitchFamily="49" charset="0"/>
              </a:rPr>
              <a:t>#include</a:t>
            </a:r>
            <a:r>
              <a:rPr lang="en-US" sz="1100" b="0" dirty="0">
                <a:solidFill>
                  <a:srgbClr val="D9D7CE"/>
                </a:solidFill>
                <a:effectLst/>
                <a:latin typeface="Consolas" panose="020B0609020204030204" pitchFamily="49" charset="0"/>
              </a:rPr>
              <a:t> </a:t>
            </a:r>
            <a:r>
              <a:rPr lang="en-US" sz="1100" b="0" dirty="0">
                <a:solidFill>
                  <a:srgbClr val="BAE67E"/>
                </a:solidFill>
                <a:effectLst/>
                <a:latin typeface="Consolas" panose="020B0609020204030204" pitchFamily="49" charset="0"/>
              </a:rPr>
              <a:t>&lt;bits/</a:t>
            </a:r>
            <a:r>
              <a:rPr lang="en-US" sz="1100" b="0" dirty="0" err="1">
                <a:solidFill>
                  <a:srgbClr val="BAE67E"/>
                </a:solidFill>
                <a:effectLst/>
                <a:latin typeface="Consolas" panose="020B0609020204030204" pitchFamily="49" charset="0"/>
              </a:rPr>
              <a:t>stdc</a:t>
            </a:r>
            <a:r>
              <a:rPr lang="en-US" sz="1100" b="0" dirty="0">
                <a:solidFill>
                  <a:srgbClr val="BAE67E"/>
                </a:solidFill>
                <a:effectLst/>
                <a:latin typeface="Consolas" panose="020B0609020204030204" pitchFamily="49" charset="0"/>
              </a:rPr>
              <a:t>++.h&gt;</a:t>
            </a:r>
            <a:endParaRPr lang="en-US" sz="1100" b="0" dirty="0">
              <a:solidFill>
                <a:srgbClr val="D9D7CE"/>
              </a:solidFill>
              <a:effectLst/>
              <a:latin typeface="Consolas" panose="020B0609020204030204" pitchFamily="49" charset="0"/>
            </a:endParaRPr>
          </a:p>
          <a:p>
            <a:pPr marL="0" indent="0" algn="l" rtl="0">
              <a:lnSpc>
                <a:spcPct val="110000"/>
              </a:lnSpc>
              <a:spcBef>
                <a:spcPts val="0"/>
              </a:spcBef>
              <a:buNone/>
            </a:pPr>
            <a:r>
              <a:rPr lang="en-US" sz="1100" b="0" dirty="0">
                <a:solidFill>
                  <a:srgbClr val="FFAE57"/>
                </a:solidFill>
                <a:effectLst/>
                <a:latin typeface="Consolas" panose="020B0609020204030204" pitchFamily="49" charset="0"/>
              </a:rPr>
              <a:t>using</a:t>
            </a:r>
            <a:r>
              <a:rPr lang="en-US" sz="1100" b="0" dirty="0">
                <a:solidFill>
                  <a:srgbClr val="D9D7CE"/>
                </a:solidFill>
                <a:effectLst/>
                <a:latin typeface="Consolas" panose="020B0609020204030204" pitchFamily="49" charset="0"/>
              </a:rPr>
              <a:t> </a:t>
            </a:r>
            <a:r>
              <a:rPr lang="en-US" sz="1100" b="0" dirty="0">
                <a:solidFill>
                  <a:srgbClr val="FFAE57"/>
                </a:solidFill>
                <a:effectLst/>
                <a:latin typeface="Consolas" panose="020B0609020204030204" pitchFamily="49" charset="0"/>
              </a:rPr>
              <a:t>namespace</a:t>
            </a:r>
            <a:r>
              <a:rPr lang="en-US" sz="1100" b="0" dirty="0">
                <a:solidFill>
                  <a:srgbClr val="D9D7CE"/>
                </a:solidFill>
                <a:effectLst/>
                <a:latin typeface="Consolas" panose="020B0609020204030204" pitchFamily="49" charset="0"/>
              </a:rPr>
              <a:t> std;</a:t>
            </a:r>
          </a:p>
          <a:p>
            <a:pPr marL="0" indent="0" algn="l" rtl="0">
              <a:lnSpc>
                <a:spcPct val="110000"/>
              </a:lnSpc>
              <a:spcBef>
                <a:spcPts val="0"/>
              </a:spcBef>
              <a:buNone/>
            </a:pPr>
            <a:br>
              <a:rPr lang="en-US" sz="1100" b="0" dirty="0">
                <a:solidFill>
                  <a:srgbClr val="D9D7CE"/>
                </a:solidFill>
                <a:effectLst/>
                <a:latin typeface="Consolas" panose="020B0609020204030204" pitchFamily="49" charset="0"/>
              </a:rPr>
            </a:br>
            <a:r>
              <a:rPr lang="en-US" sz="1100" b="0" dirty="0">
                <a:solidFill>
                  <a:srgbClr val="FFAE57"/>
                </a:solidFill>
                <a:effectLst/>
                <a:latin typeface="Consolas" panose="020B0609020204030204" pitchFamily="49" charset="0"/>
              </a:rPr>
              <a:t>int</a:t>
            </a:r>
            <a:r>
              <a:rPr lang="en-US" sz="1100" b="0" dirty="0">
                <a:solidFill>
                  <a:srgbClr val="D9D7CE"/>
                </a:solidFill>
                <a:effectLst/>
                <a:latin typeface="Consolas" panose="020B0609020204030204" pitchFamily="49" charset="0"/>
              </a:rPr>
              <a:t> </a:t>
            </a:r>
            <a:r>
              <a:rPr lang="en-US" sz="1100" b="0" dirty="0">
                <a:solidFill>
                  <a:srgbClr val="FFD580"/>
                </a:solidFill>
                <a:effectLst/>
                <a:latin typeface="Consolas" panose="020B0609020204030204" pitchFamily="49" charset="0"/>
              </a:rPr>
              <a:t>main</a:t>
            </a:r>
            <a:r>
              <a:rPr lang="en-US" sz="1100" b="0" dirty="0">
                <a:solidFill>
                  <a:srgbClr val="D9D7CE"/>
                </a:solidFill>
                <a:effectLst/>
                <a:latin typeface="Consolas" panose="020B0609020204030204" pitchFamily="49" charset="0"/>
              </a:rPr>
              <a:t>() {</a:t>
            </a:r>
          </a:p>
          <a:p>
            <a:pPr marL="0" indent="0" algn="l" rtl="0">
              <a:lnSpc>
                <a:spcPct val="110000"/>
              </a:lnSpc>
              <a:spcBef>
                <a:spcPts val="0"/>
              </a:spcBef>
              <a:buNone/>
            </a:pPr>
            <a:r>
              <a:rPr lang="en-US" sz="1100" b="0" dirty="0">
                <a:solidFill>
                  <a:srgbClr val="D9D7CE"/>
                </a:solidFill>
                <a:effectLst/>
                <a:latin typeface="Consolas" panose="020B0609020204030204" pitchFamily="49" charset="0"/>
              </a:rPr>
              <a:t>    list</a:t>
            </a:r>
            <a:r>
              <a:rPr lang="en-US" sz="1100" b="0" dirty="0">
                <a:solidFill>
                  <a:srgbClr val="FFAE57"/>
                </a:solidFill>
                <a:effectLst/>
                <a:latin typeface="Consolas" panose="020B0609020204030204" pitchFamily="49" charset="0"/>
              </a:rPr>
              <a:t>&lt;int&gt;</a:t>
            </a:r>
            <a:r>
              <a:rPr lang="en-US" sz="1100" b="0" dirty="0">
                <a:solidFill>
                  <a:srgbClr val="D9D7CE"/>
                </a:solidFill>
                <a:effectLst/>
                <a:latin typeface="Consolas" panose="020B0609020204030204" pitchFamily="49" charset="0"/>
              </a:rPr>
              <a:t> mylist </a:t>
            </a:r>
            <a:r>
              <a:rPr lang="en-US" sz="1100" b="0" dirty="0">
                <a:solidFill>
                  <a:srgbClr val="FFAE57"/>
                </a:solidFill>
                <a:effectLst/>
                <a:latin typeface="Consolas" panose="020B0609020204030204" pitchFamily="49" charset="0"/>
              </a:rPr>
              <a:t>=</a:t>
            </a:r>
            <a:r>
              <a:rPr lang="en-US" sz="1100" b="0" dirty="0">
                <a:solidFill>
                  <a:srgbClr val="D9D7CE"/>
                </a:solidFill>
                <a:effectLst/>
                <a:latin typeface="Consolas" panose="020B0609020204030204" pitchFamily="49" charset="0"/>
              </a:rPr>
              <a:t> {</a:t>
            </a:r>
            <a:r>
              <a:rPr lang="en-US" sz="1100" b="0" dirty="0">
                <a:solidFill>
                  <a:srgbClr val="D4BFFF"/>
                </a:solidFill>
                <a:effectLst/>
                <a:latin typeface="Consolas" panose="020B0609020204030204" pitchFamily="49" charset="0"/>
              </a:rPr>
              <a:t>7</a:t>
            </a:r>
            <a:r>
              <a:rPr lang="en-US" sz="1100" b="0" dirty="0">
                <a:solidFill>
                  <a:srgbClr val="D9D7CE"/>
                </a:solidFill>
                <a:effectLst/>
                <a:latin typeface="Consolas" panose="020B0609020204030204" pitchFamily="49" charset="0"/>
              </a:rPr>
              <a:t>, </a:t>
            </a:r>
            <a:r>
              <a:rPr lang="en-US" sz="1100" b="0" dirty="0">
                <a:solidFill>
                  <a:srgbClr val="D4BFFF"/>
                </a:solidFill>
                <a:effectLst/>
                <a:latin typeface="Consolas" panose="020B0609020204030204" pitchFamily="49" charset="0"/>
              </a:rPr>
              <a:t>5</a:t>
            </a:r>
            <a:r>
              <a:rPr lang="en-US" sz="1100" b="0" dirty="0">
                <a:solidFill>
                  <a:srgbClr val="D9D7CE"/>
                </a:solidFill>
                <a:effectLst/>
                <a:latin typeface="Consolas" panose="020B0609020204030204" pitchFamily="49" charset="0"/>
              </a:rPr>
              <a:t>, </a:t>
            </a:r>
            <a:r>
              <a:rPr lang="en-US" sz="1100" b="0" dirty="0">
                <a:solidFill>
                  <a:srgbClr val="D4BFFF"/>
                </a:solidFill>
                <a:effectLst/>
                <a:latin typeface="Consolas" panose="020B0609020204030204" pitchFamily="49" charset="0"/>
              </a:rPr>
              <a:t>16</a:t>
            </a:r>
            <a:r>
              <a:rPr lang="en-US" sz="1100" b="0" dirty="0">
                <a:solidFill>
                  <a:srgbClr val="D9D7CE"/>
                </a:solidFill>
                <a:effectLst/>
                <a:latin typeface="Consolas" panose="020B0609020204030204" pitchFamily="49" charset="0"/>
              </a:rPr>
              <a:t>, </a:t>
            </a:r>
            <a:r>
              <a:rPr lang="en-US" sz="1100" b="0" dirty="0">
                <a:solidFill>
                  <a:srgbClr val="D4BFFF"/>
                </a:solidFill>
                <a:effectLst/>
                <a:latin typeface="Consolas" panose="020B0609020204030204" pitchFamily="49" charset="0"/>
              </a:rPr>
              <a:t>8</a:t>
            </a:r>
            <a:r>
              <a:rPr lang="en-US" sz="1100" b="0" dirty="0">
                <a:solidFill>
                  <a:srgbClr val="D9D7CE"/>
                </a:solidFill>
                <a:effectLst/>
                <a:latin typeface="Consolas" panose="020B0609020204030204" pitchFamily="49" charset="0"/>
              </a:rPr>
              <a:t>};</a:t>
            </a:r>
          </a:p>
          <a:p>
            <a:pPr marL="0" indent="0" algn="l" rtl="0">
              <a:lnSpc>
                <a:spcPct val="110000"/>
              </a:lnSpc>
              <a:spcBef>
                <a:spcPts val="0"/>
              </a:spcBef>
              <a:buNone/>
            </a:pPr>
            <a:br>
              <a:rPr lang="en-US" sz="1100" b="0" dirty="0">
                <a:solidFill>
                  <a:srgbClr val="D9D7CE"/>
                </a:solidFill>
                <a:effectLst/>
                <a:latin typeface="Consolas" panose="020B0609020204030204" pitchFamily="49" charset="0"/>
              </a:rPr>
            </a:br>
            <a:r>
              <a:rPr lang="en-US" sz="1100" b="0" dirty="0">
                <a:solidFill>
                  <a:srgbClr val="D9D7CE"/>
                </a:solidFill>
                <a:effectLst/>
                <a:latin typeface="Consolas" panose="020B0609020204030204" pitchFamily="49" charset="0"/>
              </a:rPr>
              <a:t>    </a:t>
            </a:r>
            <a:r>
              <a:rPr lang="en-US" sz="1100" b="0" dirty="0" err="1">
                <a:solidFill>
                  <a:srgbClr val="D9D7CE"/>
                </a:solidFill>
                <a:effectLst/>
                <a:latin typeface="Consolas" panose="020B0609020204030204" pitchFamily="49" charset="0"/>
              </a:rPr>
              <a:t>mylist.</a:t>
            </a:r>
            <a:r>
              <a:rPr lang="en-US" sz="1100" b="0" dirty="0" err="1">
                <a:solidFill>
                  <a:srgbClr val="FFD580"/>
                </a:solidFill>
                <a:effectLst/>
                <a:latin typeface="Consolas" panose="020B0609020204030204" pitchFamily="49" charset="0"/>
              </a:rPr>
              <a:t>push_front</a:t>
            </a:r>
            <a:r>
              <a:rPr lang="en-US" sz="1100" b="0" dirty="0">
                <a:solidFill>
                  <a:srgbClr val="D9D7CE"/>
                </a:solidFill>
                <a:effectLst/>
                <a:latin typeface="Consolas" panose="020B0609020204030204" pitchFamily="49" charset="0"/>
              </a:rPr>
              <a:t>(</a:t>
            </a:r>
            <a:r>
              <a:rPr lang="en-US" sz="1100" b="0" dirty="0">
                <a:solidFill>
                  <a:srgbClr val="D4BFFF"/>
                </a:solidFill>
                <a:effectLst/>
                <a:latin typeface="Consolas" panose="020B0609020204030204" pitchFamily="49" charset="0"/>
              </a:rPr>
              <a:t>25</a:t>
            </a:r>
            <a:r>
              <a:rPr lang="en-US" sz="1100" b="0" dirty="0">
                <a:solidFill>
                  <a:srgbClr val="D9D7CE"/>
                </a:solidFill>
                <a:effectLst/>
                <a:latin typeface="Consolas" panose="020B0609020204030204" pitchFamily="49" charset="0"/>
              </a:rPr>
              <a:t>);</a:t>
            </a:r>
          </a:p>
          <a:p>
            <a:pPr marL="0" indent="0" algn="l" rtl="0">
              <a:lnSpc>
                <a:spcPct val="110000"/>
              </a:lnSpc>
              <a:spcBef>
                <a:spcPts val="0"/>
              </a:spcBef>
              <a:buNone/>
            </a:pPr>
            <a:r>
              <a:rPr lang="en-US" sz="1100" b="0" dirty="0">
                <a:solidFill>
                  <a:srgbClr val="D9D7CE"/>
                </a:solidFill>
                <a:effectLst/>
                <a:latin typeface="Consolas" panose="020B0609020204030204" pitchFamily="49" charset="0"/>
              </a:rPr>
              <a:t>    </a:t>
            </a:r>
            <a:r>
              <a:rPr lang="en-US" sz="1100" b="0" dirty="0" err="1">
                <a:solidFill>
                  <a:srgbClr val="D9D7CE"/>
                </a:solidFill>
                <a:effectLst/>
                <a:latin typeface="Consolas" panose="020B0609020204030204" pitchFamily="49" charset="0"/>
              </a:rPr>
              <a:t>mylist.</a:t>
            </a:r>
            <a:r>
              <a:rPr lang="en-US" sz="1100" b="0" dirty="0" err="1">
                <a:solidFill>
                  <a:srgbClr val="FFD580"/>
                </a:solidFill>
                <a:effectLst/>
                <a:latin typeface="Consolas" panose="020B0609020204030204" pitchFamily="49" charset="0"/>
              </a:rPr>
              <a:t>push_back</a:t>
            </a:r>
            <a:r>
              <a:rPr lang="en-US" sz="1100" b="0" dirty="0">
                <a:solidFill>
                  <a:srgbClr val="D9D7CE"/>
                </a:solidFill>
                <a:effectLst/>
                <a:latin typeface="Consolas" panose="020B0609020204030204" pitchFamily="49" charset="0"/>
              </a:rPr>
              <a:t>(</a:t>
            </a:r>
            <a:r>
              <a:rPr lang="en-US" sz="1100" b="0" dirty="0">
                <a:solidFill>
                  <a:srgbClr val="D4BFFF"/>
                </a:solidFill>
                <a:effectLst/>
                <a:latin typeface="Consolas" panose="020B0609020204030204" pitchFamily="49" charset="0"/>
              </a:rPr>
              <a:t>13</a:t>
            </a:r>
            <a:r>
              <a:rPr lang="en-US" sz="1100" b="0" dirty="0">
                <a:solidFill>
                  <a:srgbClr val="D9D7CE"/>
                </a:solidFill>
                <a:effectLst/>
                <a:latin typeface="Consolas" panose="020B0609020204030204" pitchFamily="49" charset="0"/>
              </a:rPr>
              <a:t>);</a:t>
            </a:r>
          </a:p>
          <a:p>
            <a:pPr marL="0" indent="0" algn="l" rtl="0">
              <a:lnSpc>
                <a:spcPct val="110000"/>
              </a:lnSpc>
              <a:spcBef>
                <a:spcPts val="0"/>
              </a:spcBef>
              <a:buNone/>
            </a:pPr>
            <a:r>
              <a:rPr lang="en-US" sz="1100" b="0" dirty="0">
                <a:solidFill>
                  <a:srgbClr val="5C6773"/>
                </a:solidFill>
                <a:effectLst/>
                <a:latin typeface="Consolas" panose="020B0609020204030204" pitchFamily="49" charset="0"/>
              </a:rPr>
              <a:t>    // </a:t>
            </a:r>
            <a:r>
              <a:rPr lang="en-US" sz="1100" dirty="0">
                <a:solidFill>
                  <a:srgbClr val="5C6773"/>
                </a:solidFill>
                <a:latin typeface="Consolas" panose="020B0609020204030204" pitchFamily="49" charset="0"/>
              </a:rPr>
              <a:t>mylist</a:t>
            </a:r>
            <a:r>
              <a:rPr lang="en-US" sz="1100" b="0" dirty="0">
                <a:solidFill>
                  <a:srgbClr val="5C6773"/>
                </a:solidFill>
                <a:effectLst/>
                <a:latin typeface="Consolas" panose="020B0609020204030204" pitchFamily="49" charset="0"/>
              </a:rPr>
              <a:t> = {25, 7, 5, 16, 8, 13}</a:t>
            </a:r>
            <a:endParaRPr lang="en-US" sz="1100" b="0" dirty="0">
              <a:solidFill>
                <a:srgbClr val="D9D7CE"/>
              </a:solidFill>
              <a:effectLst/>
              <a:latin typeface="Consolas" panose="020B0609020204030204" pitchFamily="49" charset="0"/>
            </a:endParaRPr>
          </a:p>
          <a:p>
            <a:pPr marL="0" indent="0" algn="l" rtl="0">
              <a:lnSpc>
                <a:spcPct val="110000"/>
              </a:lnSpc>
              <a:spcBef>
                <a:spcPts val="0"/>
              </a:spcBef>
              <a:buNone/>
            </a:pPr>
            <a:br>
              <a:rPr lang="en-US" sz="1100" b="0" dirty="0">
                <a:solidFill>
                  <a:srgbClr val="D9D7CE"/>
                </a:solidFill>
                <a:effectLst/>
                <a:latin typeface="Consolas" panose="020B0609020204030204" pitchFamily="49" charset="0"/>
              </a:rPr>
            </a:br>
            <a:r>
              <a:rPr lang="en-US" sz="1100" b="0" dirty="0">
                <a:solidFill>
                  <a:srgbClr val="5C6773"/>
                </a:solidFill>
                <a:effectLst/>
                <a:latin typeface="Consolas" panose="020B0609020204030204" pitchFamily="49" charset="0"/>
              </a:rPr>
              <a:t>    // find the iterator (pointer) to 16</a:t>
            </a:r>
            <a:endParaRPr lang="en-US" sz="1100" b="0" dirty="0">
              <a:solidFill>
                <a:srgbClr val="D9D7CE"/>
              </a:solidFill>
              <a:effectLst/>
              <a:latin typeface="Consolas" panose="020B0609020204030204" pitchFamily="49" charset="0"/>
            </a:endParaRPr>
          </a:p>
          <a:p>
            <a:pPr marL="0" indent="0" algn="l" rtl="0">
              <a:lnSpc>
                <a:spcPct val="110000"/>
              </a:lnSpc>
              <a:spcBef>
                <a:spcPts val="0"/>
              </a:spcBef>
              <a:buNone/>
            </a:pPr>
            <a:r>
              <a:rPr lang="en-US" sz="1100" b="0" dirty="0">
                <a:solidFill>
                  <a:srgbClr val="D9D7CE"/>
                </a:solidFill>
                <a:effectLst/>
                <a:latin typeface="Consolas" panose="020B0609020204030204" pitchFamily="49" charset="0"/>
              </a:rPr>
              <a:t>    </a:t>
            </a:r>
            <a:r>
              <a:rPr lang="en-US" sz="1100" b="0" dirty="0">
                <a:solidFill>
                  <a:srgbClr val="FFAE57"/>
                </a:solidFill>
                <a:effectLst/>
                <a:latin typeface="Consolas" panose="020B0609020204030204" pitchFamily="49" charset="0"/>
              </a:rPr>
              <a:t>auto</a:t>
            </a:r>
            <a:r>
              <a:rPr lang="en-US" sz="1100" b="0" dirty="0">
                <a:solidFill>
                  <a:srgbClr val="D9D7CE"/>
                </a:solidFill>
                <a:effectLst/>
                <a:latin typeface="Consolas" panose="020B0609020204030204" pitchFamily="49" charset="0"/>
              </a:rPr>
              <a:t> it </a:t>
            </a:r>
            <a:r>
              <a:rPr lang="en-US" sz="1100" b="0" dirty="0">
                <a:solidFill>
                  <a:srgbClr val="FFAE57"/>
                </a:solidFill>
                <a:effectLst/>
                <a:latin typeface="Consolas" panose="020B0609020204030204" pitchFamily="49" charset="0"/>
              </a:rPr>
              <a:t>=</a:t>
            </a:r>
            <a:r>
              <a:rPr lang="en-US" sz="1100" b="0" dirty="0">
                <a:solidFill>
                  <a:srgbClr val="D9D7CE"/>
                </a:solidFill>
                <a:effectLst/>
                <a:latin typeface="Consolas" panose="020B0609020204030204" pitchFamily="49" charset="0"/>
              </a:rPr>
              <a:t> </a:t>
            </a:r>
            <a:r>
              <a:rPr lang="en-US" sz="1100" b="0" dirty="0">
                <a:solidFill>
                  <a:srgbClr val="FFD580"/>
                </a:solidFill>
                <a:effectLst/>
                <a:latin typeface="Consolas" panose="020B0609020204030204" pitchFamily="49" charset="0"/>
              </a:rPr>
              <a:t>find</a:t>
            </a:r>
            <a:r>
              <a:rPr lang="en-US" sz="1100" b="0" dirty="0">
                <a:solidFill>
                  <a:srgbClr val="D9D7CE"/>
                </a:solidFill>
                <a:effectLst/>
                <a:latin typeface="Consolas" panose="020B0609020204030204" pitchFamily="49" charset="0"/>
              </a:rPr>
              <a:t>(</a:t>
            </a:r>
            <a:r>
              <a:rPr lang="en-US" sz="1100" b="0" dirty="0" err="1">
                <a:solidFill>
                  <a:srgbClr val="D9D7CE"/>
                </a:solidFill>
                <a:effectLst/>
                <a:latin typeface="Consolas" panose="020B0609020204030204" pitchFamily="49" charset="0"/>
              </a:rPr>
              <a:t>mylist.</a:t>
            </a:r>
            <a:r>
              <a:rPr lang="en-US" sz="1100" b="0" dirty="0" err="1">
                <a:solidFill>
                  <a:srgbClr val="FFD580"/>
                </a:solidFill>
                <a:effectLst/>
                <a:latin typeface="Consolas" panose="020B0609020204030204" pitchFamily="49" charset="0"/>
              </a:rPr>
              <a:t>begin</a:t>
            </a:r>
            <a:r>
              <a:rPr lang="en-US" sz="1100" b="0" dirty="0">
                <a:solidFill>
                  <a:srgbClr val="D9D7CE"/>
                </a:solidFill>
                <a:effectLst/>
                <a:latin typeface="Consolas" panose="020B0609020204030204" pitchFamily="49" charset="0"/>
              </a:rPr>
              <a:t>(), </a:t>
            </a:r>
            <a:r>
              <a:rPr lang="en-US" sz="1100" b="0" dirty="0" err="1">
                <a:solidFill>
                  <a:srgbClr val="D9D7CE"/>
                </a:solidFill>
                <a:effectLst/>
                <a:latin typeface="Consolas" panose="020B0609020204030204" pitchFamily="49" charset="0"/>
              </a:rPr>
              <a:t>mylist.</a:t>
            </a:r>
            <a:r>
              <a:rPr lang="en-US" sz="1100" b="0" dirty="0" err="1">
                <a:solidFill>
                  <a:srgbClr val="FFD580"/>
                </a:solidFill>
                <a:effectLst/>
                <a:latin typeface="Consolas" panose="020B0609020204030204" pitchFamily="49" charset="0"/>
              </a:rPr>
              <a:t>end</a:t>
            </a:r>
            <a:r>
              <a:rPr lang="en-US" sz="1100" b="0" dirty="0">
                <a:solidFill>
                  <a:srgbClr val="D9D7CE"/>
                </a:solidFill>
                <a:effectLst/>
                <a:latin typeface="Consolas" panose="020B0609020204030204" pitchFamily="49" charset="0"/>
              </a:rPr>
              <a:t>(), </a:t>
            </a:r>
            <a:r>
              <a:rPr lang="en-US" sz="1100" b="0" dirty="0">
                <a:solidFill>
                  <a:srgbClr val="D4BFFF"/>
                </a:solidFill>
                <a:effectLst/>
                <a:latin typeface="Consolas" panose="020B0609020204030204" pitchFamily="49" charset="0"/>
              </a:rPr>
              <a:t>16</a:t>
            </a:r>
            <a:r>
              <a:rPr lang="en-US" sz="1100" b="0" dirty="0">
                <a:solidFill>
                  <a:srgbClr val="D9D7CE"/>
                </a:solidFill>
                <a:effectLst/>
                <a:latin typeface="Consolas" panose="020B0609020204030204" pitchFamily="49" charset="0"/>
              </a:rPr>
              <a:t>);</a:t>
            </a:r>
          </a:p>
          <a:p>
            <a:pPr marL="0" indent="0" algn="l" rtl="0">
              <a:lnSpc>
                <a:spcPct val="110000"/>
              </a:lnSpc>
              <a:spcBef>
                <a:spcPts val="0"/>
              </a:spcBef>
              <a:buNone/>
            </a:pPr>
            <a:br>
              <a:rPr lang="en-US" sz="1100" b="0" dirty="0">
                <a:solidFill>
                  <a:srgbClr val="D9D7CE"/>
                </a:solidFill>
                <a:effectLst/>
                <a:latin typeface="Consolas" panose="020B0609020204030204" pitchFamily="49" charset="0"/>
              </a:rPr>
            </a:br>
            <a:r>
              <a:rPr lang="en-US" sz="1100" b="0" dirty="0">
                <a:solidFill>
                  <a:srgbClr val="5C6773"/>
                </a:solidFill>
                <a:effectLst/>
                <a:latin typeface="Consolas" panose="020B0609020204030204" pitchFamily="49" charset="0"/>
              </a:rPr>
              <a:t>    // insert 42 after 16</a:t>
            </a:r>
            <a:endParaRPr lang="en-US" sz="1100" b="0" dirty="0">
              <a:solidFill>
                <a:srgbClr val="D9D7CE"/>
              </a:solidFill>
              <a:effectLst/>
              <a:latin typeface="Consolas" panose="020B0609020204030204" pitchFamily="49" charset="0"/>
            </a:endParaRPr>
          </a:p>
          <a:p>
            <a:pPr marL="0" indent="0" algn="l" rtl="0">
              <a:lnSpc>
                <a:spcPct val="110000"/>
              </a:lnSpc>
              <a:spcBef>
                <a:spcPts val="0"/>
              </a:spcBef>
              <a:buNone/>
            </a:pPr>
            <a:r>
              <a:rPr lang="en-US" sz="1100" b="0" dirty="0">
                <a:solidFill>
                  <a:srgbClr val="D9D7CE"/>
                </a:solidFill>
                <a:effectLst/>
                <a:latin typeface="Consolas" panose="020B0609020204030204" pitchFamily="49" charset="0"/>
              </a:rPr>
              <a:t>    </a:t>
            </a:r>
            <a:r>
              <a:rPr lang="en-US" sz="1100" b="0" dirty="0">
                <a:solidFill>
                  <a:srgbClr val="FFAE57"/>
                </a:solidFill>
                <a:effectLst/>
                <a:latin typeface="Consolas" panose="020B0609020204030204" pitchFamily="49" charset="0"/>
              </a:rPr>
              <a:t>if</a:t>
            </a:r>
            <a:r>
              <a:rPr lang="en-US" sz="1100" b="0" dirty="0">
                <a:solidFill>
                  <a:srgbClr val="D9D7CE"/>
                </a:solidFill>
                <a:effectLst/>
                <a:latin typeface="Consolas" panose="020B0609020204030204" pitchFamily="49" charset="0"/>
              </a:rPr>
              <a:t> (it </a:t>
            </a:r>
            <a:r>
              <a:rPr lang="en-US" sz="1100" b="0" dirty="0">
                <a:solidFill>
                  <a:srgbClr val="FFAE57"/>
                </a:solidFill>
                <a:effectLst/>
                <a:latin typeface="Consolas" panose="020B0609020204030204" pitchFamily="49" charset="0"/>
              </a:rPr>
              <a:t>!=</a:t>
            </a:r>
            <a:r>
              <a:rPr lang="en-US" sz="1100" b="0" dirty="0">
                <a:solidFill>
                  <a:srgbClr val="D9D7CE"/>
                </a:solidFill>
                <a:effectLst/>
                <a:latin typeface="Consolas" panose="020B0609020204030204" pitchFamily="49" charset="0"/>
              </a:rPr>
              <a:t> </a:t>
            </a:r>
            <a:r>
              <a:rPr lang="en-US" sz="1100" b="0" dirty="0" err="1">
                <a:solidFill>
                  <a:srgbClr val="D9D7CE"/>
                </a:solidFill>
                <a:effectLst/>
                <a:latin typeface="Consolas" panose="020B0609020204030204" pitchFamily="49" charset="0"/>
              </a:rPr>
              <a:t>mylist.</a:t>
            </a:r>
            <a:r>
              <a:rPr lang="en-US" sz="1100" b="0" dirty="0" err="1">
                <a:solidFill>
                  <a:srgbClr val="FFD580"/>
                </a:solidFill>
                <a:effectLst/>
                <a:latin typeface="Consolas" panose="020B0609020204030204" pitchFamily="49" charset="0"/>
              </a:rPr>
              <a:t>end</a:t>
            </a:r>
            <a:r>
              <a:rPr lang="en-US" sz="1100" b="0" dirty="0">
                <a:solidFill>
                  <a:srgbClr val="D9D7CE"/>
                </a:solidFill>
                <a:effectLst/>
                <a:latin typeface="Consolas" panose="020B0609020204030204" pitchFamily="49" charset="0"/>
              </a:rPr>
              <a:t>()) </a:t>
            </a:r>
            <a:r>
              <a:rPr lang="en-US" sz="1100" b="0" dirty="0" err="1">
                <a:solidFill>
                  <a:srgbClr val="D9D7CE"/>
                </a:solidFill>
                <a:effectLst/>
                <a:latin typeface="Consolas" panose="020B0609020204030204" pitchFamily="49" charset="0"/>
              </a:rPr>
              <a:t>mylist.</a:t>
            </a:r>
            <a:r>
              <a:rPr lang="en-US" sz="1100" b="0" dirty="0" err="1">
                <a:solidFill>
                  <a:srgbClr val="FFD580"/>
                </a:solidFill>
                <a:effectLst/>
                <a:latin typeface="Consolas" panose="020B0609020204030204" pitchFamily="49" charset="0"/>
              </a:rPr>
              <a:t>insert</a:t>
            </a:r>
            <a:r>
              <a:rPr lang="en-US" sz="1100" b="0" dirty="0">
                <a:solidFill>
                  <a:srgbClr val="D9D7CE"/>
                </a:solidFill>
                <a:effectLst/>
                <a:latin typeface="Consolas" panose="020B0609020204030204" pitchFamily="49" charset="0"/>
              </a:rPr>
              <a:t>(</a:t>
            </a:r>
            <a:r>
              <a:rPr lang="en-US" sz="1100" b="0" dirty="0">
                <a:solidFill>
                  <a:srgbClr val="FFAE57"/>
                </a:solidFill>
                <a:effectLst/>
                <a:latin typeface="Consolas" panose="020B0609020204030204" pitchFamily="49" charset="0"/>
              </a:rPr>
              <a:t>++</a:t>
            </a:r>
            <a:r>
              <a:rPr lang="en-US" sz="1100" b="0" dirty="0">
                <a:solidFill>
                  <a:srgbClr val="D9D7CE"/>
                </a:solidFill>
                <a:effectLst/>
                <a:latin typeface="Consolas" panose="020B0609020204030204" pitchFamily="49" charset="0"/>
              </a:rPr>
              <a:t>it, </a:t>
            </a:r>
            <a:r>
              <a:rPr lang="en-US" sz="1100" b="0" dirty="0">
                <a:solidFill>
                  <a:srgbClr val="D4BFFF"/>
                </a:solidFill>
                <a:effectLst/>
                <a:latin typeface="Consolas" panose="020B0609020204030204" pitchFamily="49" charset="0"/>
              </a:rPr>
              <a:t>42</a:t>
            </a:r>
            <a:r>
              <a:rPr lang="en-US" sz="1100" b="0" dirty="0">
                <a:solidFill>
                  <a:srgbClr val="D9D7CE"/>
                </a:solidFill>
                <a:effectLst/>
                <a:latin typeface="Consolas" panose="020B0609020204030204" pitchFamily="49" charset="0"/>
              </a:rPr>
              <a:t>);</a:t>
            </a:r>
          </a:p>
          <a:p>
            <a:pPr marL="0" indent="0" algn="l" rtl="0">
              <a:lnSpc>
                <a:spcPct val="110000"/>
              </a:lnSpc>
              <a:spcBef>
                <a:spcPts val="0"/>
              </a:spcBef>
              <a:buNone/>
            </a:pPr>
            <a:br>
              <a:rPr lang="en-US" sz="1100" b="0" dirty="0">
                <a:solidFill>
                  <a:srgbClr val="D9D7CE"/>
                </a:solidFill>
                <a:effectLst/>
                <a:latin typeface="Consolas" panose="020B0609020204030204" pitchFamily="49" charset="0"/>
              </a:rPr>
            </a:br>
            <a:r>
              <a:rPr lang="en-US" sz="1100" b="0" dirty="0">
                <a:solidFill>
                  <a:srgbClr val="5C6773"/>
                </a:solidFill>
                <a:effectLst/>
                <a:latin typeface="Consolas" panose="020B0609020204030204" pitchFamily="49" charset="0"/>
              </a:rPr>
              <a:t>    // prints </a:t>
            </a:r>
            <a:r>
              <a:rPr lang="en-US" sz="1100" dirty="0">
                <a:solidFill>
                  <a:srgbClr val="5C6773"/>
                </a:solidFill>
                <a:latin typeface="Consolas" panose="020B0609020204030204" pitchFamily="49" charset="0"/>
              </a:rPr>
              <a:t>mylist</a:t>
            </a:r>
            <a:r>
              <a:rPr lang="en-US" sz="1100" b="0" dirty="0">
                <a:solidFill>
                  <a:srgbClr val="5C6773"/>
                </a:solidFill>
                <a:effectLst/>
                <a:latin typeface="Consolas" panose="020B0609020204030204" pitchFamily="49" charset="0"/>
              </a:rPr>
              <a:t> = {25, 7, 5, 16, 42, 8, 13, }</a:t>
            </a:r>
            <a:endParaRPr lang="en-US" sz="1100" b="0" dirty="0">
              <a:solidFill>
                <a:srgbClr val="D9D7CE"/>
              </a:solidFill>
              <a:effectLst/>
              <a:latin typeface="Consolas" panose="020B0609020204030204" pitchFamily="49" charset="0"/>
            </a:endParaRPr>
          </a:p>
          <a:p>
            <a:pPr marL="0" indent="0" algn="l" rtl="0">
              <a:lnSpc>
                <a:spcPct val="110000"/>
              </a:lnSpc>
              <a:spcBef>
                <a:spcPts val="0"/>
              </a:spcBef>
              <a:buNone/>
            </a:pPr>
            <a:r>
              <a:rPr lang="en-US" sz="1100" b="0" dirty="0">
                <a:solidFill>
                  <a:srgbClr val="D9D7CE"/>
                </a:solidFill>
                <a:effectLst/>
                <a:latin typeface="Consolas" panose="020B0609020204030204" pitchFamily="49" charset="0"/>
              </a:rPr>
              <a:t>    </a:t>
            </a:r>
            <a:r>
              <a:rPr lang="en-US" sz="1100" b="0" dirty="0" err="1">
                <a:solidFill>
                  <a:srgbClr val="D9D7CE"/>
                </a:solidFill>
                <a:effectLst/>
                <a:latin typeface="Consolas" panose="020B0609020204030204" pitchFamily="49" charset="0"/>
              </a:rPr>
              <a:t>cout</a:t>
            </a:r>
            <a:r>
              <a:rPr lang="en-US" sz="1100" b="0" dirty="0">
                <a:solidFill>
                  <a:srgbClr val="D9D7CE"/>
                </a:solidFill>
                <a:effectLst/>
                <a:latin typeface="Consolas" panose="020B0609020204030204" pitchFamily="49" charset="0"/>
              </a:rPr>
              <a:t> </a:t>
            </a:r>
            <a:r>
              <a:rPr lang="en-US" sz="1100" b="0" dirty="0">
                <a:solidFill>
                  <a:srgbClr val="FFAE57"/>
                </a:solidFill>
                <a:effectLst/>
                <a:latin typeface="Consolas" panose="020B0609020204030204" pitchFamily="49" charset="0"/>
              </a:rPr>
              <a:t>&lt;&lt;</a:t>
            </a:r>
            <a:r>
              <a:rPr lang="en-US" sz="1100" b="0" dirty="0">
                <a:solidFill>
                  <a:srgbClr val="D9D7CE"/>
                </a:solidFill>
                <a:effectLst/>
                <a:latin typeface="Consolas" panose="020B0609020204030204" pitchFamily="49" charset="0"/>
              </a:rPr>
              <a:t> </a:t>
            </a:r>
            <a:r>
              <a:rPr lang="en-US" sz="1100" b="0" dirty="0">
                <a:solidFill>
                  <a:srgbClr val="BAE67E"/>
                </a:solidFill>
                <a:effectLst/>
                <a:latin typeface="Consolas" panose="020B0609020204030204" pitchFamily="49" charset="0"/>
              </a:rPr>
              <a:t>"</a:t>
            </a:r>
            <a:r>
              <a:rPr lang="en-US" sz="1100" dirty="0">
                <a:solidFill>
                  <a:srgbClr val="BAE67E"/>
                </a:solidFill>
                <a:latin typeface="Consolas" panose="020B0609020204030204" pitchFamily="49" charset="0"/>
              </a:rPr>
              <a:t>mylist</a:t>
            </a:r>
            <a:r>
              <a:rPr lang="en-US" sz="1100" b="0" dirty="0">
                <a:solidFill>
                  <a:srgbClr val="BAE67E"/>
                </a:solidFill>
                <a:effectLst/>
                <a:latin typeface="Consolas" panose="020B0609020204030204" pitchFamily="49" charset="0"/>
              </a:rPr>
              <a:t> = {"</a:t>
            </a:r>
            <a:r>
              <a:rPr lang="en-US" sz="1100" b="0" dirty="0">
                <a:solidFill>
                  <a:srgbClr val="D9D7CE"/>
                </a:solidFill>
                <a:effectLst/>
                <a:latin typeface="Consolas" panose="020B0609020204030204" pitchFamily="49" charset="0"/>
              </a:rPr>
              <a:t>;</a:t>
            </a:r>
          </a:p>
          <a:p>
            <a:pPr marL="0" indent="0" algn="l" rtl="0">
              <a:lnSpc>
                <a:spcPct val="110000"/>
              </a:lnSpc>
              <a:spcBef>
                <a:spcPts val="0"/>
              </a:spcBef>
              <a:buNone/>
            </a:pPr>
            <a:r>
              <a:rPr lang="en-US" sz="1100" b="0" dirty="0">
                <a:solidFill>
                  <a:srgbClr val="D9D7CE"/>
                </a:solidFill>
                <a:effectLst/>
                <a:latin typeface="Consolas" panose="020B0609020204030204" pitchFamily="49" charset="0"/>
              </a:rPr>
              <a:t>    </a:t>
            </a:r>
            <a:r>
              <a:rPr lang="en-US" sz="1100" b="0" dirty="0">
                <a:solidFill>
                  <a:srgbClr val="FFAE57"/>
                </a:solidFill>
                <a:effectLst/>
                <a:latin typeface="Consolas" panose="020B0609020204030204" pitchFamily="49" charset="0"/>
              </a:rPr>
              <a:t>for</a:t>
            </a:r>
            <a:r>
              <a:rPr lang="en-US" sz="1100" b="0" dirty="0">
                <a:solidFill>
                  <a:srgbClr val="D9D7CE"/>
                </a:solidFill>
                <a:effectLst/>
                <a:latin typeface="Consolas" panose="020B0609020204030204" pitchFamily="49" charset="0"/>
              </a:rPr>
              <a:t> (</a:t>
            </a:r>
            <a:r>
              <a:rPr lang="en-US" sz="1100" b="0" dirty="0">
                <a:solidFill>
                  <a:srgbClr val="FFAE57"/>
                </a:solidFill>
                <a:effectLst/>
                <a:latin typeface="Consolas" panose="020B0609020204030204" pitchFamily="49" charset="0"/>
              </a:rPr>
              <a:t>int</a:t>
            </a:r>
            <a:r>
              <a:rPr lang="en-US" sz="1100" b="0" dirty="0">
                <a:solidFill>
                  <a:srgbClr val="D9D7CE"/>
                </a:solidFill>
                <a:effectLst/>
                <a:latin typeface="Consolas" panose="020B0609020204030204" pitchFamily="49" charset="0"/>
              </a:rPr>
              <a:t> n : mylist) </a:t>
            </a:r>
            <a:r>
              <a:rPr lang="en-US" sz="1100" b="0" dirty="0" err="1">
                <a:solidFill>
                  <a:srgbClr val="D9D7CE"/>
                </a:solidFill>
                <a:effectLst/>
                <a:latin typeface="Consolas" panose="020B0609020204030204" pitchFamily="49" charset="0"/>
              </a:rPr>
              <a:t>cout</a:t>
            </a:r>
            <a:r>
              <a:rPr lang="en-US" sz="1100" b="0" dirty="0">
                <a:solidFill>
                  <a:srgbClr val="D9D7CE"/>
                </a:solidFill>
                <a:effectLst/>
                <a:latin typeface="Consolas" panose="020B0609020204030204" pitchFamily="49" charset="0"/>
              </a:rPr>
              <a:t> </a:t>
            </a:r>
            <a:r>
              <a:rPr lang="en-US" sz="1100" b="0" dirty="0">
                <a:solidFill>
                  <a:srgbClr val="FFAE57"/>
                </a:solidFill>
                <a:effectLst/>
                <a:latin typeface="Consolas" panose="020B0609020204030204" pitchFamily="49" charset="0"/>
              </a:rPr>
              <a:t>&lt;&lt;</a:t>
            </a:r>
            <a:r>
              <a:rPr lang="en-US" sz="1100" b="0" dirty="0">
                <a:solidFill>
                  <a:srgbClr val="D9D7CE"/>
                </a:solidFill>
                <a:effectLst/>
                <a:latin typeface="Consolas" panose="020B0609020204030204" pitchFamily="49" charset="0"/>
              </a:rPr>
              <a:t> n </a:t>
            </a:r>
            <a:r>
              <a:rPr lang="en-US" sz="1100" b="0" dirty="0">
                <a:solidFill>
                  <a:srgbClr val="FFAE57"/>
                </a:solidFill>
                <a:effectLst/>
                <a:latin typeface="Consolas" panose="020B0609020204030204" pitchFamily="49" charset="0"/>
              </a:rPr>
              <a:t>&lt;&lt;</a:t>
            </a:r>
            <a:r>
              <a:rPr lang="en-US" sz="1100" b="0" dirty="0">
                <a:solidFill>
                  <a:srgbClr val="D9D7CE"/>
                </a:solidFill>
                <a:effectLst/>
                <a:latin typeface="Consolas" panose="020B0609020204030204" pitchFamily="49" charset="0"/>
              </a:rPr>
              <a:t> </a:t>
            </a:r>
            <a:r>
              <a:rPr lang="en-US" sz="1100" b="0" dirty="0">
                <a:solidFill>
                  <a:srgbClr val="BAE67E"/>
                </a:solidFill>
                <a:effectLst/>
                <a:latin typeface="Consolas" panose="020B0609020204030204" pitchFamily="49" charset="0"/>
              </a:rPr>
              <a:t>", "</a:t>
            </a:r>
            <a:r>
              <a:rPr lang="en-US" sz="1100" b="0" dirty="0">
                <a:solidFill>
                  <a:srgbClr val="D9D7CE"/>
                </a:solidFill>
                <a:effectLst/>
                <a:latin typeface="Consolas" panose="020B0609020204030204" pitchFamily="49" charset="0"/>
              </a:rPr>
              <a:t>;</a:t>
            </a:r>
          </a:p>
          <a:p>
            <a:pPr marL="0" indent="0" algn="l" rtl="0">
              <a:lnSpc>
                <a:spcPct val="110000"/>
              </a:lnSpc>
              <a:spcBef>
                <a:spcPts val="0"/>
              </a:spcBef>
              <a:buNone/>
            </a:pPr>
            <a:r>
              <a:rPr lang="en-US" sz="1100" b="0" dirty="0">
                <a:solidFill>
                  <a:srgbClr val="D9D7CE"/>
                </a:solidFill>
                <a:effectLst/>
                <a:latin typeface="Consolas" panose="020B0609020204030204" pitchFamily="49" charset="0"/>
              </a:rPr>
              <a:t>    </a:t>
            </a:r>
            <a:r>
              <a:rPr lang="en-US" sz="1100" b="0" dirty="0" err="1">
                <a:solidFill>
                  <a:srgbClr val="D9D7CE"/>
                </a:solidFill>
                <a:effectLst/>
                <a:latin typeface="Consolas" panose="020B0609020204030204" pitchFamily="49" charset="0"/>
              </a:rPr>
              <a:t>cout</a:t>
            </a:r>
            <a:r>
              <a:rPr lang="en-US" sz="1100" b="0" dirty="0">
                <a:solidFill>
                  <a:srgbClr val="D9D7CE"/>
                </a:solidFill>
                <a:effectLst/>
                <a:latin typeface="Consolas" panose="020B0609020204030204" pitchFamily="49" charset="0"/>
              </a:rPr>
              <a:t> </a:t>
            </a:r>
            <a:r>
              <a:rPr lang="en-US" sz="1100" b="0" dirty="0">
                <a:solidFill>
                  <a:srgbClr val="FFAE57"/>
                </a:solidFill>
                <a:effectLst/>
                <a:latin typeface="Consolas" panose="020B0609020204030204" pitchFamily="49" charset="0"/>
              </a:rPr>
              <a:t>&lt;&lt;</a:t>
            </a:r>
            <a:r>
              <a:rPr lang="en-US" sz="1100" b="0" dirty="0">
                <a:solidFill>
                  <a:srgbClr val="D9D7CE"/>
                </a:solidFill>
                <a:effectLst/>
                <a:latin typeface="Consolas" panose="020B0609020204030204" pitchFamily="49" charset="0"/>
              </a:rPr>
              <a:t> </a:t>
            </a:r>
            <a:r>
              <a:rPr lang="en-US" sz="1100" b="0" dirty="0">
                <a:solidFill>
                  <a:srgbClr val="BAE67E"/>
                </a:solidFill>
                <a:effectLst/>
                <a:latin typeface="Consolas" panose="020B0609020204030204" pitchFamily="49" charset="0"/>
              </a:rPr>
              <a:t>"}"</a:t>
            </a:r>
            <a:r>
              <a:rPr lang="en-US" sz="1100" b="0" dirty="0">
                <a:solidFill>
                  <a:srgbClr val="D9D7CE"/>
                </a:solidFill>
                <a:effectLst/>
                <a:latin typeface="Consolas" panose="020B0609020204030204" pitchFamily="49" charset="0"/>
              </a:rPr>
              <a:t> </a:t>
            </a:r>
            <a:r>
              <a:rPr lang="en-US" sz="1100" b="0" dirty="0">
                <a:solidFill>
                  <a:srgbClr val="FFAE57"/>
                </a:solidFill>
                <a:effectLst/>
                <a:latin typeface="Consolas" panose="020B0609020204030204" pitchFamily="49" charset="0"/>
              </a:rPr>
              <a:t>&lt;&lt;</a:t>
            </a:r>
            <a:r>
              <a:rPr lang="en-US" sz="1100" b="0" dirty="0">
                <a:solidFill>
                  <a:srgbClr val="D9D7CE"/>
                </a:solidFill>
                <a:effectLst/>
                <a:latin typeface="Consolas" panose="020B0609020204030204" pitchFamily="49" charset="0"/>
              </a:rPr>
              <a:t> </a:t>
            </a:r>
            <a:r>
              <a:rPr lang="en-US" sz="1100" b="0" dirty="0" err="1">
                <a:solidFill>
                  <a:srgbClr val="D9D7CE"/>
                </a:solidFill>
                <a:effectLst/>
                <a:latin typeface="Consolas" panose="020B0609020204030204" pitchFamily="49" charset="0"/>
              </a:rPr>
              <a:t>endl</a:t>
            </a:r>
            <a:r>
              <a:rPr lang="en-US" sz="1100" b="0" dirty="0">
                <a:solidFill>
                  <a:srgbClr val="D9D7CE"/>
                </a:solidFill>
                <a:effectLst/>
                <a:latin typeface="Consolas" panose="020B0609020204030204" pitchFamily="49" charset="0"/>
              </a:rPr>
              <a:t>;</a:t>
            </a:r>
          </a:p>
          <a:p>
            <a:pPr marL="0" indent="0" algn="l" rtl="0">
              <a:lnSpc>
                <a:spcPct val="110000"/>
              </a:lnSpc>
              <a:spcBef>
                <a:spcPts val="0"/>
              </a:spcBef>
              <a:buNone/>
            </a:pPr>
            <a:r>
              <a:rPr lang="en-US" sz="1100" b="0" dirty="0">
                <a:solidFill>
                  <a:srgbClr val="D9D7CE"/>
                </a:solidFill>
                <a:effectLst/>
                <a:latin typeface="Consolas" panose="020B0609020204030204" pitchFamily="49" charset="0"/>
              </a:rPr>
              <a:t>}</a:t>
            </a:r>
          </a:p>
        </p:txBody>
      </p:sp>
      <p:sp>
        <p:nvSpPr>
          <p:cNvPr id="3" name="מציין מיקום תוכן 2">
            <a:extLst>
              <a:ext uri="{FF2B5EF4-FFF2-40B4-BE49-F238E27FC236}">
                <a16:creationId xmlns:a16="http://schemas.microsoft.com/office/drawing/2014/main" id="{C9D2304A-4A6B-32AF-E0DB-ED2FAB9FD431}"/>
              </a:ext>
            </a:extLst>
          </p:cNvPr>
          <p:cNvSpPr>
            <a:spLocks noGrp="1"/>
          </p:cNvSpPr>
          <p:nvPr>
            <p:ph sz="half" idx="2"/>
          </p:nvPr>
        </p:nvSpPr>
        <p:spPr/>
        <p:txBody>
          <a:bodyPr anchor="ctr">
            <a:normAutofit/>
          </a:bodyPr>
          <a:lstStyle/>
          <a:p>
            <a:r>
              <a:rPr lang="he-IL" dirty="0"/>
              <a:t>טיפוס הרשימה המקושרת ב־</a:t>
            </a:r>
            <a:r>
              <a:rPr lang="en-US" dirty="0"/>
              <a:t>STL</a:t>
            </a:r>
            <a:r>
              <a:rPr lang="he-IL" dirty="0"/>
              <a:t> (</a:t>
            </a:r>
            <a:r>
              <a:rPr lang="en-US" dirty="0">
                <a:solidFill>
                  <a:srgbClr val="FFAE57"/>
                </a:solidFill>
                <a:latin typeface="Consolas" panose="020B0609020204030204" pitchFamily="49" charset="0"/>
              </a:rPr>
              <a:t>list</a:t>
            </a:r>
            <a:r>
              <a:rPr lang="he-IL" dirty="0"/>
              <a:t>) ממומש כרשימה מקושרת דו-כיוונית</a:t>
            </a:r>
          </a:p>
          <a:p>
            <a:r>
              <a:rPr lang="he-IL" dirty="0"/>
              <a:t>ניתן להוסיף לתחילתה ולסופה של הרשימה איברים בסיבוכיות קבועה</a:t>
            </a:r>
          </a:p>
          <a:p>
            <a:r>
              <a:rPr lang="he-IL" dirty="0"/>
              <a:t>כדי לגשת לאיבר ה־</a:t>
            </a:r>
            <a:r>
              <a:rPr lang="en-US" dirty="0"/>
              <a:t>i</a:t>
            </a:r>
            <a:r>
              <a:rPr lang="he-IL" dirty="0"/>
              <a:t> ברשימה, נצטרך לטייל ברשימה על כל האיברים לפניו בסיבוכיות לינארית</a:t>
            </a:r>
          </a:p>
          <a:p>
            <a:r>
              <a:rPr lang="he-IL" dirty="0"/>
              <a:t>הכוח של רשימה הוא שבהינתן מצביע בתוך הרשימה, ניתן להוסיף איבר נוסף אחריו או לפניו בזמן קבוע</a:t>
            </a:r>
          </a:p>
          <a:p>
            <a:r>
              <a:rPr lang="he-IL" dirty="0"/>
              <a:t>בניגוד ל־</a:t>
            </a:r>
            <a:r>
              <a:rPr lang="en-US" dirty="0">
                <a:solidFill>
                  <a:srgbClr val="FFAE57"/>
                </a:solidFill>
                <a:latin typeface="Consolas" panose="020B0609020204030204" pitchFamily="49" charset="0"/>
              </a:rPr>
              <a:t>vector</a:t>
            </a:r>
            <a:r>
              <a:rPr lang="he-IL" dirty="0"/>
              <a:t>, אינו תופס מקום מיותר שלא באמת נמצא בשימוש</a:t>
            </a:r>
          </a:p>
        </p:txBody>
      </p:sp>
      <p:sp>
        <p:nvSpPr>
          <p:cNvPr id="4" name="מציין מיקום של תאריך 3">
            <a:extLst>
              <a:ext uri="{FF2B5EF4-FFF2-40B4-BE49-F238E27FC236}">
                <a16:creationId xmlns:a16="http://schemas.microsoft.com/office/drawing/2014/main" id="{8A7BFCB9-80C5-C1F5-A7FF-243E205C8782}"/>
              </a:ext>
            </a:extLst>
          </p:cNvPr>
          <p:cNvSpPr>
            <a:spLocks noGrp="1"/>
          </p:cNvSpPr>
          <p:nvPr>
            <p:ph type="dt" sz="half" idx="10"/>
          </p:nvPr>
        </p:nvSpPr>
        <p:spPr/>
        <p:txBody>
          <a:bodyPr/>
          <a:lstStyle/>
          <a:p>
            <a:fld id="{66CB6C00-DE25-4151-874F-3778460152EA}" type="datetime9">
              <a:rPr lang="he-IL" smtClean="0"/>
              <a:t>16 אוגוסט, 2022</a:t>
            </a:fld>
            <a:endParaRPr lang="en-US" dirty="0"/>
          </a:p>
        </p:txBody>
      </p:sp>
      <p:sp>
        <p:nvSpPr>
          <p:cNvPr id="5" name="מציין מיקום של כותרת תחתונה 4">
            <a:extLst>
              <a:ext uri="{FF2B5EF4-FFF2-40B4-BE49-F238E27FC236}">
                <a16:creationId xmlns:a16="http://schemas.microsoft.com/office/drawing/2014/main" id="{FA570AB3-8290-69B7-15F2-C85744572A04}"/>
              </a:ext>
            </a:extLst>
          </p:cNvPr>
          <p:cNvSpPr>
            <a:spLocks noGrp="1"/>
          </p:cNvSpPr>
          <p:nvPr>
            <p:ph type="ftr" sz="quarter" idx="11"/>
          </p:nvPr>
        </p:nvSpPr>
        <p:spPr/>
        <p:txBody>
          <a:bodyPr/>
          <a:lstStyle/>
          <a:p>
            <a:r>
              <a:rPr lang="he-IL"/>
              <a:t>אלון קרימגנד</a:t>
            </a:r>
            <a:endParaRPr lang="en-US" dirty="0"/>
          </a:p>
        </p:txBody>
      </p:sp>
      <p:sp>
        <p:nvSpPr>
          <p:cNvPr id="6" name="מציין מיקום של מספר שקופית 5">
            <a:extLst>
              <a:ext uri="{FF2B5EF4-FFF2-40B4-BE49-F238E27FC236}">
                <a16:creationId xmlns:a16="http://schemas.microsoft.com/office/drawing/2014/main" id="{9291F0C9-7408-C29F-851F-4FE31F84B7D2}"/>
              </a:ext>
            </a:extLst>
          </p:cNvPr>
          <p:cNvSpPr>
            <a:spLocks noGrp="1"/>
          </p:cNvSpPr>
          <p:nvPr>
            <p:ph type="sldNum" sz="quarter" idx="12"/>
          </p:nvPr>
        </p:nvSpPr>
        <p:spPr/>
        <p:txBody>
          <a:bodyPr/>
          <a:lstStyle/>
          <a:p>
            <a:fld id="{8A7A6979-0714-4377-B894-6BE4C2D6E202}" type="slidenum">
              <a:rPr lang="en-US" smtClean="0"/>
              <a:t>14</a:t>
            </a:fld>
            <a:endParaRPr lang="en-US" dirty="0"/>
          </a:p>
        </p:txBody>
      </p:sp>
      <p:sp>
        <p:nvSpPr>
          <p:cNvPr id="7" name="כותרת 6">
            <a:extLst>
              <a:ext uri="{FF2B5EF4-FFF2-40B4-BE49-F238E27FC236}">
                <a16:creationId xmlns:a16="http://schemas.microsoft.com/office/drawing/2014/main" id="{9D0218BE-FC22-BC2B-3B72-E3235555DDB3}"/>
              </a:ext>
            </a:extLst>
          </p:cNvPr>
          <p:cNvSpPr>
            <a:spLocks noGrp="1"/>
          </p:cNvSpPr>
          <p:nvPr>
            <p:ph type="title"/>
          </p:nvPr>
        </p:nvSpPr>
        <p:spPr/>
        <p:txBody>
          <a:bodyPr>
            <a:normAutofit fontScale="90000"/>
          </a:bodyPr>
          <a:lstStyle/>
          <a:p>
            <a:r>
              <a:rPr lang="he-IL" dirty="0"/>
              <a:t>דוגמה לשימוש ברשימה מקושרת</a:t>
            </a:r>
          </a:p>
        </p:txBody>
      </p:sp>
    </p:spTree>
    <p:extLst>
      <p:ext uri="{BB962C8B-B14F-4D97-AF65-F5344CB8AC3E}">
        <p14:creationId xmlns:p14="http://schemas.microsoft.com/office/powerpoint/2010/main" val="39039066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D3E6653D-E30A-9A92-CCA5-9B8075DDCDE4}"/>
              </a:ext>
            </a:extLst>
          </p:cNvPr>
          <p:cNvSpPr>
            <a:spLocks noGrp="1"/>
          </p:cNvSpPr>
          <p:nvPr>
            <p:ph type="title"/>
          </p:nvPr>
        </p:nvSpPr>
        <p:spPr/>
        <p:txBody>
          <a:bodyPr/>
          <a:lstStyle/>
          <a:p>
            <a:r>
              <a:rPr lang="he-IL" dirty="0"/>
              <a:t>מבני נתונים אסוציאטיביים</a:t>
            </a:r>
          </a:p>
        </p:txBody>
      </p:sp>
      <p:sp>
        <p:nvSpPr>
          <p:cNvPr id="3" name="מציין מיקום טקסט 2">
            <a:extLst>
              <a:ext uri="{FF2B5EF4-FFF2-40B4-BE49-F238E27FC236}">
                <a16:creationId xmlns:a16="http://schemas.microsoft.com/office/drawing/2014/main" id="{A9026737-4B79-1D8D-639C-FFFADB9BDF21}"/>
              </a:ext>
            </a:extLst>
          </p:cNvPr>
          <p:cNvSpPr>
            <a:spLocks noGrp="1"/>
          </p:cNvSpPr>
          <p:nvPr>
            <p:ph type="body" idx="1"/>
          </p:nvPr>
        </p:nvSpPr>
        <p:spPr/>
        <p:txBody>
          <a:bodyPr/>
          <a:lstStyle/>
          <a:p>
            <a:r>
              <a:rPr lang="en-US" dirty="0"/>
              <a:t>Associative containers</a:t>
            </a:r>
            <a:endParaRPr lang="he-IL" dirty="0"/>
          </a:p>
        </p:txBody>
      </p:sp>
      <p:sp>
        <p:nvSpPr>
          <p:cNvPr id="4" name="מציין מיקום של תאריך 3">
            <a:extLst>
              <a:ext uri="{FF2B5EF4-FFF2-40B4-BE49-F238E27FC236}">
                <a16:creationId xmlns:a16="http://schemas.microsoft.com/office/drawing/2014/main" id="{E2A3A60B-304C-7D7A-0CDD-321559B9BF86}"/>
              </a:ext>
            </a:extLst>
          </p:cNvPr>
          <p:cNvSpPr>
            <a:spLocks noGrp="1"/>
          </p:cNvSpPr>
          <p:nvPr>
            <p:ph type="dt" sz="half" idx="10"/>
          </p:nvPr>
        </p:nvSpPr>
        <p:spPr/>
        <p:txBody>
          <a:bodyPr/>
          <a:lstStyle/>
          <a:p>
            <a:fld id="{F5B9251E-B6AD-4B58-B785-564CBBFBE742}" type="datetime9">
              <a:rPr lang="he-IL" smtClean="0"/>
              <a:t>16 אוגוסט, 2022</a:t>
            </a:fld>
            <a:endParaRPr lang="en-US" dirty="0"/>
          </a:p>
        </p:txBody>
      </p:sp>
      <p:sp>
        <p:nvSpPr>
          <p:cNvPr id="5" name="מציין מיקום של כותרת תחתונה 4">
            <a:extLst>
              <a:ext uri="{FF2B5EF4-FFF2-40B4-BE49-F238E27FC236}">
                <a16:creationId xmlns:a16="http://schemas.microsoft.com/office/drawing/2014/main" id="{19532B71-97DB-4E47-C2D1-CBD416AC7CF5}"/>
              </a:ext>
            </a:extLst>
          </p:cNvPr>
          <p:cNvSpPr>
            <a:spLocks noGrp="1"/>
          </p:cNvSpPr>
          <p:nvPr>
            <p:ph type="ftr" sz="quarter" idx="11"/>
          </p:nvPr>
        </p:nvSpPr>
        <p:spPr/>
        <p:txBody>
          <a:bodyPr/>
          <a:lstStyle/>
          <a:p>
            <a:r>
              <a:rPr lang="he-IL"/>
              <a:t>אלון קרימגנד</a:t>
            </a:r>
            <a:endParaRPr lang="en-US" dirty="0"/>
          </a:p>
        </p:txBody>
      </p:sp>
      <p:sp>
        <p:nvSpPr>
          <p:cNvPr id="6" name="מציין מיקום של מספר שקופית 5">
            <a:extLst>
              <a:ext uri="{FF2B5EF4-FFF2-40B4-BE49-F238E27FC236}">
                <a16:creationId xmlns:a16="http://schemas.microsoft.com/office/drawing/2014/main" id="{447904FF-2451-C3CA-92F8-ECA16D264702}"/>
              </a:ext>
            </a:extLst>
          </p:cNvPr>
          <p:cNvSpPr>
            <a:spLocks noGrp="1"/>
          </p:cNvSpPr>
          <p:nvPr>
            <p:ph type="sldNum" sz="quarter" idx="12"/>
          </p:nvPr>
        </p:nvSpPr>
        <p:spPr/>
        <p:txBody>
          <a:bodyPr/>
          <a:lstStyle/>
          <a:p>
            <a:fld id="{8A7A6979-0714-4377-B894-6BE4C2D6E202}" type="slidenum">
              <a:rPr lang="en-US" smtClean="0"/>
              <a:pPr/>
              <a:t>15</a:t>
            </a:fld>
            <a:endParaRPr lang="en-US" dirty="0"/>
          </a:p>
        </p:txBody>
      </p:sp>
    </p:spTree>
    <p:extLst>
      <p:ext uri="{BB962C8B-B14F-4D97-AF65-F5344CB8AC3E}">
        <p14:creationId xmlns:p14="http://schemas.microsoft.com/office/powerpoint/2010/main" val="11789013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כותרת 2">
            <a:extLst>
              <a:ext uri="{FF2B5EF4-FFF2-40B4-BE49-F238E27FC236}">
                <a16:creationId xmlns:a16="http://schemas.microsoft.com/office/drawing/2014/main" id="{7D6913C6-0D9B-9D26-86E3-4608946110C8}"/>
              </a:ext>
            </a:extLst>
          </p:cNvPr>
          <p:cNvSpPr>
            <a:spLocks noGrp="1"/>
          </p:cNvSpPr>
          <p:nvPr>
            <p:ph type="title"/>
          </p:nvPr>
        </p:nvSpPr>
        <p:spPr/>
        <p:txBody>
          <a:bodyPr>
            <a:normAutofit fontScale="90000"/>
          </a:bodyPr>
          <a:lstStyle/>
          <a:p>
            <a:r>
              <a:rPr lang="he-IL" dirty="0"/>
              <a:t>חיפוש בינארי</a:t>
            </a:r>
          </a:p>
        </p:txBody>
      </p:sp>
      <p:sp>
        <p:nvSpPr>
          <p:cNvPr id="4" name="מציין מיקום של תאריך 3">
            <a:extLst>
              <a:ext uri="{FF2B5EF4-FFF2-40B4-BE49-F238E27FC236}">
                <a16:creationId xmlns:a16="http://schemas.microsoft.com/office/drawing/2014/main" id="{DACDF9DD-ECD0-2955-5B00-959FA0C9F89E}"/>
              </a:ext>
            </a:extLst>
          </p:cNvPr>
          <p:cNvSpPr>
            <a:spLocks noGrp="1"/>
          </p:cNvSpPr>
          <p:nvPr>
            <p:ph type="dt" sz="half" idx="10"/>
          </p:nvPr>
        </p:nvSpPr>
        <p:spPr/>
        <p:txBody>
          <a:bodyPr/>
          <a:lstStyle/>
          <a:p>
            <a:fld id="{25F6CA1C-6C15-4B85-9538-4C1A559A5D17}" type="datetime9">
              <a:rPr lang="he-IL" smtClean="0"/>
              <a:t>16 אוגוסט, 2022</a:t>
            </a:fld>
            <a:endParaRPr lang="en-US" dirty="0"/>
          </a:p>
        </p:txBody>
      </p:sp>
      <p:sp>
        <p:nvSpPr>
          <p:cNvPr id="5" name="מציין מיקום של כותרת תחתונה 4">
            <a:extLst>
              <a:ext uri="{FF2B5EF4-FFF2-40B4-BE49-F238E27FC236}">
                <a16:creationId xmlns:a16="http://schemas.microsoft.com/office/drawing/2014/main" id="{ADBC9626-FE9C-0FA1-A800-151E4876C1B7}"/>
              </a:ext>
            </a:extLst>
          </p:cNvPr>
          <p:cNvSpPr>
            <a:spLocks noGrp="1"/>
          </p:cNvSpPr>
          <p:nvPr>
            <p:ph type="ftr" sz="quarter" idx="11"/>
          </p:nvPr>
        </p:nvSpPr>
        <p:spPr/>
        <p:txBody>
          <a:bodyPr/>
          <a:lstStyle/>
          <a:p>
            <a:r>
              <a:rPr lang="he-IL"/>
              <a:t>אלון קרימגנד</a:t>
            </a:r>
            <a:endParaRPr lang="en-US" dirty="0"/>
          </a:p>
        </p:txBody>
      </p:sp>
      <p:sp>
        <p:nvSpPr>
          <p:cNvPr id="6" name="מציין מיקום של מספר שקופית 5">
            <a:extLst>
              <a:ext uri="{FF2B5EF4-FFF2-40B4-BE49-F238E27FC236}">
                <a16:creationId xmlns:a16="http://schemas.microsoft.com/office/drawing/2014/main" id="{2769572F-9674-8926-D88A-591B8A107D66}"/>
              </a:ext>
            </a:extLst>
          </p:cNvPr>
          <p:cNvSpPr>
            <a:spLocks noGrp="1"/>
          </p:cNvSpPr>
          <p:nvPr>
            <p:ph type="sldNum" sz="quarter" idx="12"/>
          </p:nvPr>
        </p:nvSpPr>
        <p:spPr/>
        <p:txBody>
          <a:bodyPr/>
          <a:lstStyle/>
          <a:p>
            <a:fld id="{8A7A6979-0714-4377-B894-6BE4C2D6E202}" type="slidenum">
              <a:rPr lang="en-US" smtClean="0"/>
              <a:pPr/>
              <a:t>16</a:t>
            </a:fld>
            <a:endParaRPr lang="en-US" dirty="0"/>
          </a:p>
        </p:txBody>
      </p:sp>
      <p:sp>
        <p:nvSpPr>
          <p:cNvPr id="7" name="מלבן 6">
            <a:extLst>
              <a:ext uri="{FF2B5EF4-FFF2-40B4-BE49-F238E27FC236}">
                <a16:creationId xmlns:a16="http://schemas.microsoft.com/office/drawing/2014/main" id="{9FD372E0-ED61-CD91-DE81-9225588E07B1}"/>
              </a:ext>
            </a:extLst>
          </p:cNvPr>
          <p:cNvSpPr/>
          <p:nvPr/>
        </p:nvSpPr>
        <p:spPr>
          <a:xfrm flipH="1">
            <a:off x="1827596" y="3137263"/>
            <a:ext cx="8536807" cy="583473"/>
          </a:xfrm>
          <a:prstGeom prst="rect">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spc="300">
              <a:solidFill>
                <a:schemeClr val="tx1"/>
              </a:solidFill>
              <a:latin typeface="Consolas" panose="020B0609020204030204" pitchFamily="49" charset="0"/>
            </a:endParaRPr>
          </a:p>
        </p:txBody>
      </p:sp>
      <p:sp>
        <p:nvSpPr>
          <p:cNvPr id="10" name="מלבן 9">
            <a:extLst>
              <a:ext uri="{FF2B5EF4-FFF2-40B4-BE49-F238E27FC236}">
                <a16:creationId xmlns:a16="http://schemas.microsoft.com/office/drawing/2014/main" id="{502B6802-6139-0FD0-4B9A-C9EB727E9F17}"/>
              </a:ext>
            </a:extLst>
          </p:cNvPr>
          <p:cNvSpPr/>
          <p:nvPr/>
        </p:nvSpPr>
        <p:spPr>
          <a:xfrm flipH="1">
            <a:off x="1827596" y="3137263"/>
            <a:ext cx="569121" cy="583473"/>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he-IL" spc="-150" dirty="0">
                <a:solidFill>
                  <a:schemeClr val="bg1"/>
                </a:solidFill>
                <a:latin typeface="Consolas" panose="020B0609020204030204" pitchFamily="49" charset="0"/>
              </a:rPr>
              <a:t>1</a:t>
            </a:r>
          </a:p>
        </p:txBody>
      </p:sp>
      <p:sp>
        <p:nvSpPr>
          <p:cNvPr id="11" name="מלבן 10">
            <a:extLst>
              <a:ext uri="{FF2B5EF4-FFF2-40B4-BE49-F238E27FC236}">
                <a16:creationId xmlns:a16="http://schemas.microsoft.com/office/drawing/2014/main" id="{504ED44F-7CD8-08FC-2B3C-7B14E6F6D17B}"/>
              </a:ext>
            </a:extLst>
          </p:cNvPr>
          <p:cNvSpPr/>
          <p:nvPr/>
        </p:nvSpPr>
        <p:spPr>
          <a:xfrm flipH="1">
            <a:off x="2396717" y="3137263"/>
            <a:ext cx="569121" cy="583473"/>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he-IL" spc="-150" dirty="0">
                <a:solidFill>
                  <a:schemeClr val="bg1"/>
                </a:solidFill>
                <a:latin typeface="Consolas" panose="020B0609020204030204" pitchFamily="49" charset="0"/>
              </a:rPr>
              <a:t>3</a:t>
            </a:r>
          </a:p>
        </p:txBody>
      </p:sp>
      <p:sp>
        <p:nvSpPr>
          <p:cNvPr id="12" name="מלבן 11">
            <a:extLst>
              <a:ext uri="{FF2B5EF4-FFF2-40B4-BE49-F238E27FC236}">
                <a16:creationId xmlns:a16="http://schemas.microsoft.com/office/drawing/2014/main" id="{747B887F-9052-C52E-BE57-30E721866BBD}"/>
              </a:ext>
            </a:extLst>
          </p:cNvPr>
          <p:cNvSpPr/>
          <p:nvPr/>
        </p:nvSpPr>
        <p:spPr>
          <a:xfrm flipH="1">
            <a:off x="2965837" y="3137263"/>
            <a:ext cx="569121" cy="583473"/>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he-IL" spc="-150" dirty="0">
                <a:solidFill>
                  <a:schemeClr val="bg1"/>
                </a:solidFill>
                <a:latin typeface="Consolas" panose="020B0609020204030204" pitchFamily="49" charset="0"/>
              </a:rPr>
              <a:t>10</a:t>
            </a:r>
          </a:p>
        </p:txBody>
      </p:sp>
      <p:sp>
        <p:nvSpPr>
          <p:cNvPr id="13" name="מלבן 12">
            <a:extLst>
              <a:ext uri="{FF2B5EF4-FFF2-40B4-BE49-F238E27FC236}">
                <a16:creationId xmlns:a16="http://schemas.microsoft.com/office/drawing/2014/main" id="{1BF458B9-237D-F871-7ABF-12C0110E680F}"/>
              </a:ext>
            </a:extLst>
          </p:cNvPr>
          <p:cNvSpPr/>
          <p:nvPr/>
        </p:nvSpPr>
        <p:spPr>
          <a:xfrm flipH="1">
            <a:off x="3534958" y="3137263"/>
            <a:ext cx="569121" cy="583473"/>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he-IL" spc="-150" dirty="0">
                <a:solidFill>
                  <a:schemeClr val="bg1"/>
                </a:solidFill>
                <a:latin typeface="Consolas" panose="020B0609020204030204" pitchFamily="49" charset="0"/>
              </a:rPr>
              <a:t>23</a:t>
            </a:r>
          </a:p>
        </p:txBody>
      </p:sp>
      <p:sp>
        <p:nvSpPr>
          <p:cNvPr id="14" name="מלבן 13">
            <a:extLst>
              <a:ext uri="{FF2B5EF4-FFF2-40B4-BE49-F238E27FC236}">
                <a16:creationId xmlns:a16="http://schemas.microsoft.com/office/drawing/2014/main" id="{3AE02006-FA89-BCA5-E48F-66551B206F6F}"/>
              </a:ext>
            </a:extLst>
          </p:cNvPr>
          <p:cNvSpPr/>
          <p:nvPr/>
        </p:nvSpPr>
        <p:spPr>
          <a:xfrm flipH="1">
            <a:off x="4104078" y="3137263"/>
            <a:ext cx="569121" cy="583473"/>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he-IL" spc="-150" dirty="0">
                <a:solidFill>
                  <a:schemeClr val="bg1"/>
                </a:solidFill>
                <a:latin typeface="Consolas" panose="020B0609020204030204" pitchFamily="49" charset="0"/>
              </a:rPr>
              <a:t>24</a:t>
            </a:r>
          </a:p>
        </p:txBody>
      </p:sp>
      <p:sp>
        <p:nvSpPr>
          <p:cNvPr id="15" name="מלבן 14">
            <a:extLst>
              <a:ext uri="{FF2B5EF4-FFF2-40B4-BE49-F238E27FC236}">
                <a16:creationId xmlns:a16="http://schemas.microsoft.com/office/drawing/2014/main" id="{E623B4F2-5A36-ED68-BF20-6538ECC578BC}"/>
              </a:ext>
            </a:extLst>
          </p:cNvPr>
          <p:cNvSpPr/>
          <p:nvPr/>
        </p:nvSpPr>
        <p:spPr>
          <a:xfrm flipH="1">
            <a:off x="4673199" y="3137264"/>
            <a:ext cx="569121" cy="583473"/>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pc="-150" dirty="0">
                <a:solidFill>
                  <a:schemeClr val="bg1"/>
                </a:solidFill>
                <a:latin typeface="Consolas" panose="020B0609020204030204" pitchFamily="49" charset="0"/>
              </a:rPr>
              <a:t>25</a:t>
            </a:r>
            <a:endParaRPr lang="he-IL" spc="-150" dirty="0">
              <a:solidFill>
                <a:schemeClr val="bg1"/>
              </a:solidFill>
              <a:latin typeface="Consolas" panose="020B0609020204030204" pitchFamily="49" charset="0"/>
            </a:endParaRPr>
          </a:p>
        </p:txBody>
      </p:sp>
      <p:sp>
        <p:nvSpPr>
          <p:cNvPr id="16" name="מלבן 15">
            <a:extLst>
              <a:ext uri="{FF2B5EF4-FFF2-40B4-BE49-F238E27FC236}">
                <a16:creationId xmlns:a16="http://schemas.microsoft.com/office/drawing/2014/main" id="{F60EAC00-0382-2C94-0EEB-EF5CFFA3783A}"/>
              </a:ext>
            </a:extLst>
          </p:cNvPr>
          <p:cNvSpPr/>
          <p:nvPr/>
        </p:nvSpPr>
        <p:spPr>
          <a:xfrm flipH="1">
            <a:off x="5242320" y="3137264"/>
            <a:ext cx="569121" cy="583473"/>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he-IL" spc="-150" dirty="0">
                <a:solidFill>
                  <a:schemeClr val="bg1"/>
                </a:solidFill>
                <a:latin typeface="Consolas" panose="020B0609020204030204" pitchFamily="49" charset="0"/>
              </a:rPr>
              <a:t>41</a:t>
            </a:r>
          </a:p>
        </p:txBody>
      </p:sp>
      <p:sp>
        <p:nvSpPr>
          <p:cNvPr id="17" name="מלבן 16">
            <a:extLst>
              <a:ext uri="{FF2B5EF4-FFF2-40B4-BE49-F238E27FC236}">
                <a16:creationId xmlns:a16="http://schemas.microsoft.com/office/drawing/2014/main" id="{578DF392-F47B-7A76-C65D-8F479AFF5A6A}"/>
              </a:ext>
            </a:extLst>
          </p:cNvPr>
          <p:cNvSpPr/>
          <p:nvPr/>
        </p:nvSpPr>
        <p:spPr>
          <a:xfrm flipH="1">
            <a:off x="5811440" y="3137264"/>
            <a:ext cx="569121" cy="583473"/>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he-IL" spc="-150" dirty="0">
                <a:solidFill>
                  <a:schemeClr val="bg1"/>
                </a:solidFill>
                <a:latin typeface="Consolas" panose="020B0609020204030204" pitchFamily="49" charset="0"/>
              </a:rPr>
              <a:t>47</a:t>
            </a:r>
          </a:p>
        </p:txBody>
      </p:sp>
      <p:sp>
        <p:nvSpPr>
          <p:cNvPr id="18" name="מלבן 17">
            <a:extLst>
              <a:ext uri="{FF2B5EF4-FFF2-40B4-BE49-F238E27FC236}">
                <a16:creationId xmlns:a16="http://schemas.microsoft.com/office/drawing/2014/main" id="{FC809695-870F-FE9C-8356-8456414995A3}"/>
              </a:ext>
            </a:extLst>
          </p:cNvPr>
          <p:cNvSpPr/>
          <p:nvPr/>
        </p:nvSpPr>
        <p:spPr>
          <a:xfrm flipH="1">
            <a:off x="6380561" y="3137264"/>
            <a:ext cx="569121" cy="583473"/>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he-IL" spc="-150" dirty="0">
                <a:solidFill>
                  <a:schemeClr val="bg1"/>
                </a:solidFill>
                <a:latin typeface="Consolas" panose="020B0609020204030204" pitchFamily="49" charset="0"/>
              </a:rPr>
              <a:t>55</a:t>
            </a:r>
          </a:p>
        </p:txBody>
      </p:sp>
      <p:sp>
        <p:nvSpPr>
          <p:cNvPr id="19" name="מלבן 18">
            <a:extLst>
              <a:ext uri="{FF2B5EF4-FFF2-40B4-BE49-F238E27FC236}">
                <a16:creationId xmlns:a16="http://schemas.microsoft.com/office/drawing/2014/main" id="{DE40FD6C-8A24-5B97-1C9A-4D9B68DAD941}"/>
              </a:ext>
            </a:extLst>
          </p:cNvPr>
          <p:cNvSpPr/>
          <p:nvPr/>
        </p:nvSpPr>
        <p:spPr>
          <a:xfrm flipH="1">
            <a:off x="6949681" y="3137264"/>
            <a:ext cx="569121" cy="583473"/>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he-IL" spc="-150" dirty="0">
                <a:solidFill>
                  <a:schemeClr val="bg1"/>
                </a:solidFill>
                <a:latin typeface="Consolas" panose="020B0609020204030204" pitchFamily="49" charset="0"/>
              </a:rPr>
              <a:t>78</a:t>
            </a:r>
          </a:p>
        </p:txBody>
      </p:sp>
      <p:sp>
        <p:nvSpPr>
          <p:cNvPr id="20" name="מלבן 19">
            <a:extLst>
              <a:ext uri="{FF2B5EF4-FFF2-40B4-BE49-F238E27FC236}">
                <a16:creationId xmlns:a16="http://schemas.microsoft.com/office/drawing/2014/main" id="{684ABC19-BD65-046D-D69E-40552C17769F}"/>
              </a:ext>
            </a:extLst>
          </p:cNvPr>
          <p:cNvSpPr/>
          <p:nvPr/>
        </p:nvSpPr>
        <p:spPr>
          <a:xfrm flipH="1">
            <a:off x="7518801" y="3137264"/>
            <a:ext cx="569121" cy="583473"/>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he-IL" spc="-150" dirty="0">
                <a:solidFill>
                  <a:schemeClr val="bg1"/>
                </a:solidFill>
                <a:latin typeface="Consolas" panose="020B0609020204030204" pitchFamily="49" charset="0"/>
              </a:rPr>
              <a:t>79</a:t>
            </a:r>
          </a:p>
        </p:txBody>
      </p:sp>
      <p:sp>
        <p:nvSpPr>
          <p:cNvPr id="21" name="מלבן 20">
            <a:extLst>
              <a:ext uri="{FF2B5EF4-FFF2-40B4-BE49-F238E27FC236}">
                <a16:creationId xmlns:a16="http://schemas.microsoft.com/office/drawing/2014/main" id="{F8425A41-6580-EE72-9276-1C6CCEE14F50}"/>
              </a:ext>
            </a:extLst>
          </p:cNvPr>
          <p:cNvSpPr/>
          <p:nvPr/>
        </p:nvSpPr>
        <p:spPr>
          <a:xfrm flipH="1">
            <a:off x="8087922" y="3137264"/>
            <a:ext cx="569121" cy="583473"/>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he-IL" spc="-150" dirty="0">
                <a:solidFill>
                  <a:schemeClr val="bg1"/>
                </a:solidFill>
                <a:latin typeface="Consolas" panose="020B0609020204030204" pitchFamily="49" charset="0"/>
              </a:rPr>
              <a:t>83</a:t>
            </a:r>
          </a:p>
        </p:txBody>
      </p:sp>
      <p:sp>
        <p:nvSpPr>
          <p:cNvPr id="22" name="מלבן 21">
            <a:extLst>
              <a:ext uri="{FF2B5EF4-FFF2-40B4-BE49-F238E27FC236}">
                <a16:creationId xmlns:a16="http://schemas.microsoft.com/office/drawing/2014/main" id="{DF0482D8-139B-C8E4-6866-1D31D7B1EA8D}"/>
              </a:ext>
            </a:extLst>
          </p:cNvPr>
          <p:cNvSpPr/>
          <p:nvPr/>
        </p:nvSpPr>
        <p:spPr>
          <a:xfrm flipH="1">
            <a:off x="8657042" y="3137264"/>
            <a:ext cx="569121" cy="583473"/>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he-IL" spc="-150" dirty="0">
                <a:solidFill>
                  <a:schemeClr val="bg1"/>
                </a:solidFill>
                <a:latin typeface="Consolas" panose="020B0609020204030204" pitchFamily="49" charset="0"/>
              </a:rPr>
              <a:t>86</a:t>
            </a:r>
          </a:p>
        </p:txBody>
      </p:sp>
      <p:sp>
        <p:nvSpPr>
          <p:cNvPr id="23" name="מלבן 22">
            <a:extLst>
              <a:ext uri="{FF2B5EF4-FFF2-40B4-BE49-F238E27FC236}">
                <a16:creationId xmlns:a16="http://schemas.microsoft.com/office/drawing/2014/main" id="{61364280-D00D-8291-1714-4C94F4BE301D}"/>
              </a:ext>
            </a:extLst>
          </p:cNvPr>
          <p:cNvSpPr/>
          <p:nvPr/>
        </p:nvSpPr>
        <p:spPr>
          <a:xfrm flipH="1">
            <a:off x="9226163" y="3137264"/>
            <a:ext cx="569121" cy="583473"/>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he-IL" spc="-150" dirty="0">
                <a:solidFill>
                  <a:schemeClr val="bg1"/>
                </a:solidFill>
                <a:latin typeface="Consolas" panose="020B0609020204030204" pitchFamily="49" charset="0"/>
              </a:rPr>
              <a:t>91</a:t>
            </a:r>
          </a:p>
        </p:txBody>
      </p:sp>
      <p:sp>
        <p:nvSpPr>
          <p:cNvPr id="24" name="מלבן 23">
            <a:extLst>
              <a:ext uri="{FF2B5EF4-FFF2-40B4-BE49-F238E27FC236}">
                <a16:creationId xmlns:a16="http://schemas.microsoft.com/office/drawing/2014/main" id="{031D5764-BC05-645B-AE35-44F6D86F51E6}"/>
              </a:ext>
            </a:extLst>
          </p:cNvPr>
          <p:cNvSpPr/>
          <p:nvPr/>
        </p:nvSpPr>
        <p:spPr>
          <a:xfrm flipH="1">
            <a:off x="9795283" y="3137264"/>
            <a:ext cx="569121" cy="583473"/>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pc="-150" dirty="0">
                <a:solidFill>
                  <a:schemeClr val="bg1"/>
                </a:solidFill>
                <a:latin typeface="Consolas" panose="020B0609020204030204" pitchFamily="49" charset="0"/>
              </a:rPr>
              <a:t>100</a:t>
            </a:r>
            <a:endParaRPr lang="he-IL" spc="-150" dirty="0">
              <a:solidFill>
                <a:schemeClr val="bg1"/>
              </a:solidFill>
              <a:latin typeface="Consolas" panose="020B0609020204030204" pitchFamily="49" charset="0"/>
            </a:endParaRPr>
          </a:p>
        </p:txBody>
      </p:sp>
      <p:sp>
        <p:nvSpPr>
          <p:cNvPr id="25" name="מלבן 24">
            <a:extLst>
              <a:ext uri="{FF2B5EF4-FFF2-40B4-BE49-F238E27FC236}">
                <a16:creationId xmlns:a16="http://schemas.microsoft.com/office/drawing/2014/main" id="{5C701ABE-A47A-40EF-D8E6-F0023BF3BF4D}"/>
              </a:ext>
            </a:extLst>
          </p:cNvPr>
          <p:cNvSpPr/>
          <p:nvPr/>
        </p:nvSpPr>
        <p:spPr>
          <a:xfrm>
            <a:off x="8902210" y="1544463"/>
            <a:ext cx="592183" cy="583473"/>
          </a:xfrm>
          <a:prstGeom prst="rect">
            <a:avLst/>
          </a:prstGeom>
          <a:solidFill>
            <a:srgbClr val="9421F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solidFill>
                  <a:schemeClr val="tx1"/>
                </a:solidFill>
              </a:rPr>
              <a:t>79?</a:t>
            </a:r>
            <a:endParaRPr lang="he-IL" dirty="0">
              <a:solidFill>
                <a:schemeClr val="tx1"/>
              </a:solidFill>
            </a:endParaRPr>
          </a:p>
        </p:txBody>
      </p:sp>
    </p:spTree>
    <p:extLst>
      <p:ext uri="{BB962C8B-B14F-4D97-AF65-F5344CB8AC3E}">
        <p14:creationId xmlns:p14="http://schemas.microsoft.com/office/powerpoint/2010/main" val="36787055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כותרת 2">
            <a:extLst>
              <a:ext uri="{FF2B5EF4-FFF2-40B4-BE49-F238E27FC236}">
                <a16:creationId xmlns:a16="http://schemas.microsoft.com/office/drawing/2014/main" id="{7D6913C6-0D9B-9D26-86E3-4608946110C8}"/>
              </a:ext>
            </a:extLst>
          </p:cNvPr>
          <p:cNvSpPr>
            <a:spLocks noGrp="1"/>
          </p:cNvSpPr>
          <p:nvPr>
            <p:ph type="title"/>
          </p:nvPr>
        </p:nvSpPr>
        <p:spPr/>
        <p:txBody>
          <a:bodyPr>
            <a:normAutofit fontScale="90000"/>
          </a:bodyPr>
          <a:lstStyle/>
          <a:p>
            <a:r>
              <a:rPr lang="he-IL" dirty="0"/>
              <a:t>חיפוש בינארי</a:t>
            </a:r>
          </a:p>
        </p:txBody>
      </p:sp>
      <p:sp>
        <p:nvSpPr>
          <p:cNvPr id="4" name="מציין מיקום של תאריך 3">
            <a:extLst>
              <a:ext uri="{FF2B5EF4-FFF2-40B4-BE49-F238E27FC236}">
                <a16:creationId xmlns:a16="http://schemas.microsoft.com/office/drawing/2014/main" id="{DACDF9DD-ECD0-2955-5B00-959FA0C9F89E}"/>
              </a:ext>
            </a:extLst>
          </p:cNvPr>
          <p:cNvSpPr>
            <a:spLocks noGrp="1"/>
          </p:cNvSpPr>
          <p:nvPr>
            <p:ph type="dt" sz="half" idx="10"/>
          </p:nvPr>
        </p:nvSpPr>
        <p:spPr/>
        <p:txBody>
          <a:bodyPr/>
          <a:lstStyle/>
          <a:p>
            <a:fld id="{25F6CA1C-6C15-4B85-9538-4C1A559A5D17}" type="datetime9">
              <a:rPr lang="he-IL" smtClean="0"/>
              <a:t>16 אוגוסט, 2022</a:t>
            </a:fld>
            <a:endParaRPr lang="en-US" dirty="0"/>
          </a:p>
        </p:txBody>
      </p:sp>
      <p:sp>
        <p:nvSpPr>
          <p:cNvPr id="5" name="מציין מיקום של כותרת תחתונה 4">
            <a:extLst>
              <a:ext uri="{FF2B5EF4-FFF2-40B4-BE49-F238E27FC236}">
                <a16:creationId xmlns:a16="http://schemas.microsoft.com/office/drawing/2014/main" id="{ADBC9626-FE9C-0FA1-A800-151E4876C1B7}"/>
              </a:ext>
            </a:extLst>
          </p:cNvPr>
          <p:cNvSpPr>
            <a:spLocks noGrp="1"/>
          </p:cNvSpPr>
          <p:nvPr>
            <p:ph type="ftr" sz="quarter" idx="11"/>
          </p:nvPr>
        </p:nvSpPr>
        <p:spPr/>
        <p:txBody>
          <a:bodyPr/>
          <a:lstStyle/>
          <a:p>
            <a:r>
              <a:rPr lang="he-IL"/>
              <a:t>אלון קרימגנד</a:t>
            </a:r>
            <a:endParaRPr lang="en-US" dirty="0"/>
          </a:p>
        </p:txBody>
      </p:sp>
      <p:sp>
        <p:nvSpPr>
          <p:cNvPr id="6" name="מציין מיקום של מספר שקופית 5">
            <a:extLst>
              <a:ext uri="{FF2B5EF4-FFF2-40B4-BE49-F238E27FC236}">
                <a16:creationId xmlns:a16="http://schemas.microsoft.com/office/drawing/2014/main" id="{2769572F-9674-8926-D88A-591B8A107D66}"/>
              </a:ext>
            </a:extLst>
          </p:cNvPr>
          <p:cNvSpPr>
            <a:spLocks noGrp="1"/>
          </p:cNvSpPr>
          <p:nvPr>
            <p:ph type="sldNum" sz="quarter" idx="12"/>
          </p:nvPr>
        </p:nvSpPr>
        <p:spPr/>
        <p:txBody>
          <a:bodyPr/>
          <a:lstStyle/>
          <a:p>
            <a:fld id="{8A7A6979-0714-4377-B894-6BE4C2D6E202}" type="slidenum">
              <a:rPr lang="en-US" smtClean="0"/>
              <a:pPr/>
              <a:t>17</a:t>
            </a:fld>
            <a:endParaRPr lang="en-US" dirty="0"/>
          </a:p>
        </p:txBody>
      </p:sp>
      <p:sp>
        <p:nvSpPr>
          <p:cNvPr id="7" name="מלבן 6">
            <a:extLst>
              <a:ext uri="{FF2B5EF4-FFF2-40B4-BE49-F238E27FC236}">
                <a16:creationId xmlns:a16="http://schemas.microsoft.com/office/drawing/2014/main" id="{9FD372E0-ED61-CD91-DE81-9225588E07B1}"/>
              </a:ext>
            </a:extLst>
          </p:cNvPr>
          <p:cNvSpPr/>
          <p:nvPr/>
        </p:nvSpPr>
        <p:spPr>
          <a:xfrm flipH="1">
            <a:off x="1827596" y="3137263"/>
            <a:ext cx="8536807" cy="583473"/>
          </a:xfrm>
          <a:prstGeom prst="rect">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spc="300">
              <a:solidFill>
                <a:schemeClr val="tx1"/>
              </a:solidFill>
              <a:latin typeface="Consolas" panose="020B0609020204030204" pitchFamily="49" charset="0"/>
            </a:endParaRPr>
          </a:p>
        </p:txBody>
      </p:sp>
      <p:sp>
        <p:nvSpPr>
          <p:cNvPr id="10" name="מלבן 9">
            <a:extLst>
              <a:ext uri="{FF2B5EF4-FFF2-40B4-BE49-F238E27FC236}">
                <a16:creationId xmlns:a16="http://schemas.microsoft.com/office/drawing/2014/main" id="{502B6802-6139-0FD0-4B9A-C9EB727E9F17}"/>
              </a:ext>
            </a:extLst>
          </p:cNvPr>
          <p:cNvSpPr/>
          <p:nvPr/>
        </p:nvSpPr>
        <p:spPr>
          <a:xfrm flipH="1">
            <a:off x="1827596" y="3137263"/>
            <a:ext cx="569121" cy="583473"/>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he-IL" spc="-150" dirty="0">
                <a:solidFill>
                  <a:schemeClr val="bg1"/>
                </a:solidFill>
                <a:latin typeface="Consolas" panose="020B0609020204030204" pitchFamily="49" charset="0"/>
              </a:rPr>
              <a:t>1</a:t>
            </a:r>
          </a:p>
        </p:txBody>
      </p:sp>
      <p:sp>
        <p:nvSpPr>
          <p:cNvPr id="11" name="מלבן 10">
            <a:extLst>
              <a:ext uri="{FF2B5EF4-FFF2-40B4-BE49-F238E27FC236}">
                <a16:creationId xmlns:a16="http://schemas.microsoft.com/office/drawing/2014/main" id="{504ED44F-7CD8-08FC-2B3C-7B14E6F6D17B}"/>
              </a:ext>
            </a:extLst>
          </p:cNvPr>
          <p:cNvSpPr/>
          <p:nvPr/>
        </p:nvSpPr>
        <p:spPr>
          <a:xfrm flipH="1">
            <a:off x="2396717" y="3137263"/>
            <a:ext cx="569121" cy="583473"/>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he-IL" spc="-150" dirty="0">
                <a:solidFill>
                  <a:schemeClr val="bg1"/>
                </a:solidFill>
                <a:latin typeface="Consolas" panose="020B0609020204030204" pitchFamily="49" charset="0"/>
              </a:rPr>
              <a:t>3</a:t>
            </a:r>
          </a:p>
        </p:txBody>
      </p:sp>
      <p:sp>
        <p:nvSpPr>
          <p:cNvPr id="12" name="מלבן 11">
            <a:extLst>
              <a:ext uri="{FF2B5EF4-FFF2-40B4-BE49-F238E27FC236}">
                <a16:creationId xmlns:a16="http://schemas.microsoft.com/office/drawing/2014/main" id="{747B887F-9052-C52E-BE57-30E721866BBD}"/>
              </a:ext>
            </a:extLst>
          </p:cNvPr>
          <p:cNvSpPr/>
          <p:nvPr/>
        </p:nvSpPr>
        <p:spPr>
          <a:xfrm flipH="1">
            <a:off x="2965837" y="3137263"/>
            <a:ext cx="569121" cy="583473"/>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he-IL" spc="-150" dirty="0">
                <a:solidFill>
                  <a:schemeClr val="bg1"/>
                </a:solidFill>
                <a:latin typeface="Consolas" panose="020B0609020204030204" pitchFamily="49" charset="0"/>
              </a:rPr>
              <a:t>10</a:t>
            </a:r>
          </a:p>
        </p:txBody>
      </p:sp>
      <p:sp>
        <p:nvSpPr>
          <p:cNvPr id="13" name="מלבן 12">
            <a:extLst>
              <a:ext uri="{FF2B5EF4-FFF2-40B4-BE49-F238E27FC236}">
                <a16:creationId xmlns:a16="http://schemas.microsoft.com/office/drawing/2014/main" id="{1BF458B9-237D-F871-7ABF-12C0110E680F}"/>
              </a:ext>
            </a:extLst>
          </p:cNvPr>
          <p:cNvSpPr/>
          <p:nvPr/>
        </p:nvSpPr>
        <p:spPr>
          <a:xfrm flipH="1">
            <a:off x="3534958" y="3137263"/>
            <a:ext cx="569121" cy="583473"/>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he-IL" spc="-150" dirty="0">
                <a:solidFill>
                  <a:schemeClr val="bg1"/>
                </a:solidFill>
                <a:latin typeface="Consolas" panose="020B0609020204030204" pitchFamily="49" charset="0"/>
              </a:rPr>
              <a:t>23</a:t>
            </a:r>
          </a:p>
        </p:txBody>
      </p:sp>
      <p:sp>
        <p:nvSpPr>
          <p:cNvPr id="14" name="מלבן 13">
            <a:extLst>
              <a:ext uri="{FF2B5EF4-FFF2-40B4-BE49-F238E27FC236}">
                <a16:creationId xmlns:a16="http://schemas.microsoft.com/office/drawing/2014/main" id="{3AE02006-FA89-BCA5-E48F-66551B206F6F}"/>
              </a:ext>
            </a:extLst>
          </p:cNvPr>
          <p:cNvSpPr/>
          <p:nvPr/>
        </p:nvSpPr>
        <p:spPr>
          <a:xfrm flipH="1">
            <a:off x="4104078" y="3137263"/>
            <a:ext cx="569121" cy="583473"/>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he-IL" spc="-150" dirty="0">
                <a:solidFill>
                  <a:schemeClr val="bg1"/>
                </a:solidFill>
                <a:latin typeface="Consolas" panose="020B0609020204030204" pitchFamily="49" charset="0"/>
              </a:rPr>
              <a:t>24</a:t>
            </a:r>
          </a:p>
        </p:txBody>
      </p:sp>
      <p:sp>
        <p:nvSpPr>
          <p:cNvPr id="15" name="מלבן 14">
            <a:extLst>
              <a:ext uri="{FF2B5EF4-FFF2-40B4-BE49-F238E27FC236}">
                <a16:creationId xmlns:a16="http://schemas.microsoft.com/office/drawing/2014/main" id="{E623B4F2-5A36-ED68-BF20-6538ECC578BC}"/>
              </a:ext>
            </a:extLst>
          </p:cNvPr>
          <p:cNvSpPr/>
          <p:nvPr/>
        </p:nvSpPr>
        <p:spPr>
          <a:xfrm flipH="1">
            <a:off x="4673199" y="3137264"/>
            <a:ext cx="569121" cy="583473"/>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pc="-150" dirty="0">
                <a:solidFill>
                  <a:schemeClr val="bg1"/>
                </a:solidFill>
                <a:latin typeface="Consolas" panose="020B0609020204030204" pitchFamily="49" charset="0"/>
              </a:rPr>
              <a:t>25</a:t>
            </a:r>
            <a:endParaRPr lang="he-IL" spc="-150" dirty="0">
              <a:solidFill>
                <a:schemeClr val="bg1"/>
              </a:solidFill>
              <a:latin typeface="Consolas" panose="020B0609020204030204" pitchFamily="49" charset="0"/>
            </a:endParaRPr>
          </a:p>
        </p:txBody>
      </p:sp>
      <p:sp>
        <p:nvSpPr>
          <p:cNvPr id="16" name="מלבן 15">
            <a:extLst>
              <a:ext uri="{FF2B5EF4-FFF2-40B4-BE49-F238E27FC236}">
                <a16:creationId xmlns:a16="http://schemas.microsoft.com/office/drawing/2014/main" id="{F60EAC00-0382-2C94-0EEB-EF5CFFA3783A}"/>
              </a:ext>
            </a:extLst>
          </p:cNvPr>
          <p:cNvSpPr/>
          <p:nvPr/>
        </p:nvSpPr>
        <p:spPr>
          <a:xfrm flipH="1">
            <a:off x="5242320" y="3137264"/>
            <a:ext cx="569121" cy="583473"/>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he-IL" spc="-150" dirty="0">
                <a:solidFill>
                  <a:schemeClr val="bg1"/>
                </a:solidFill>
                <a:latin typeface="Consolas" panose="020B0609020204030204" pitchFamily="49" charset="0"/>
              </a:rPr>
              <a:t>41</a:t>
            </a:r>
          </a:p>
        </p:txBody>
      </p:sp>
      <p:sp>
        <p:nvSpPr>
          <p:cNvPr id="17" name="מלבן 16">
            <a:extLst>
              <a:ext uri="{FF2B5EF4-FFF2-40B4-BE49-F238E27FC236}">
                <a16:creationId xmlns:a16="http://schemas.microsoft.com/office/drawing/2014/main" id="{578DF392-F47B-7A76-C65D-8F479AFF5A6A}"/>
              </a:ext>
            </a:extLst>
          </p:cNvPr>
          <p:cNvSpPr/>
          <p:nvPr/>
        </p:nvSpPr>
        <p:spPr>
          <a:xfrm flipH="1">
            <a:off x="5811440" y="3137264"/>
            <a:ext cx="569121" cy="583473"/>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he-IL" spc="-150" dirty="0">
                <a:solidFill>
                  <a:schemeClr val="bg1"/>
                </a:solidFill>
                <a:latin typeface="Consolas" panose="020B0609020204030204" pitchFamily="49" charset="0"/>
              </a:rPr>
              <a:t>47</a:t>
            </a:r>
          </a:p>
        </p:txBody>
      </p:sp>
      <p:sp>
        <p:nvSpPr>
          <p:cNvPr id="18" name="מלבן 17">
            <a:extLst>
              <a:ext uri="{FF2B5EF4-FFF2-40B4-BE49-F238E27FC236}">
                <a16:creationId xmlns:a16="http://schemas.microsoft.com/office/drawing/2014/main" id="{FC809695-870F-FE9C-8356-8456414995A3}"/>
              </a:ext>
            </a:extLst>
          </p:cNvPr>
          <p:cNvSpPr/>
          <p:nvPr/>
        </p:nvSpPr>
        <p:spPr>
          <a:xfrm flipH="1">
            <a:off x="6380561" y="3137264"/>
            <a:ext cx="569121" cy="583473"/>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he-IL" spc="-150" dirty="0">
                <a:solidFill>
                  <a:schemeClr val="bg1"/>
                </a:solidFill>
                <a:latin typeface="Consolas" panose="020B0609020204030204" pitchFamily="49" charset="0"/>
              </a:rPr>
              <a:t>55</a:t>
            </a:r>
          </a:p>
        </p:txBody>
      </p:sp>
      <p:sp>
        <p:nvSpPr>
          <p:cNvPr id="19" name="מלבן 18">
            <a:extLst>
              <a:ext uri="{FF2B5EF4-FFF2-40B4-BE49-F238E27FC236}">
                <a16:creationId xmlns:a16="http://schemas.microsoft.com/office/drawing/2014/main" id="{DE40FD6C-8A24-5B97-1C9A-4D9B68DAD941}"/>
              </a:ext>
            </a:extLst>
          </p:cNvPr>
          <p:cNvSpPr/>
          <p:nvPr/>
        </p:nvSpPr>
        <p:spPr>
          <a:xfrm flipH="1">
            <a:off x="6949681" y="3137264"/>
            <a:ext cx="569121" cy="583473"/>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he-IL" spc="-150" dirty="0">
                <a:solidFill>
                  <a:schemeClr val="bg1"/>
                </a:solidFill>
                <a:latin typeface="Consolas" panose="020B0609020204030204" pitchFamily="49" charset="0"/>
              </a:rPr>
              <a:t>78</a:t>
            </a:r>
          </a:p>
        </p:txBody>
      </p:sp>
      <p:sp>
        <p:nvSpPr>
          <p:cNvPr id="20" name="מלבן 19">
            <a:extLst>
              <a:ext uri="{FF2B5EF4-FFF2-40B4-BE49-F238E27FC236}">
                <a16:creationId xmlns:a16="http://schemas.microsoft.com/office/drawing/2014/main" id="{684ABC19-BD65-046D-D69E-40552C17769F}"/>
              </a:ext>
            </a:extLst>
          </p:cNvPr>
          <p:cNvSpPr/>
          <p:nvPr/>
        </p:nvSpPr>
        <p:spPr>
          <a:xfrm flipH="1">
            <a:off x="7518801" y="3137264"/>
            <a:ext cx="569121" cy="583473"/>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he-IL" spc="-150" dirty="0">
                <a:solidFill>
                  <a:schemeClr val="bg1"/>
                </a:solidFill>
                <a:latin typeface="Consolas" panose="020B0609020204030204" pitchFamily="49" charset="0"/>
              </a:rPr>
              <a:t>79</a:t>
            </a:r>
          </a:p>
        </p:txBody>
      </p:sp>
      <p:sp>
        <p:nvSpPr>
          <p:cNvPr id="21" name="מלבן 20">
            <a:extLst>
              <a:ext uri="{FF2B5EF4-FFF2-40B4-BE49-F238E27FC236}">
                <a16:creationId xmlns:a16="http://schemas.microsoft.com/office/drawing/2014/main" id="{F8425A41-6580-EE72-9276-1C6CCEE14F50}"/>
              </a:ext>
            </a:extLst>
          </p:cNvPr>
          <p:cNvSpPr/>
          <p:nvPr/>
        </p:nvSpPr>
        <p:spPr>
          <a:xfrm flipH="1">
            <a:off x="8087922" y="3137264"/>
            <a:ext cx="569121" cy="583473"/>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he-IL" spc="-150" dirty="0">
                <a:solidFill>
                  <a:schemeClr val="bg1"/>
                </a:solidFill>
                <a:latin typeface="Consolas" panose="020B0609020204030204" pitchFamily="49" charset="0"/>
              </a:rPr>
              <a:t>83</a:t>
            </a:r>
          </a:p>
        </p:txBody>
      </p:sp>
      <p:sp>
        <p:nvSpPr>
          <p:cNvPr id="22" name="מלבן 21">
            <a:extLst>
              <a:ext uri="{FF2B5EF4-FFF2-40B4-BE49-F238E27FC236}">
                <a16:creationId xmlns:a16="http://schemas.microsoft.com/office/drawing/2014/main" id="{DF0482D8-139B-C8E4-6866-1D31D7B1EA8D}"/>
              </a:ext>
            </a:extLst>
          </p:cNvPr>
          <p:cNvSpPr/>
          <p:nvPr/>
        </p:nvSpPr>
        <p:spPr>
          <a:xfrm flipH="1">
            <a:off x="8657042" y="3137264"/>
            <a:ext cx="569121" cy="583473"/>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he-IL" spc="-150" dirty="0">
                <a:solidFill>
                  <a:schemeClr val="bg1"/>
                </a:solidFill>
                <a:latin typeface="Consolas" panose="020B0609020204030204" pitchFamily="49" charset="0"/>
              </a:rPr>
              <a:t>86</a:t>
            </a:r>
          </a:p>
        </p:txBody>
      </p:sp>
      <p:sp>
        <p:nvSpPr>
          <p:cNvPr id="23" name="מלבן 22">
            <a:extLst>
              <a:ext uri="{FF2B5EF4-FFF2-40B4-BE49-F238E27FC236}">
                <a16:creationId xmlns:a16="http://schemas.microsoft.com/office/drawing/2014/main" id="{61364280-D00D-8291-1714-4C94F4BE301D}"/>
              </a:ext>
            </a:extLst>
          </p:cNvPr>
          <p:cNvSpPr/>
          <p:nvPr/>
        </p:nvSpPr>
        <p:spPr>
          <a:xfrm flipH="1">
            <a:off x="9226163" y="3137264"/>
            <a:ext cx="569121" cy="583473"/>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he-IL" spc="-150" dirty="0">
                <a:solidFill>
                  <a:schemeClr val="bg1"/>
                </a:solidFill>
                <a:latin typeface="Consolas" panose="020B0609020204030204" pitchFamily="49" charset="0"/>
              </a:rPr>
              <a:t>91</a:t>
            </a:r>
          </a:p>
        </p:txBody>
      </p:sp>
      <p:sp>
        <p:nvSpPr>
          <p:cNvPr id="24" name="מלבן 23">
            <a:extLst>
              <a:ext uri="{FF2B5EF4-FFF2-40B4-BE49-F238E27FC236}">
                <a16:creationId xmlns:a16="http://schemas.microsoft.com/office/drawing/2014/main" id="{031D5764-BC05-645B-AE35-44F6D86F51E6}"/>
              </a:ext>
            </a:extLst>
          </p:cNvPr>
          <p:cNvSpPr/>
          <p:nvPr/>
        </p:nvSpPr>
        <p:spPr>
          <a:xfrm flipH="1">
            <a:off x="9795283" y="3137264"/>
            <a:ext cx="569121" cy="583473"/>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pc="-150" dirty="0">
                <a:solidFill>
                  <a:schemeClr val="bg1"/>
                </a:solidFill>
                <a:latin typeface="Consolas" panose="020B0609020204030204" pitchFamily="49" charset="0"/>
              </a:rPr>
              <a:t>100</a:t>
            </a:r>
            <a:endParaRPr lang="he-IL" spc="-150" dirty="0">
              <a:solidFill>
                <a:schemeClr val="bg1"/>
              </a:solidFill>
              <a:latin typeface="Consolas" panose="020B0609020204030204" pitchFamily="49" charset="0"/>
            </a:endParaRPr>
          </a:p>
        </p:txBody>
      </p:sp>
      <p:sp>
        <p:nvSpPr>
          <p:cNvPr id="25" name="מלבן 24">
            <a:extLst>
              <a:ext uri="{FF2B5EF4-FFF2-40B4-BE49-F238E27FC236}">
                <a16:creationId xmlns:a16="http://schemas.microsoft.com/office/drawing/2014/main" id="{5C701ABE-A47A-40EF-D8E6-F0023BF3BF4D}"/>
              </a:ext>
            </a:extLst>
          </p:cNvPr>
          <p:cNvSpPr/>
          <p:nvPr/>
        </p:nvSpPr>
        <p:spPr>
          <a:xfrm>
            <a:off x="8902210" y="1544463"/>
            <a:ext cx="592183" cy="583473"/>
          </a:xfrm>
          <a:prstGeom prst="rect">
            <a:avLst/>
          </a:prstGeom>
          <a:solidFill>
            <a:srgbClr val="9421F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solidFill>
                  <a:schemeClr val="tx1"/>
                </a:solidFill>
              </a:rPr>
              <a:t>79?</a:t>
            </a:r>
            <a:endParaRPr lang="he-IL" dirty="0">
              <a:solidFill>
                <a:schemeClr val="tx1"/>
              </a:solidFill>
            </a:endParaRPr>
          </a:p>
        </p:txBody>
      </p:sp>
      <p:sp>
        <p:nvSpPr>
          <p:cNvPr id="26" name="סוגר מסולסל שמאלי 25">
            <a:extLst>
              <a:ext uri="{FF2B5EF4-FFF2-40B4-BE49-F238E27FC236}">
                <a16:creationId xmlns:a16="http://schemas.microsoft.com/office/drawing/2014/main" id="{39380EC7-5252-7B1C-861B-E8D591061B4D}"/>
              </a:ext>
            </a:extLst>
          </p:cNvPr>
          <p:cNvSpPr/>
          <p:nvPr/>
        </p:nvSpPr>
        <p:spPr>
          <a:xfrm rot="16200000">
            <a:off x="5921827" y="-115916"/>
            <a:ext cx="348343" cy="8536806"/>
          </a:xfrm>
          <a:prstGeom prst="leftBrace">
            <a:avLst>
              <a:gd name="adj1" fmla="val 58333"/>
              <a:gd name="adj2" fmla="val 50000"/>
            </a:avLst>
          </a:prstGeom>
          <a:ln w="19050">
            <a:solidFill>
              <a:schemeClr val="accent1"/>
            </a:solidFill>
          </a:ln>
        </p:spPr>
        <p:style>
          <a:lnRef idx="1">
            <a:schemeClr val="accent1"/>
          </a:lnRef>
          <a:fillRef idx="0">
            <a:schemeClr val="accent1"/>
          </a:fillRef>
          <a:effectRef idx="0">
            <a:schemeClr val="accent1"/>
          </a:effectRef>
          <a:fontRef idx="minor">
            <a:schemeClr val="tx1"/>
          </a:fontRef>
        </p:style>
        <p:txBody>
          <a:bodyPr rtlCol="1" anchor="ctr"/>
          <a:lstStyle/>
          <a:p>
            <a:pPr algn="ctr"/>
            <a:endParaRPr lang="he-IL">
              <a:solidFill>
                <a:schemeClr val="accent1"/>
              </a:solidFill>
            </a:endParaRPr>
          </a:p>
        </p:txBody>
      </p:sp>
      <p:sp>
        <p:nvSpPr>
          <p:cNvPr id="27" name="תיבת טקסט 26">
            <a:extLst>
              <a:ext uri="{FF2B5EF4-FFF2-40B4-BE49-F238E27FC236}">
                <a16:creationId xmlns:a16="http://schemas.microsoft.com/office/drawing/2014/main" id="{4F1CE998-7A2A-A1DE-56D0-FBD19856DBB8}"/>
              </a:ext>
            </a:extLst>
          </p:cNvPr>
          <p:cNvSpPr txBox="1"/>
          <p:nvPr/>
        </p:nvSpPr>
        <p:spPr>
          <a:xfrm>
            <a:off x="5153200" y="4482645"/>
            <a:ext cx="1885453" cy="369332"/>
          </a:xfrm>
          <a:prstGeom prst="rect">
            <a:avLst/>
          </a:prstGeom>
          <a:noFill/>
          <a:ln>
            <a:noFill/>
          </a:ln>
        </p:spPr>
        <p:txBody>
          <a:bodyPr wrap="none" rtlCol="1">
            <a:spAutoFit/>
          </a:bodyPr>
          <a:lstStyle/>
          <a:p>
            <a:pPr algn="ctr"/>
            <a:r>
              <a:rPr lang="he-IL" dirty="0">
                <a:solidFill>
                  <a:schemeClr val="accent1"/>
                </a:solidFill>
              </a:rPr>
              <a:t>אזור החיפוש הנוכחי</a:t>
            </a:r>
          </a:p>
        </p:txBody>
      </p:sp>
    </p:spTree>
    <p:extLst>
      <p:ext uri="{BB962C8B-B14F-4D97-AF65-F5344CB8AC3E}">
        <p14:creationId xmlns:p14="http://schemas.microsoft.com/office/powerpoint/2010/main" val="120940638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8" name="מחבר חץ ישר 27">
            <a:extLst>
              <a:ext uri="{FF2B5EF4-FFF2-40B4-BE49-F238E27FC236}">
                <a16:creationId xmlns:a16="http://schemas.microsoft.com/office/drawing/2014/main" id="{2D2C772E-44F0-FD5D-471F-34E1F5250DF4}"/>
              </a:ext>
            </a:extLst>
          </p:cNvPr>
          <p:cNvCxnSpPr>
            <a:stCxn id="25" idx="2"/>
            <a:endCxn id="17" idx="0"/>
          </p:cNvCxnSpPr>
          <p:nvPr/>
        </p:nvCxnSpPr>
        <p:spPr>
          <a:xfrm>
            <a:off x="6095924" y="2330842"/>
            <a:ext cx="76" cy="806422"/>
          </a:xfrm>
          <a:prstGeom prst="straightConnector1">
            <a:avLst/>
          </a:prstGeom>
          <a:ln w="28575">
            <a:solidFill>
              <a:srgbClr val="0070C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 name="כותרת 2">
            <a:extLst>
              <a:ext uri="{FF2B5EF4-FFF2-40B4-BE49-F238E27FC236}">
                <a16:creationId xmlns:a16="http://schemas.microsoft.com/office/drawing/2014/main" id="{7D6913C6-0D9B-9D26-86E3-4608946110C8}"/>
              </a:ext>
            </a:extLst>
          </p:cNvPr>
          <p:cNvSpPr>
            <a:spLocks noGrp="1"/>
          </p:cNvSpPr>
          <p:nvPr>
            <p:ph type="title"/>
          </p:nvPr>
        </p:nvSpPr>
        <p:spPr/>
        <p:txBody>
          <a:bodyPr>
            <a:normAutofit fontScale="90000"/>
          </a:bodyPr>
          <a:lstStyle/>
          <a:p>
            <a:r>
              <a:rPr lang="he-IL" dirty="0"/>
              <a:t>חיפוש בינארי</a:t>
            </a:r>
          </a:p>
        </p:txBody>
      </p:sp>
      <p:sp>
        <p:nvSpPr>
          <p:cNvPr id="4" name="מציין מיקום של תאריך 3">
            <a:extLst>
              <a:ext uri="{FF2B5EF4-FFF2-40B4-BE49-F238E27FC236}">
                <a16:creationId xmlns:a16="http://schemas.microsoft.com/office/drawing/2014/main" id="{DACDF9DD-ECD0-2955-5B00-959FA0C9F89E}"/>
              </a:ext>
            </a:extLst>
          </p:cNvPr>
          <p:cNvSpPr>
            <a:spLocks noGrp="1"/>
          </p:cNvSpPr>
          <p:nvPr>
            <p:ph type="dt" sz="half" idx="10"/>
          </p:nvPr>
        </p:nvSpPr>
        <p:spPr/>
        <p:txBody>
          <a:bodyPr/>
          <a:lstStyle/>
          <a:p>
            <a:fld id="{25F6CA1C-6C15-4B85-9538-4C1A559A5D17}" type="datetime9">
              <a:rPr lang="he-IL" smtClean="0"/>
              <a:t>16 אוגוסט, 2022</a:t>
            </a:fld>
            <a:endParaRPr lang="en-US" dirty="0"/>
          </a:p>
        </p:txBody>
      </p:sp>
      <p:sp>
        <p:nvSpPr>
          <p:cNvPr id="5" name="מציין מיקום של כותרת תחתונה 4">
            <a:extLst>
              <a:ext uri="{FF2B5EF4-FFF2-40B4-BE49-F238E27FC236}">
                <a16:creationId xmlns:a16="http://schemas.microsoft.com/office/drawing/2014/main" id="{ADBC9626-FE9C-0FA1-A800-151E4876C1B7}"/>
              </a:ext>
            </a:extLst>
          </p:cNvPr>
          <p:cNvSpPr>
            <a:spLocks noGrp="1"/>
          </p:cNvSpPr>
          <p:nvPr>
            <p:ph type="ftr" sz="quarter" idx="11"/>
          </p:nvPr>
        </p:nvSpPr>
        <p:spPr/>
        <p:txBody>
          <a:bodyPr/>
          <a:lstStyle/>
          <a:p>
            <a:r>
              <a:rPr lang="he-IL"/>
              <a:t>אלון קרימגנד</a:t>
            </a:r>
            <a:endParaRPr lang="en-US" dirty="0"/>
          </a:p>
        </p:txBody>
      </p:sp>
      <p:sp>
        <p:nvSpPr>
          <p:cNvPr id="6" name="מציין מיקום של מספר שקופית 5">
            <a:extLst>
              <a:ext uri="{FF2B5EF4-FFF2-40B4-BE49-F238E27FC236}">
                <a16:creationId xmlns:a16="http://schemas.microsoft.com/office/drawing/2014/main" id="{2769572F-9674-8926-D88A-591B8A107D66}"/>
              </a:ext>
            </a:extLst>
          </p:cNvPr>
          <p:cNvSpPr>
            <a:spLocks noGrp="1"/>
          </p:cNvSpPr>
          <p:nvPr>
            <p:ph type="sldNum" sz="quarter" idx="12"/>
          </p:nvPr>
        </p:nvSpPr>
        <p:spPr/>
        <p:txBody>
          <a:bodyPr/>
          <a:lstStyle/>
          <a:p>
            <a:fld id="{8A7A6979-0714-4377-B894-6BE4C2D6E202}" type="slidenum">
              <a:rPr lang="en-US" smtClean="0"/>
              <a:pPr/>
              <a:t>18</a:t>
            </a:fld>
            <a:endParaRPr lang="en-US" dirty="0"/>
          </a:p>
        </p:txBody>
      </p:sp>
      <p:sp>
        <p:nvSpPr>
          <p:cNvPr id="7" name="מלבן 6">
            <a:extLst>
              <a:ext uri="{FF2B5EF4-FFF2-40B4-BE49-F238E27FC236}">
                <a16:creationId xmlns:a16="http://schemas.microsoft.com/office/drawing/2014/main" id="{9FD372E0-ED61-CD91-DE81-9225588E07B1}"/>
              </a:ext>
            </a:extLst>
          </p:cNvPr>
          <p:cNvSpPr/>
          <p:nvPr/>
        </p:nvSpPr>
        <p:spPr>
          <a:xfrm flipH="1">
            <a:off x="1827596" y="3137263"/>
            <a:ext cx="8536807" cy="583473"/>
          </a:xfrm>
          <a:prstGeom prst="rect">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spc="300">
              <a:solidFill>
                <a:schemeClr val="tx1"/>
              </a:solidFill>
              <a:latin typeface="Consolas" panose="020B0609020204030204" pitchFamily="49" charset="0"/>
            </a:endParaRPr>
          </a:p>
        </p:txBody>
      </p:sp>
      <p:sp>
        <p:nvSpPr>
          <p:cNvPr id="10" name="מלבן 9">
            <a:extLst>
              <a:ext uri="{FF2B5EF4-FFF2-40B4-BE49-F238E27FC236}">
                <a16:creationId xmlns:a16="http://schemas.microsoft.com/office/drawing/2014/main" id="{502B6802-6139-0FD0-4B9A-C9EB727E9F17}"/>
              </a:ext>
            </a:extLst>
          </p:cNvPr>
          <p:cNvSpPr/>
          <p:nvPr/>
        </p:nvSpPr>
        <p:spPr>
          <a:xfrm flipH="1">
            <a:off x="1827596" y="3137263"/>
            <a:ext cx="569121" cy="583473"/>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he-IL" spc="-150" dirty="0">
                <a:solidFill>
                  <a:schemeClr val="bg1"/>
                </a:solidFill>
                <a:latin typeface="Consolas" panose="020B0609020204030204" pitchFamily="49" charset="0"/>
              </a:rPr>
              <a:t>1</a:t>
            </a:r>
          </a:p>
        </p:txBody>
      </p:sp>
      <p:sp>
        <p:nvSpPr>
          <p:cNvPr id="11" name="מלבן 10">
            <a:extLst>
              <a:ext uri="{FF2B5EF4-FFF2-40B4-BE49-F238E27FC236}">
                <a16:creationId xmlns:a16="http://schemas.microsoft.com/office/drawing/2014/main" id="{504ED44F-7CD8-08FC-2B3C-7B14E6F6D17B}"/>
              </a:ext>
            </a:extLst>
          </p:cNvPr>
          <p:cNvSpPr/>
          <p:nvPr/>
        </p:nvSpPr>
        <p:spPr>
          <a:xfrm flipH="1">
            <a:off x="2396717" y="3137263"/>
            <a:ext cx="569121" cy="583473"/>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he-IL" spc="-150" dirty="0">
                <a:solidFill>
                  <a:schemeClr val="bg1"/>
                </a:solidFill>
                <a:latin typeface="Consolas" panose="020B0609020204030204" pitchFamily="49" charset="0"/>
              </a:rPr>
              <a:t>3</a:t>
            </a:r>
          </a:p>
        </p:txBody>
      </p:sp>
      <p:sp>
        <p:nvSpPr>
          <p:cNvPr id="12" name="מלבן 11">
            <a:extLst>
              <a:ext uri="{FF2B5EF4-FFF2-40B4-BE49-F238E27FC236}">
                <a16:creationId xmlns:a16="http://schemas.microsoft.com/office/drawing/2014/main" id="{747B887F-9052-C52E-BE57-30E721866BBD}"/>
              </a:ext>
            </a:extLst>
          </p:cNvPr>
          <p:cNvSpPr/>
          <p:nvPr/>
        </p:nvSpPr>
        <p:spPr>
          <a:xfrm flipH="1">
            <a:off x="2965837" y="3137263"/>
            <a:ext cx="569121" cy="583473"/>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he-IL" spc="-150" dirty="0">
                <a:solidFill>
                  <a:schemeClr val="bg1"/>
                </a:solidFill>
                <a:latin typeface="Consolas" panose="020B0609020204030204" pitchFamily="49" charset="0"/>
              </a:rPr>
              <a:t>10</a:t>
            </a:r>
          </a:p>
        </p:txBody>
      </p:sp>
      <p:sp>
        <p:nvSpPr>
          <p:cNvPr id="13" name="מלבן 12">
            <a:extLst>
              <a:ext uri="{FF2B5EF4-FFF2-40B4-BE49-F238E27FC236}">
                <a16:creationId xmlns:a16="http://schemas.microsoft.com/office/drawing/2014/main" id="{1BF458B9-237D-F871-7ABF-12C0110E680F}"/>
              </a:ext>
            </a:extLst>
          </p:cNvPr>
          <p:cNvSpPr/>
          <p:nvPr/>
        </p:nvSpPr>
        <p:spPr>
          <a:xfrm flipH="1">
            <a:off x="3534958" y="3137263"/>
            <a:ext cx="569121" cy="583473"/>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he-IL" spc="-150" dirty="0">
                <a:solidFill>
                  <a:schemeClr val="bg1"/>
                </a:solidFill>
                <a:latin typeface="Consolas" panose="020B0609020204030204" pitchFamily="49" charset="0"/>
              </a:rPr>
              <a:t>23</a:t>
            </a:r>
          </a:p>
        </p:txBody>
      </p:sp>
      <p:sp>
        <p:nvSpPr>
          <p:cNvPr id="14" name="מלבן 13">
            <a:extLst>
              <a:ext uri="{FF2B5EF4-FFF2-40B4-BE49-F238E27FC236}">
                <a16:creationId xmlns:a16="http://schemas.microsoft.com/office/drawing/2014/main" id="{3AE02006-FA89-BCA5-E48F-66551B206F6F}"/>
              </a:ext>
            </a:extLst>
          </p:cNvPr>
          <p:cNvSpPr/>
          <p:nvPr/>
        </p:nvSpPr>
        <p:spPr>
          <a:xfrm flipH="1">
            <a:off x="4104078" y="3137263"/>
            <a:ext cx="569121" cy="583473"/>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he-IL" spc="-150" dirty="0">
                <a:solidFill>
                  <a:schemeClr val="bg1"/>
                </a:solidFill>
                <a:latin typeface="Consolas" panose="020B0609020204030204" pitchFamily="49" charset="0"/>
              </a:rPr>
              <a:t>24</a:t>
            </a:r>
          </a:p>
        </p:txBody>
      </p:sp>
      <p:sp>
        <p:nvSpPr>
          <p:cNvPr id="15" name="מלבן 14">
            <a:extLst>
              <a:ext uri="{FF2B5EF4-FFF2-40B4-BE49-F238E27FC236}">
                <a16:creationId xmlns:a16="http://schemas.microsoft.com/office/drawing/2014/main" id="{E623B4F2-5A36-ED68-BF20-6538ECC578BC}"/>
              </a:ext>
            </a:extLst>
          </p:cNvPr>
          <p:cNvSpPr/>
          <p:nvPr/>
        </p:nvSpPr>
        <p:spPr>
          <a:xfrm flipH="1">
            <a:off x="4673199" y="3137264"/>
            <a:ext cx="569121" cy="583473"/>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pc="-150" dirty="0">
                <a:solidFill>
                  <a:schemeClr val="bg1"/>
                </a:solidFill>
                <a:latin typeface="Consolas" panose="020B0609020204030204" pitchFamily="49" charset="0"/>
              </a:rPr>
              <a:t>25</a:t>
            </a:r>
            <a:endParaRPr lang="he-IL" spc="-150" dirty="0">
              <a:solidFill>
                <a:schemeClr val="bg1"/>
              </a:solidFill>
              <a:latin typeface="Consolas" panose="020B0609020204030204" pitchFamily="49" charset="0"/>
            </a:endParaRPr>
          </a:p>
        </p:txBody>
      </p:sp>
      <p:sp>
        <p:nvSpPr>
          <p:cNvPr id="16" name="מלבן 15">
            <a:extLst>
              <a:ext uri="{FF2B5EF4-FFF2-40B4-BE49-F238E27FC236}">
                <a16:creationId xmlns:a16="http://schemas.microsoft.com/office/drawing/2014/main" id="{F60EAC00-0382-2C94-0EEB-EF5CFFA3783A}"/>
              </a:ext>
            </a:extLst>
          </p:cNvPr>
          <p:cNvSpPr/>
          <p:nvPr/>
        </p:nvSpPr>
        <p:spPr>
          <a:xfrm flipH="1">
            <a:off x="5242320" y="3137264"/>
            <a:ext cx="569121" cy="583473"/>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he-IL" spc="-150" dirty="0">
                <a:solidFill>
                  <a:schemeClr val="bg1"/>
                </a:solidFill>
                <a:latin typeface="Consolas" panose="020B0609020204030204" pitchFamily="49" charset="0"/>
              </a:rPr>
              <a:t>41</a:t>
            </a:r>
          </a:p>
        </p:txBody>
      </p:sp>
      <p:sp>
        <p:nvSpPr>
          <p:cNvPr id="17" name="מלבן 16">
            <a:extLst>
              <a:ext uri="{FF2B5EF4-FFF2-40B4-BE49-F238E27FC236}">
                <a16:creationId xmlns:a16="http://schemas.microsoft.com/office/drawing/2014/main" id="{578DF392-F47B-7A76-C65D-8F479AFF5A6A}"/>
              </a:ext>
            </a:extLst>
          </p:cNvPr>
          <p:cNvSpPr/>
          <p:nvPr/>
        </p:nvSpPr>
        <p:spPr>
          <a:xfrm flipH="1">
            <a:off x="5811440" y="3137264"/>
            <a:ext cx="569121" cy="583473"/>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he-IL" spc="-150" dirty="0">
                <a:solidFill>
                  <a:schemeClr val="bg1"/>
                </a:solidFill>
                <a:latin typeface="Consolas" panose="020B0609020204030204" pitchFamily="49" charset="0"/>
              </a:rPr>
              <a:t>47</a:t>
            </a:r>
          </a:p>
        </p:txBody>
      </p:sp>
      <p:sp>
        <p:nvSpPr>
          <p:cNvPr id="18" name="מלבן 17">
            <a:extLst>
              <a:ext uri="{FF2B5EF4-FFF2-40B4-BE49-F238E27FC236}">
                <a16:creationId xmlns:a16="http://schemas.microsoft.com/office/drawing/2014/main" id="{FC809695-870F-FE9C-8356-8456414995A3}"/>
              </a:ext>
            </a:extLst>
          </p:cNvPr>
          <p:cNvSpPr/>
          <p:nvPr/>
        </p:nvSpPr>
        <p:spPr>
          <a:xfrm flipH="1">
            <a:off x="6380561" y="3137264"/>
            <a:ext cx="569121" cy="583473"/>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he-IL" spc="-150" dirty="0">
                <a:solidFill>
                  <a:schemeClr val="bg1"/>
                </a:solidFill>
                <a:latin typeface="Consolas" panose="020B0609020204030204" pitchFamily="49" charset="0"/>
              </a:rPr>
              <a:t>55</a:t>
            </a:r>
          </a:p>
        </p:txBody>
      </p:sp>
      <p:sp>
        <p:nvSpPr>
          <p:cNvPr id="19" name="מלבן 18">
            <a:extLst>
              <a:ext uri="{FF2B5EF4-FFF2-40B4-BE49-F238E27FC236}">
                <a16:creationId xmlns:a16="http://schemas.microsoft.com/office/drawing/2014/main" id="{DE40FD6C-8A24-5B97-1C9A-4D9B68DAD941}"/>
              </a:ext>
            </a:extLst>
          </p:cNvPr>
          <p:cNvSpPr/>
          <p:nvPr/>
        </p:nvSpPr>
        <p:spPr>
          <a:xfrm flipH="1">
            <a:off x="6949681" y="3137264"/>
            <a:ext cx="569121" cy="583473"/>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he-IL" spc="-150" dirty="0">
                <a:solidFill>
                  <a:schemeClr val="bg1"/>
                </a:solidFill>
                <a:latin typeface="Consolas" panose="020B0609020204030204" pitchFamily="49" charset="0"/>
              </a:rPr>
              <a:t>78</a:t>
            </a:r>
          </a:p>
        </p:txBody>
      </p:sp>
      <p:sp>
        <p:nvSpPr>
          <p:cNvPr id="20" name="מלבן 19">
            <a:extLst>
              <a:ext uri="{FF2B5EF4-FFF2-40B4-BE49-F238E27FC236}">
                <a16:creationId xmlns:a16="http://schemas.microsoft.com/office/drawing/2014/main" id="{684ABC19-BD65-046D-D69E-40552C17769F}"/>
              </a:ext>
            </a:extLst>
          </p:cNvPr>
          <p:cNvSpPr/>
          <p:nvPr/>
        </p:nvSpPr>
        <p:spPr>
          <a:xfrm flipH="1">
            <a:off x="7518801" y="3137264"/>
            <a:ext cx="569121" cy="583473"/>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he-IL" spc="-150" dirty="0">
                <a:solidFill>
                  <a:schemeClr val="bg1"/>
                </a:solidFill>
                <a:latin typeface="Consolas" panose="020B0609020204030204" pitchFamily="49" charset="0"/>
              </a:rPr>
              <a:t>79</a:t>
            </a:r>
          </a:p>
        </p:txBody>
      </p:sp>
      <p:sp>
        <p:nvSpPr>
          <p:cNvPr id="21" name="מלבן 20">
            <a:extLst>
              <a:ext uri="{FF2B5EF4-FFF2-40B4-BE49-F238E27FC236}">
                <a16:creationId xmlns:a16="http://schemas.microsoft.com/office/drawing/2014/main" id="{F8425A41-6580-EE72-9276-1C6CCEE14F50}"/>
              </a:ext>
            </a:extLst>
          </p:cNvPr>
          <p:cNvSpPr/>
          <p:nvPr/>
        </p:nvSpPr>
        <p:spPr>
          <a:xfrm flipH="1">
            <a:off x="8087922" y="3137264"/>
            <a:ext cx="569121" cy="583473"/>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he-IL" spc="-150" dirty="0">
                <a:solidFill>
                  <a:schemeClr val="bg1"/>
                </a:solidFill>
                <a:latin typeface="Consolas" panose="020B0609020204030204" pitchFamily="49" charset="0"/>
              </a:rPr>
              <a:t>83</a:t>
            </a:r>
          </a:p>
        </p:txBody>
      </p:sp>
      <p:sp>
        <p:nvSpPr>
          <p:cNvPr id="22" name="מלבן 21">
            <a:extLst>
              <a:ext uri="{FF2B5EF4-FFF2-40B4-BE49-F238E27FC236}">
                <a16:creationId xmlns:a16="http://schemas.microsoft.com/office/drawing/2014/main" id="{DF0482D8-139B-C8E4-6866-1D31D7B1EA8D}"/>
              </a:ext>
            </a:extLst>
          </p:cNvPr>
          <p:cNvSpPr/>
          <p:nvPr/>
        </p:nvSpPr>
        <p:spPr>
          <a:xfrm flipH="1">
            <a:off x="8657042" y="3137264"/>
            <a:ext cx="569121" cy="583473"/>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he-IL" spc="-150" dirty="0">
                <a:solidFill>
                  <a:schemeClr val="bg1"/>
                </a:solidFill>
                <a:latin typeface="Consolas" panose="020B0609020204030204" pitchFamily="49" charset="0"/>
              </a:rPr>
              <a:t>86</a:t>
            </a:r>
          </a:p>
        </p:txBody>
      </p:sp>
      <p:sp>
        <p:nvSpPr>
          <p:cNvPr id="23" name="מלבן 22">
            <a:extLst>
              <a:ext uri="{FF2B5EF4-FFF2-40B4-BE49-F238E27FC236}">
                <a16:creationId xmlns:a16="http://schemas.microsoft.com/office/drawing/2014/main" id="{61364280-D00D-8291-1714-4C94F4BE301D}"/>
              </a:ext>
            </a:extLst>
          </p:cNvPr>
          <p:cNvSpPr/>
          <p:nvPr/>
        </p:nvSpPr>
        <p:spPr>
          <a:xfrm flipH="1">
            <a:off x="9226163" y="3137264"/>
            <a:ext cx="569121" cy="583473"/>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he-IL" spc="-150" dirty="0">
                <a:solidFill>
                  <a:schemeClr val="bg1"/>
                </a:solidFill>
                <a:latin typeface="Consolas" panose="020B0609020204030204" pitchFamily="49" charset="0"/>
              </a:rPr>
              <a:t>91</a:t>
            </a:r>
          </a:p>
        </p:txBody>
      </p:sp>
      <p:sp>
        <p:nvSpPr>
          <p:cNvPr id="24" name="מלבן 23">
            <a:extLst>
              <a:ext uri="{FF2B5EF4-FFF2-40B4-BE49-F238E27FC236}">
                <a16:creationId xmlns:a16="http://schemas.microsoft.com/office/drawing/2014/main" id="{031D5764-BC05-645B-AE35-44F6D86F51E6}"/>
              </a:ext>
            </a:extLst>
          </p:cNvPr>
          <p:cNvSpPr/>
          <p:nvPr/>
        </p:nvSpPr>
        <p:spPr>
          <a:xfrm flipH="1">
            <a:off x="9795283" y="3137264"/>
            <a:ext cx="569121" cy="583473"/>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pc="-150" dirty="0">
                <a:solidFill>
                  <a:schemeClr val="bg1"/>
                </a:solidFill>
                <a:latin typeface="Consolas" panose="020B0609020204030204" pitchFamily="49" charset="0"/>
              </a:rPr>
              <a:t>100</a:t>
            </a:r>
            <a:endParaRPr lang="he-IL" spc="-150" dirty="0">
              <a:solidFill>
                <a:schemeClr val="bg1"/>
              </a:solidFill>
              <a:latin typeface="Consolas" panose="020B0609020204030204" pitchFamily="49" charset="0"/>
            </a:endParaRPr>
          </a:p>
        </p:txBody>
      </p:sp>
      <p:sp>
        <p:nvSpPr>
          <p:cNvPr id="25" name="מלבן 24">
            <a:extLst>
              <a:ext uri="{FF2B5EF4-FFF2-40B4-BE49-F238E27FC236}">
                <a16:creationId xmlns:a16="http://schemas.microsoft.com/office/drawing/2014/main" id="{5C701ABE-A47A-40EF-D8E6-F0023BF3BF4D}"/>
              </a:ext>
            </a:extLst>
          </p:cNvPr>
          <p:cNvSpPr/>
          <p:nvPr/>
        </p:nvSpPr>
        <p:spPr>
          <a:xfrm>
            <a:off x="5799832" y="1747369"/>
            <a:ext cx="592183" cy="583473"/>
          </a:xfrm>
          <a:prstGeom prst="rect">
            <a:avLst/>
          </a:prstGeom>
          <a:solidFill>
            <a:srgbClr val="9421F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he-IL" dirty="0">
                <a:solidFill>
                  <a:schemeClr val="tx1"/>
                </a:solidFill>
              </a:rPr>
              <a:t>79</a:t>
            </a:r>
            <a:r>
              <a:rPr lang="en-US" dirty="0">
                <a:solidFill>
                  <a:schemeClr val="tx1"/>
                </a:solidFill>
              </a:rPr>
              <a:t>?</a:t>
            </a:r>
            <a:endParaRPr lang="he-IL" dirty="0">
              <a:solidFill>
                <a:schemeClr val="tx1"/>
              </a:solidFill>
            </a:endParaRPr>
          </a:p>
        </p:txBody>
      </p:sp>
      <p:sp>
        <p:nvSpPr>
          <p:cNvPr id="26" name="סוגר מסולסל שמאלי 25">
            <a:extLst>
              <a:ext uri="{FF2B5EF4-FFF2-40B4-BE49-F238E27FC236}">
                <a16:creationId xmlns:a16="http://schemas.microsoft.com/office/drawing/2014/main" id="{39380EC7-5252-7B1C-861B-E8D591061B4D}"/>
              </a:ext>
            </a:extLst>
          </p:cNvPr>
          <p:cNvSpPr/>
          <p:nvPr/>
        </p:nvSpPr>
        <p:spPr>
          <a:xfrm rot="16200000">
            <a:off x="5921827" y="-115916"/>
            <a:ext cx="348343" cy="8536806"/>
          </a:xfrm>
          <a:prstGeom prst="leftBrace">
            <a:avLst>
              <a:gd name="adj1" fmla="val 58333"/>
              <a:gd name="adj2" fmla="val 50000"/>
            </a:avLst>
          </a:prstGeom>
          <a:ln w="19050">
            <a:solidFill>
              <a:schemeClr val="accent1"/>
            </a:solidFill>
          </a:ln>
        </p:spPr>
        <p:style>
          <a:lnRef idx="1">
            <a:schemeClr val="accent1"/>
          </a:lnRef>
          <a:fillRef idx="0">
            <a:schemeClr val="accent1"/>
          </a:fillRef>
          <a:effectRef idx="0">
            <a:schemeClr val="accent1"/>
          </a:effectRef>
          <a:fontRef idx="minor">
            <a:schemeClr val="tx1"/>
          </a:fontRef>
        </p:style>
        <p:txBody>
          <a:bodyPr rtlCol="1" anchor="ctr"/>
          <a:lstStyle/>
          <a:p>
            <a:pPr algn="ctr"/>
            <a:endParaRPr lang="he-IL">
              <a:solidFill>
                <a:schemeClr val="accent1"/>
              </a:solidFill>
            </a:endParaRPr>
          </a:p>
        </p:txBody>
      </p:sp>
      <p:sp>
        <p:nvSpPr>
          <p:cNvPr id="27" name="תיבת טקסט 26">
            <a:extLst>
              <a:ext uri="{FF2B5EF4-FFF2-40B4-BE49-F238E27FC236}">
                <a16:creationId xmlns:a16="http://schemas.microsoft.com/office/drawing/2014/main" id="{4F1CE998-7A2A-A1DE-56D0-FBD19856DBB8}"/>
              </a:ext>
            </a:extLst>
          </p:cNvPr>
          <p:cNvSpPr txBox="1"/>
          <p:nvPr/>
        </p:nvSpPr>
        <p:spPr>
          <a:xfrm>
            <a:off x="5153200" y="4482645"/>
            <a:ext cx="1885453" cy="369332"/>
          </a:xfrm>
          <a:prstGeom prst="rect">
            <a:avLst/>
          </a:prstGeom>
          <a:noFill/>
        </p:spPr>
        <p:txBody>
          <a:bodyPr wrap="none" rtlCol="1">
            <a:spAutoFit/>
          </a:bodyPr>
          <a:lstStyle/>
          <a:p>
            <a:pPr algn="ctr"/>
            <a:r>
              <a:rPr lang="he-IL" dirty="0">
                <a:solidFill>
                  <a:schemeClr val="accent1"/>
                </a:solidFill>
              </a:rPr>
              <a:t>אזור החיפוש הנוכחי</a:t>
            </a:r>
          </a:p>
        </p:txBody>
      </p:sp>
    </p:spTree>
    <p:extLst>
      <p:ext uri="{BB962C8B-B14F-4D97-AF65-F5344CB8AC3E}">
        <p14:creationId xmlns:p14="http://schemas.microsoft.com/office/powerpoint/2010/main" val="172399171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כותרת 2">
            <a:extLst>
              <a:ext uri="{FF2B5EF4-FFF2-40B4-BE49-F238E27FC236}">
                <a16:creationId xmlns:a16="http://schemas.microsoft.com/office/drawing/2014/main" id="{7D6913C6-0D9B-9D26-86E3-4608946110C8}"/>
              </a:ext>
            </a:extLst>
          </p:cNvPr>
          <p:cNvSpPr>
            <a:spLocks noGrp="1"/>
          </p:cNvSpPr>
          <p:nvPr>
            <p:ph type="title"/>
          </p:nvPr>
        </p:nvSpPr>
        <p:spPr/>
        <p:txBody>
          <a:bodyPr>
            <a:normAutofit fontScale="90000"/>
          </a:bodyPr>
          <a:lstStyle/>
          <a:p>
            <a:r>
              <a:rPr lang="he-IL" dirty="0"/>
              <a:t>חיפוש בינארי</a:t>
            </a:r>
          </a:p>
        </p:txBody>
      </p:sp>
      <p:sp>
        <p:nvSpPr>
          <p:cNvPr id="4" name="מציין מיקום של תאריך 3">
            <a:extLst>
              <a:ext uri="{FF2B5EF4-FFF2-40B4-BE49-F238E27FC236}">
                <a16:creationId xmlns:a16="http://schemas.microsoft.com/office/drawing/2014/main" id="{DACDF9DD-ECD0-2955-5B00-959FA0C9F89E}"/>
              </a:ext>
            </a:extLst>
          </p:cNvPr>
          <p:cNvSpPr>
            <a:spLocks noGrp="1"/>
          </p:cNvSpPr>
          <p:nvPr>
            <p:ph type="dt" sz="half" idx="10"/>
          </p:nvPr>
        </p:nvSpPr>
        <p:spPr/>
        <p:txBody>
          <a:bodyPr/>
          <a:lstStyle/>
          <a:p>
            <a:fld id="{25F6CA1C-6C15-4B85-9538-4C1A559A5D17}" type="datetime9">
              <a:rPr lang="he-IL" smtClean="0"/>
              <a:t>16 אוגוסט, 2022</a:t>
            </a:fld>
            <a:endParaRPr lang="en-US" dirty="0"/>
          </a:p>
        </p:txBody>
      </p:sp>
      <p:sp>
        <p:nvSpPr>
          <p:cNvPr id="5" name="מציין מיקום של כותרת תחתונה 4">
            <a:extLst>
              <a:ext uri="{FF2B5EF4-FFF2-40B4-BE49-F238E27FC236}">
                <a16:creationId xmlns:a16="http://schemas.microsoft.com/office/drawing/2014/main" id="{ADBC9626-FE9C-0FA1-A800-151E4876C1B7}"/>
              </a:ext>
            </a:extLst>
          </p:cNvPr>
          <p:cNvSpPr>
            <a:spLocks noGrp="1"/>
          </p:cNvSpPr>
          <p:nvPr>
            <p:ph type="ftr" sz="quarter" idx="11"/>
          </p:nvPr>
        </p:nvSpPr>
        <p:spPr/>
        <p:txBody>
          <a:bodyPr/>
          <a:lstStyle/>
          <a:p>
            <a:r>
              <a:rPr lang="he-IL"/>
              <a:t>אלון קרימגנד</a:t>
            </a:r>
            <a:endParaRPr lang="en-US" dirty="0"/>
          </a:p>
        </p:txBody>
      </p:sp>
      <p:sp>
        <p:nvSpPr>
          <p:cNvPr id="6" name="מציין מיקום של מספר שקופית 5">
            <a:extLst>
              <a:ext uri="{FF2B5EF4-FFF2-40B4-BE49-F238E27FC236}">
                <a16:creationId xmlns:a16="http://schemas.microsoft.com/office/drawing/2014/main" id="{2769572F-9674-8926-D88A-591B8A107D66}"/>
              </a:ext>
            </a:extLst>
          </p:cNvPr>
          <p:cNvSpPr>
            <a:spLocks noGrp="1"/>
          </p:cNvSpPr>
          <p:nvPr>
            <p:ph type="sldNum" sz="quarter" idx="12"/>
          </p:nvPr>
        </p:nvSpPr>
        <p:spPr/>
        <p:txBody>
          <a:bodyPr/>
          <a:lstStyle/>
          <a:p>
            <a:fld id="{8A7A6979-0714-4377-B894-6BE4C2D6E202}" type="slidenum">
              <a:rPr lang="en-US" smtClean="0"/>
              <a:pPr/>
              <a:t>19</a:t>
            </a:fld>
            <a:endParaRPr lang="en-US" dirty="0"/>
          </a:p>
        </p:txBody>
      </p:sp>
      <p:sp>
        <p:nvSpPr>
          <p:cNvPr id="7" name="מלבן 6">
            <a:extLst>
              <a:ext uri="{FF2B5EF4-FFF2-40B4-BE49-F238E27FC236}">
                <a16:creationId xmlns:a16="http://schemas.microsoft.com/office/drawing/2014/main" id="{9FD372E0-ED61-CD91-DE81-9225588E07B1}"/>
              </a:ext>
            </a:extLst>
          </p:cNvPr>
          <p:cNvSpPr/>
          <p:nvPr/>
        </p:nvSpPr>
        <p:spPr>
          <a:xfrm flipH="1">
            <a:off x="1827596" y="3137263"/>
            <a:ext cx="8536807" cy="583473"/>
          </a:xfrm>
          <a:prstGeom prst="rect">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spc="300">
              <a:solidFill>
                <a:schemeClr val="tx1"/>
              </a:solidFill>
              <a:latin typeface="Consolas" panose="020B0609020204030204" pitchFamily="49" charset="0"/>
            </a:endParaRPr>
          </a:p>
        </p:txBody>
      </p:sp>
      <p:sp>
        <p:nvSpPr>
          <p:cNvPr id="10" name="מלבן 9">
            <a:extLst>
              <a:ext uri="{FF2B5EF4-FFF2-40B4-BE49-F238E27FC236}">
                <a16:creationId xmlns:a16="http://schemas.microsoft.com/office/drawing/2014/main" id="{502B6802-6139-0FD0-4B9A-C9EB727E9F17}"/>
              </a:ext>
            </a:extLst>
          </p:cNvPr>
          <p:cNvSpPr/>
          <p:nvPr/>
        </p:nvSpPr>
        <p:spPr>
          <a:xfrm flipH="1">
            <a:off x="1827596" y="3137263"/>
            <a:ext cx="569121" cy="583473"/>
          </a:xfrm>
          <a:prstGeom prst="rect">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he-IL" spc="-150" dirty="0">
                <a:solidFill>
                  <a:schemeClr val="tx1"/>
                </a:solidFill>
                <a:latin typeface="Consolas" panose="020B0609020204030204" pitchFamily="49" charset="0"/>
              </a:rPr>
              <a:t>1</a:t>
            </a:r>
          </a:p>
        </p:txBody>
      </p:sp>
      <p:sp>
        <p:nvSpPr>
          <p:cNvPr id="11" name="מלבן 10">
            <a:extLst>
              <a:ext uri="{FF2B5EF4-FFF2-40B4-BE49-F238E27FC236}">
                <a16:creationId xmlns:a16="http://schemas.microsoft.com/office/drawing/2014/main" id="{504ED44F-7CD8-08FC-2B3C-7B14E6F6D17B}"/>
              </a:ext>
            </a:extLst>
          </p:cNvPr>
          <p:cNvSpPr/>
          <p:nvPr/>
        </p:nvSpPr>
        <p:spPr>
          <a:xfrm flipH="1">
            <a:off x="2396717" y="3137263"/>
            <a:ext cx="569121" cy="583473"/>
          </a:xfrm>
          <a:prstGeom prst="rect">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he-IL" spc="-150" dirty="0">
                <a:solidFill>
                  <a:schemeClr val="tx1"/>
                </a:solidFill>
                <a:latin typeface="Consolas" panose="020B0609020204030204" pitchFamily="49" charset="0"/>
              </a:rPr>
              <a:t>3</a:t>
            </a:r>
          </a:p>
        </p:txBody>
      </p:sp>
      <p:sp>
        <p:nvSpPr>
          <p:cNvPr id="12" name="מלבן 11">
            <a:extLst>
              <a:ext uri="{FF2B5EF4-FFF2-40B4-BE49-F238E27FC236}">
                <a16:creationId xmlns:a16="http://schemas.microsoft.com/office/drawing/2014/main" id="{747B887F-9052-C52E-BE57-30E721866BBD}"/>
              </a:ext>
            </a:extLst>
          </p:cNvPr>
          <p:cNvSpPr/>
          <p:nvPr/>
        </p:nvSpPr>
        <p:spPr>
          <a:xfrm flipH="1">
            <a:off x="2965837" y="3137263"/>
            <a:ext cx="569121" cy="583473"/>
          </a:xfrm>
          <a:prstGeom prst="rect">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he-IL" spc="-150" dirty="0">
                <a:solidFill>
                  <a:schemeClr val="tx1"/>
                </a:solidFill>
                <a:latin typeface="Consolas" panose="020B0609020204030204" pitchFamily="49" charset="0"/>
              </a:rPr>
              <a:t>10</a:t>
            </a:r>
          </a:p>
        </p:txBody>
      </p:sp>
      <p:sp>
        <p:nvSpPr>
          <p:cNvPr id="13" name="מלבן 12">
            <a:extLst>
              <a:ext uri="{FF2B5EF4-FFF2-40B4-BE49-F238E27FC236}">
                <a16:creationId xmlns:a16="http://schemas.microsoft.com/office/drawing/2014/main" id="{1BF458B9-237D-F871-7ABF-12C0110E680F}"/>
              </a:ext>
            </a:extLst>
          </p:cNvPr>
          <p:cNvSpPr/>
          <p:nvPr/>
        </p:nvSpPr>
        <p:spPr>
          <a:xfrm flipH="1">
            <a:off x="3534958" y="3137263"/>
            <a:ext cx="569121" cy="583473"/>
          </a:xfrm>
          <a:prstGeom prst="rect">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he-IL" spc="-150" dirty="0">
                <a:solidFill>
                  <a:schemeClr val="tx1"/>
                </a:solidFill>
                <a:latin typeface="Consolas" panose="020B0609020204030204" pitchFamily="49" charset="0"/>
              </a:rPr>
              <a:t>23</a:t>
            </a:r>
          </a:p>
        </p:txBody>
      </p:sp>
      <p:sp>
        <p:nvSpPr>
          <p:cNvPr id="14" name="מלבן 13">
            <a:extLst>
              <a:ext uri="{FF2B5EF4-FFF2-40B4-BE49-F238E27FC236}">
                <a16:creationId xmlns:a16="http://schemas.microsoft.com/office/drawing/2014/main" id="{3AE02006-FA89-BCA5-E48F-66551B206F6F}"/>
              </a:ext>
            </a:extLst>
          </p:cNvPr>
          <p:cNvSpPr/>
          <p:nvPr/>
        </p:nvSpPr>
        <p:spPr>
          <a:xfrm flipH="1">
            <a:off x="4104078" y="3137263"/>
            <a:ext cx="569121" cy="583473"/>
          </a:xfrm>
          <a:prstGeom prst="rect">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he-IL" spc="-150" dirty="0">
                <a:solidFill>
                  <a:schemeClr val="tx1"/>
                </a:solidFill>
                <a:latin typeface="Consolas" panose="020B0609020204030204" pitchFamily="49" charset="0"/>
              </a:rPr>
              <a:t>24</a:t>
            </a:r>
          </a:p>
        </p:txBody>
      </p:sp>
      <p:sp>
        <p:nvSpPr>
          <p:cNvPr id="15" name="מלבן 14">
            <a:extLst>
              <a:ext uri="{FF2B5EF4-FFF2-40B4-BE49-F238E27FC236}">
                <a16:creationId xmlns:a16="http://schemas.microsoft.com/office/drawing/2014/main" id="{E623B4F2-5A36-ED68-BF20-6538ECC578BC}"/>
              </a:ext>
            </a:extLst>
          </p:cNvPr>
          <p:cNvSpPr/>
          <p:nvPr/>
        </p:nvSpPr>
        <p:spPr>
          <a:xfrm flipH="1">
            <a:off x="4673199" y="3137264"/>
            <a:ext cx="569121" cy="583473"/>
          </a:xfrm>
          <a:prstGeom prst="rect">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pc="-150" dirty="0">
                <a:solidFill>
                  <a:schemeClr val="tx1"/>
                </a:solidFill>
                <a:latin typeface="Consolas" panose="020B0609020204030204" pitchFamily="49" charset="0"/>
              </a:rPr>
              <a:t>25</a:t>
            </a:r>
            <a:endParaRPr lang="he-IL" spc="-150" dirty="0">
              <a:solidFill>
                <a:schemeClr val="tx1"/>
              </a:solidFill>
              <a:latin typeface="Consolas" panose="020B0609020204030204" pitchFamily="49" charset="0"/>
            </a:endParaRPr>
          </a:p>
        </p:txBody>
      </p:sp>
      <p:sp>
        <p:nvSpPr>
          <p:cNvPr id="16" name="מלבן 15">
            <a:extLst>
              <a:ext uri="{FF2B5EF4-FFF2-40B4-BE49-F238E27FC236}">
                <a16:creationId xmlns:a16="http://schemas.microsoft.com/office/drawing/2014/main" id="{F60EAC00-0382-2C94-0EEB-EF5CFFA3783A}"/>
              </a:ext>
            </a:extLst>
          </p:cNvPr>
          <p:cNvSpPr/>
          <p:nvPr/>
        </p:nvSpPr>
        <p:spPr>
          <a:xfrm flipH="1">
            <a:off x="5242320" y="3137264"/>
            <a:ext cx="569121" cy="583473"/>
          </a:xfrm>
          <a:prstGeom prst="rect">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he-IL" spc="-150" dirty="0">
                <a:solidFill>
                  <a:schemeClr val="tx1"/>
                </a:solidFill>
                <a:latin typeface="Consolas" panose="020B0609020204030204" pitchFamily="49" charset="0"/>
              </a:rPr>
              <a:t>41</a:t>
            </a:r>
          </a:p>
        </p:txBody>
      </p:sp>
      <p:sp>
        <p:nvSpPr>
          <p:cNvPr id="17" name="מלבן 16">
            <a:extLst>
              <a:ext uri="{FF2B5EF4-FFF2-40B4-BE49-F238E27FC236}">
                <a16:creationId xmlns:a16="http://schemas.microsoft.com/office/drawing/2014/main" id="{578DF392-F47B-7A76-C65D-8F479AFF5A6A}"/>
              </a:ext>
            </a:extLst>
          </p:cNvPr>
          <p:cNvSpPr/>
          <p:nvPr/>
        </p:nvSpPr>
        <p:spPr>
          <a:xfrm flipH="1">
            <a:off x="5811440" y="3137264"/>
            <a:ext cx="569121" cy="583473"/>
          </a:xfrm>
          <a:prstGeom prst="rect">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he-IL" spc="-150" dirty="0">
                <a:solidFill>
                  <a:schemeClr val="tx1"/>
                </a:solidFill>
                <a:latin typeface="Consolas" panose="020B0609020204030204" pitchFamily="49" charset="0"/>
              </a:rPr>
              <a:t>47</a:t>
            </a:r>
          </a:p>
        </p:txBody>
      </p:sp>
      <p:sp>
        <p:nvSpPr>
          <p:cNvPr id="18" name="מלבן 17">
            <a:extLst>
              <a:ext uri="{FF2B5EF4-FFF2-40B4-BE49-F238E27FC236}">
                <a16:creationId xmlns:a16="http://schemas.microsoft.com/office/drawing/2014/main" id="{FC809695-870F-FE9C-8356-8456414995A3}"/>
              </a:ext>
            </a:extLst>
          </p:cNvPr>
          <p:cNvSpPr/>
          <p:nvPr/>
        </p:nvSpPr>
        <p:spPr>
          <a:xfrm flipH="1">
            <a:off x="6380561" y="3137264"/>
            <a:ext cx="569121" cy="583473"/>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he-IL" spc="-150" dirty="0">
                <a:solidFill>
                  <a:schemeClr val="bg1"/>
                </a:solidFill>
                <a:latin typeface="Consolas" panose="020B0609020204030204" pitchFamily="49" charset="0"/>
              </a:rPr>
              <a:t>55</a:t>
            </a:r>
          </a:p>
        </p:txBody>
      </p:sp>
      <p:sp>
        <p:nvSpPr>
          <p:cNvPr id="19" name="מלבן 18">
            <a:extLst>
              <a:ext uri="{FF2B5EF4-FFF2-40B4-BE49-F238E27FC236}">
                <a16:creationId xmlns:a16="http://schemas.microsoft.com/office/drawing/2014/main" id="{DE40FD6C-8A24-5B97-1C9A-4D9B68DAD941}"/>
              </a:ext>
            </a:extLst>
          </p:cNvPr>
          <p:cNvSpPr/>
          <p:nvPr/>
        </p:nvSpPr>
        <p:spPr>
          <a:xfrm flipH="1">
            <a:off x="6949681" y="3137264"/>
            <a:ext cx="569121" cy="583473"/>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he-IL" spc="-150" dirty="0">
                <a:solidFill>
                  <a:schemeClr val="bg1"/>
                </a:solidFill>
                <a:latin typeface="Consolas" panose="020B0609020204030204" pitchFamily="49" charset="0"/>
              </a:rPr>
              <a:t>78</a:t>
            </a:r>
          </a:p>
        </p:txBody>
      </p:sp>
      <p:sp>
        <p:nvSpPr>
          <p:cNvPr id="20" name="מלבן 19">
            <a:extLst>
              <a:ext uri="{FF2B5EF4-FFF2-40B4-BE49-F238E27FC236}">
                <a16:creationId xmlns:a16="http://schemas.microsoft.com/office/drawing/2014/main" id="{684ABC19-BD65-046D-D69E-40552C17769F}"/>
              </a:ext>
            </a:extLst>
          </p:cNvPr>
          <p:cNvSpPr/>
          <p:nvPr/>
        </p:nvSpPr>
        <p:spPr>
          <a:xfrm flipH="1">
            <a:off x="7518801" y="3137264"/>
            <a:ext cx="569121" cy="583473"/>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he-IL" spc="-150" dirty="0">
                <a:solidFill>
                  <a:schemeClr val="bg1"/>
                </a:solidFill>
                <a:latin typeface="Consolas" panose="020B0609020204030204" pitchFamily="49" charset="0"/>
              </a:rPr>
              <a:t>79</a:t>
            </a:r>
          </a:p>
        </p:txBody>
      </p:sp>
      <p:sp>
        <p:nvSpPr>
          <p:cNvPr id="21" name="מלבן 20">
            <a:extLst>
              <a:ext uri="{FF2B5EF4-FFF2-40B4-BE49-F238E27FC236}">
                <a16:creationId xmlns:a16="http://schemas.microsoft.com/office/drawing/2014/main" id="{F8425A41-6580-EE72-9276-1C6CCEE14F50}"/>
              </a:ext>
            </a:extLst>
          </p:cNvPr>
          <p:cNvSpPr/>
          <p:nvPr/>
        </p:nvSpPr>
        <p:spPr>
          <a:xfrm flipH="1">
            <a:off x="8087922" y="3137264"/>
            <a:ext cx="569121" cy="583473"/>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he-IL" spc="-150" dirty="0">
                <a:solidFill>
                  <a:schemeClr val="bg1"/>
                </a:solidFill>
                <a:latin typeface="Consolas" panose="020B0609020204030204" pitchFamily="49" charset="0"/>
              </a:rPr>
              <a:t>83</a:t>
            </a:r>
          </a:p>
        </p:txBody>
      </p:sp>
      <p:sp>
        <p:nvSpPr>
          <p:cNvPr id="22" name="מלבן 21">
            <a:extLst>
              <a:ext uri="{FF2B5EF4-FFF2-40B4-BE49-F238E27FC236}">
                <a16:creationId xmlns:a16="http://schemas.microsoft.com/office/drawing/2014/main" id="{DF0482D8-139B-C8E4-6866-1D31D7B1EA8D}"/>
              </a:ext>
            </a:extLst>
          </p:cNvPr>
          <p:cNvSpPr/>
          <p:nvPr/>
        </p:nvSpPr>
        <p:spPr>
          <a:xfrm flipH="1">
            <a:off x="8657042" y="3137264"/>
            <a:ext cx="569121" cy="583473"/>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he-IL" spc="-150" dirty="0">
                <a:solidFill>
                  <a:schemeClr val="bg1"/>
                </a:solidFill>
                <a:latin typeface="Consolas" panose="020B0609020204030204" pitchFamily="49" charset="0"/>
              </a:rPr>
              <a:t>86</a:t>
            </a:r>
          </a:p>
        </p:txBody>
      </p:sp>
      <p:sp>
        <p:nvSpPr>
          <p:cNvPr id="23" name="מלבן 22">
            <a:extLst>
              <a:ext uri="{FF2B5EF4-FFF2-40B4-BE49-F238E27FC236}">
                <a16:creationId xmlns:a16="http://schemas.microsoft.com/office/drawing/2014/main" id="{61364280-D00D-8291-1714-4C94F4BE301D}"/>
              </a:ext>
            </a:extLst>
          </p:cNvPr>
          <p:cNvSpPr/>
          <p:nvPr/>
        </p:nvSpPr>
        <p:spPr>
          <a:xfrm flipH="1">
            <a:off x="9226163" y="3137264"/>
            <a:ext cx="569121" cy="583473"/>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he-IL" spc="-150" dirty="0">
                <a:solidFill>
                  <a:schemeClr val="bg1"/>
                </a:solidFill>
                <a:latin typeface="Consolas" panose="020B0609020204030204" pitchFamily="49" charset="0"/>
              </a:rPr>
              <a:t>91</a:t>
            </a:r>
          </a:p>
        </p:txBody>
      </p:sp>
      <p:sp>
        <p:nvSpPr>
          <p:cNvPr id="24" name="מלבן 23">
            <a:extLst>
              <a:ext uri="{FF2B5EF4-FFF2-40B4-BE49-F238E27FC236}">
                <a16:creationId xmlns:a16="http://schemas.microsoft.com/office/drawing/2014/main" id="{031D5764-BC05-645B-AE35-44F6D86F51E6}"/>
              </a:ext>
            </a:extLst>
          </p:cNvPr>
          <p:cNvSpPr/>
          <p:nvPr/>
        </p:nvSpPr>
        <p:spPr>
          <a:xfrm flipH="1">
            <a:off x="9795283" y="3137264"/>
            <a:ext cx="569121" cy="583473"/>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pc="-150" dirty="0">
                <a:solidFill>
                  <a:schemeClr val="bg1"/>
                </a:solidFill>
                <a:latin typeface="Consolas" panose="020B0609020204030204" pitchFamily="49" charset="0"/>
              </a:rPr>
              <a:t>100</a:t>
            </a:r>
            <a:endParaRPr lang="he-IL" spc="-150" dirty="0">
              <a:solidFill>
                <a:schemeClr val="bg1"/>
              </a:solidFill>
              <a:latin typeface="Consolas" panose="020B0609020204030204" pitchFamily="49" charset="0"/>
            </a:endParaRPr>
          </a:p>
        </p:txBody>
      </p:sp>
      <p:sp>
        <p:nvSpPr>
          <p:cNvPr id="29" name="מלבן 28">
            <a:extLst>
              <a:ext uri="{FF2B5EF4-FFF2-40B4-BE49-F238E27FC236}">
                <a16:creationId xmlns:a16="http://schemas.microsoft.com/office/drawing/2014/main" id="{E0241957-C653-9D13-4C02-71EB6224907E}"/>
              </a:ext>
            </a:extLst>
          </p:cNvPr>
          <p:cNvSpPr/>
          <p:nvPr/>
        </p:nvSpPr>
        <p:spPr>
          <a:xfrm>
            <a:off x="8902210" y="1544463"/>
            <a:ext cx="592183" cy="583473"/>
          </a:xfrm>
          <a:prstGeom prst="rect">
            <a:avLst/>
          </a:prstGeom>
          <a:solidFill>
            <a:srgbClr val="9421F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solidFill>
                  <a:schemeClr val="tx1"/>
                </a:solidFill>
              </a:rPr>
              <a:t>79?</a:t>
            </a:r>
            <a:endParaRPr lang="he-IL" dirty="0">
              <a:solidFill>
                <a:schemeClr val="tx1"/>
              </a:solidFill>
            </a:endParaRPr>
          </a:p>
        </p:txBody>
      </p:sp>
      <p:sp>
        <p:nvSpPr>
          <p:cNvPr id="30" name="סוגר מסולסל שמאלי 29">
            <a:extLst>
              <a:ext uri="{FF2B5EF4-FFF2-40B4-BE49-F238E27FC236}">
                <a16:creationId xmlns:a16="http://schemas.microsoft.com/office/drawing/2014/main" id="{7FBC14B3-CD1D-DEAF-D78F-0B90C00C893B}"/>
              </a:ext>
            </a:extLst>
          </p:cNvPr>
          <p:cNvSpPr/>
          <p:nvPr/>
        </p:nvSpPr>
        <p:spPr>
          <a:xfrm rot="16200000">
            <a:off x="8198310" y="2160567"/>
            <a:ext cx="348343" cy="3983839"/>
          </a:xfrm>
          <a:prstGeom prst="leftBrace">
            <a:avLst>
              <a:gd name="adj1" fmla="val 58333"/>
              <a:gd name="adj2" fmla="val 50000"/>
            </a:avLst>
          </a:prstGeom>
          <a:ln w="19050">
            <a:solidFill>
              <a:schemeClr val="accent1"/>
            </a:solidFill>
          </a:ln>
        </p:spPr>
        <p:style>
          <a:lnRef idx="1">
            <a:schemeClr val="accent1"/>
          </a:lnRef>
          <a:fillRef idx="0">
            <a:schemeClr val="accent1"/>
          </a:fillRef>
          <a:effectRef idx="0">
            <a:schemeClr val="accent1"/>
          </a:effectRef>
          <a:fontRef idx="minor">
            <a:schemeClr val="tx1"/>
          </a:fontRef>
        </p:style>
        <p:txBody>
          <a:bodyPr rtlCol="1" anchor="ctr"/>
          <a:lstStyle/>
          <a:p>
            <a:pPr algn="ctr"/>
            <a:endParaRPr lang="he-IL">
              <a:solidFill>
                <a:schemeClr val="accent1"/>
              </a:solidFill>
            </a:endParaRPr>
          </a:p>
        </p:txBody>
      </p:sp>
      <p:sp>
        <p:nvSpPr>
          <p:cNvPr id="31" name="תיבת טקסט 30">
            <a:extLst>
              <a:ext uri="{FF2B5EF4-FFF2-40B4-BE49-F238E27FC236}">
                <a16:creationId xmlns:a16="http://schemas.microsoft.com/office/drawing/2014/main" id="{8E2CA05B-066A-963E-7A13-037D8FC574AA}"/>
              </a:ext>
            </a:extLst>
          </p:cNvPr>
          <p:cNvSpPr txBox="1"/>
          <p:nvPr/>
        </p:nvSpPr>
        <p:spPr>
          <a:xfrm>
            <a:off x="7429754" y="4482645"/>
            <a:ext cx="1885453" cy="369332"/>
          </a:xfrm>
          <a:prstGeom prst="rect">
            <a:avLst/>
          </a:prstGeom>
          <a:noFill/>
        </p:spPr>
        <p:txBody>
          <a:bodyPr wrap="none" rtlCol="1">
            <a:spAutoFit/>
          </a:bodyPr>
          <a:lstStyle/>
          <a:p>
            <a:pPr algn="ctr"/>
            <a:r>
              <a:rPr lang="he-IL" dirty="0">
                <a:solidFill>
                  <a:schemeClr val="accent1"/>
                </a:solidFill>
              </a:rPr>
              <a:t>אזור החיפוש הנוכחי</a:t>
            </a:r>
          </a:p>
        </p:txBody>
      </p:sp>
    </p:spTree>
    <p:extLst>
      <p:ext uri="{BB962C8B-B14F-4D97-AF65-F5344CB8AC3E}">
        <p14:creationId xmlns:p14="http://schemas.microsoft.com/office/powerpoint/2010/main" val="330800211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תוכן 1">
            <a:extLst>
              <a:ext uri="{FF2B5EF4-FFF2-40B4-BE49-F238E27FC236}">
                <a16:creationId xmlns:a16="http://schemas.microsoft.com/office/drawing/2014/main" id="{DBF03C45-8D2B-72BC-8B0D-FAA7AA064188}"/>
              </a:ext>
            </a:extLst>
          </p:cNvPr>
          <p:cNvSpPr>
            <a:spLocks noGrp="1"/>
          </p:cNvSpPr>
          <p:nvPr>
            <p:ph idx="1"/>
          </p:nvPr>
        </p:nvSpPr>
        <p:spPr>
          <a:xfrm>
            <a:off x="5636029" y="1425146"/>
            <a:ext cx="4939144" cy="4314881"/>
          </a:xfrm>
        </p:spPr>
        <p:txBody>
          <a:bodyPr/>
          <a:lstStyle/>
          <a:p>
            <a:r>
              <a:rPr lang="he-IL" dirty="0"/>
              <a:t>הזיכרון כולו הינו לא יותר מאשר סרט אחד ארוך שניתן לקרוא ולכתוב בו אפסים ואחדים</a:t>
            </a:r>
          </a:p>
          <a:p>
            <a:r>
              <a:rPr lang="he-IL" dirty="0"/>
              <a:t>אי אפשר לגשת לביט יחיד בזיכרון: הגודל הקטן ביותר שניתן לגשת אליו הוא בית (8 ביטים רציפים)</a:t>
            </a:r>
          </a:p>
          <a:p>
            <a:r>
              <a:rPr lang="he-IL" dirty="0"/>
              <a:t>כל בית או רצף של בתים ניתן לפרש איך שנרצה:</a:t>
            </a:r>
            <a:r>
              <a:rPr lang="en-US" dirty="0"/>
              <a:t> </a:t>
            </a:r>
            <a:r>
              <a:rPr lang="he-IL" dirty="0"/>
              <a:t>בתור רצף בינארי, מספר שלם, מספר ממשי, מבנה נתונים מסובך יותר, או אפילו כתובת למקום אחר בזיכרון</a:t>
            </a:r>
          </a:p>
          <a:p>
            <a:r>
              <a:rPr lang="he-IL" dirty="0"/>
              <a:t>ניתן לבקש ממערכת ההפעלה מספר בתים מסוים, והיא תקדיש אותו לנו ותביא לנו את הכתובת לבית הראשון</a:t>
            </a:r>
          </a:p>
          <a:p>
            <a:r>
              <a:rPr lang="he-IL" dirty="0"/>
              <a:t>עבודה בבלוק זיכרון רציף אחד היא נוחה, אך לעיתים לא אפשרית מכיוון שאנו לא יודעים בכמה זיכרון נרצה להשתמש ומתי</a:t>
            </a:r>
          </a:p>
          <a:p>
            <a:endParaRPr lang="he-IL" dirty="0"/>
          </a:p>
        </p:txBody>
      </p:sp>
      <p:sp>
        <p:nvSpPr>
          <p:cNvPr id="3" name="כותרת 2">
            <a:extLst>
              <a:ext uri="{FF2B5EF4-FFF2-40B4-BE49-F238E27FC236}">
                <a16:creationId xmlns:a16="http://schemas.microsoft.com/office/drawing/2014/main" id="{E45DED83-601C-255B-A74C-C995537CCC5C}"/>
              </a:ext>
            </a:extLst>
          </p:cNvPr>
          <p:cNvSpPr>
            <a:spLocks noGrp="1"/>
          </p:cNvSpPr>
          <p:nvPr>
            <p:ph type="title"/>
          </p:nvPr>
        </p:nvSpPr>
        <p:spPr/>
        <p:txBody>
          <a:bodyPr>
            <a:normAutofit fontScale="90000"/>
          </a:bodyPr>
          <a:lstStyle/>
          <a:p>
            <a:r>
              <a:rPr lang="he-IL" dirty="0"/>
              <a:t>מבנה הזיכרון במחשב</a:t>
            </a:r>
          </a:p>
        </p:txBody>
      </p:sp>
      <p:sp>
        <p:nvSpPr>
          <p:cNvPr id="4" name="מציין מיקום של תאריך 3">
            <a:extLst>
              <a:ext uri="{FF2B5EF4-FFF2-40B4-BE49-F238E27FC236}">
                <a16:creationId xmlns:a16="http://schemas.microsoft.com/office/drawing/2014/main" id="{4E6D7B5C-98BC-2DFC-255C-F1ECFE841329}"/>
              </a:ext>
            </a:extLst>
          </p:cNvPr>
          <p:cNvSpPr>
            <a:spLocks noGrp="1"/>
          </p:cNvSpPr>
          <p:nvPr>
            <p:ph type="dt" sz="half" idx="10"/>
          </p:nvPr>
        </p:nvSpPr>
        <p:spPr/>
        <p:txBody>
          <a:bodyPr/>
          <a:lstStyle/>
          <a:p>
            <a:fld id="{25F6CA1C-6C15-4B85-9538-4C1A559A5D17}" type="datetime9">
              <a:rPr lang="he-IL" smtClean="0"/>
              <a:t>16 אוגוסט, 2022</a:t>
            </a:fld>
            <a:endParaRPr lang="en-US" dirty="0"/>
          </a:p>
        </p:txBody>
      </p:sp>
      <p:sp>
        <p:nvSpPr>
          <p:cNvPr id="5" name="מציין מיקום של כותרת תחתונה 4">
            <a:extLst>
              <a:ext uri="{FF2B5EF4-FFF2-40B4-BE49-F238E27FC236}">
                <a16:creationId xmlns:a16="http://schemas.microsoft.com/office/drawing/2014/main" id="{C1AA86D4-D6C3-7ED3-FA82-EAAAA459E03A}"/>
              </a:ext>
            </a:extLst>
          </p:cNvPr>
          <p:cNvSpPr>
            <a:spLocks noGrp="1"/>
          </p:cNvSpPr>
          <p:nvPr>
            <p:ph type="ftr" sz="quarter" idx="11"/>
          </p:nvPr>
        </p:nvSpPr>
        <p:spPr/>
        <p:txBody>
          <a:bodyPr/>
          <a:lstStyle/>
          <a:p>
            <a:r>
              <a:rPr lang="he-IL"/>
              <a:t>אלון קרימגנד</a:t>
            </a:r>
            <a:endParaRPr lang="en-US" dirty="0"/>
          </a:p>
        </p:txBody>
      </p:sp>
      <p:sp>
        <p:nvSpPr>
          <p:cNvPr id="6" name="מציין מיקום של מספר שקופית 5">
            <a:extLst>
              <a:ext uri="{FF2B5EF4-FFF2-40B4-BE49-F238E27FC236}">
                <a16:creationId xmlns:a16="http://schemas.microsoft.com/office/drawing/2014/main" id="{1986EA98-5560-BCD4-840D-B433A21D1247}"/>
              </a:ext>
            </a:extLst>
          </p:cNvPr>
          <p:cNvSpPr>
            <a:spLocks noGrp="1"/>
          </p:cNvSpPr>
          <p:nvPr>
            <p:ph type="sldNum" sz="quarter" idx="12"/>
          </p:nvPr>
        </p:nvSpPr>
        <p:spPr/>
        <p:txBody>
          <a:bodyPr/>
          <a:lstStyle/>
          <a:p>
            <a:fld id="{8A7A6979-0714-4377-B894-6BE4C2D6E202}" type="slidenum">
              <a:rPr lang="en-US" smtClean="0"/>
              <a:pPr/>
              <a:t>2</a:t>
            </a:fld>
            <a:endParaRPr lang="en-US" dirty="0"/>
          </a:p>
        </p:txBody>
      </p:sp>
      <p:sp>
        <p:nvSpPr>
          <p:cNvPr id="8" name="מלבן 7">
            <a:extLst>
              <a:ext uri="{FF2B5EF4-FFF2-40B4-BE49-F238E27FC236}">
                <a16:creationId xmlns:a16="http://schemas.microsoft.com/office/drawing/2014/main" id="{A1A4B387-52FA-0929-DEEE-E349FFAD7D01}"/>
              </a:ext>
            </a:extLst>
          </p:cNvPr>
          <p:cNvSpPr/>
          <p:nvPr/>
        </p:nvSpPr>
        <p:spPr>
          <a:xfrm>
            <a:off x="2380213" y="2044294"/>
            <a:ext cx="2369127" cy="36151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pc="300" dirty="0">
                <a:solidFill>
                  <a:schemeClr val="tx1"/>
                </a:solidFill>
                <a:latin typeface="Consolas" panose="020B0609020204030204" pitchFamily="49" charset="0"/>
              </a:rPr>
              <a:t>0x0B</a:t>
            </a:r>
            <a:endParaRPr lang="he-IL" spc="300" dirty="0">
              <a:solidFill>
                <a:schemeClr val="tx1"/>
              </a:solidFill>
              <a:latin typeface="Consolas" panose="020B0609020204030204" pitchFamily="49" charset="0"/>
            </a:endParaRPr>
          </a:p>
        </p:txBody>
      </p:sp>
      <p:sp>
        <p:nvSpPr>
          <p:cNvPr id="9" name="מלבן 8">
            <a:extLst>
              <a:ext uri="{FF2B5EF4-FFF2-40B4-BE49-F238E27FC236}">
                <a16:creationId xmlns:a16="http://schemas.microsoft.com/office/drawing/2014/main" id="{B2CCF5AA-DF24-CFE9-EAC7-21F3ACE4CFA0}"/>
              </a:ext>
            </a:extLst>
          </p:cNvPr>
          <p:cNvSpPr/>
          <p:nvPr/>
        </p:nvSpPr>
        <p:spPr>
          <a:xfrm>
            <a:off x="2380213" y="2405809"/>
            <a:ext cx="2369127" cy="36151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pc="300" dirty="0">
                <a:solidFill>
                  <a:schemeClr val="tx1"/>
                </a:solidFill>
                <a:latin typeface="Consolas" panose="020B0609020204030204" pitchFamily="49" charset="0"/>
              </a:rPr>
              <a:t>0xFF</a:t>
            </a:r>
            <a:endParaRPr lang="he-IL" spc="300" dirty="0">
              <a:solidFill>
                <a:schemeClr val="tx1"/>
              </a:solidFill>
              <a:latin typeface="Consolas" panose="020B0609020204030204" pitchFamily="49" charset="0"/>
            </a:endParaRPr>
          </a:p>
        </p:txBody>
      </p:sp>
      <p:sp>
        <p:nvSpPr>
          <p:cNvPr id="10" name="מלבן 9">
            <a:extLst>
              <a:ext uri="{FF2B5EF4-FFF2-40B4-BE49-F238E27FC236}">
                <a16:creationId xmlns:a16="http://schemas.microsoft.com/office/drawing/2014/main" id="{26D65C73-95D4-7B95-E7D8-0AE1499CC156}"/>
              </a:ext>
            </a:extLst>
          </p:cNvPr>
          <p:cNvSpPr/>
          <p:nvPr/>
        </p:nvSpPr>
        <p:spPr>
          <a:xfrm>
            <a:off x="2380213" y="2769712"/>
            <a:ext cx="2369127" cy="36151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pc="300" dirty="0">
                <a:solidFill>
                  <a:schemeClr val="tx1"/>
                </a:solidFill>
                <a:latin typeface="Consolas" panose="020B0609020204030204" pitchFamily="49" charset="0"/>
              </a:rPr>
              <a:t>0x31</a:t>
            </a:r>
            <a:endParaRPr lang="he-IL" dirty="0"/>
          </a:p>
        </p:txBody>
      </p:sp>
      <p:sp>
        <p:nvSpPr>
          <p:cNvPr id="11" name="מלבן 10">
            <a:extLst>
              <a:ext uri="{FF2B5EF4-FFF2-40B4-BE49-F238E27FC236}">
                <a16:creationId xmlns:a16="http://schemas.microsoft.com/office/drawing/2014/main" id="{DD5F460B-2D3A-F867-B04B-642DB042F6DA}"/>
              </a:ext>
            </a:extLst>
          </p:cNvPr>
          <p:cNvSpPr/>
          <p:nvPr/>
        </p:nvSpPr>
        <p:spPr>
          <a:xfrm>
            <a:off x="2380213" y="3131227"/>
            <a:ext cx="2369127" cy="36151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pc="300" dirty="0">
                <a:solidFill>
                  <a:schemeClr val="tx1"/>
                </a:solidFill>
                <a:latin typeface="Consolas" panose="020B0609020204030204" pitchFamily="49" charset="0"/>
              </a:rPr>
              <a:t>0x41</a:t>
            </a:r>
            <a:endParaRPr lang="he-IL" dirty="0"/>
          </a:p>
        </p:txBody>
      </p:sp>
      <p:sp>
        <p:nvSpPr>
          <p:cNvPr id="12" name="מלבן 11">
            <a:extLst>
              <a:ext uri="{FF2B5EF4-FFF2-40B4-BE49-F238E27FC236}">
                <a16:creationId xmlns:a16="http://schemas.microsoft.com/office/drawing/2014/main" id="{72A0575D-6C53-EE66-6264-E6207D1BA122}"/>
              </a:ext>
            </a:extLst>
          </p:cNvPr>
          <p:cNvSpPr/>
          <p:nvPr/>
        </p:nvSpPr>
        <p:spPr>
          <a:xfrm>
            <a:off x="2380213" y="3492744"/>
            <a:ext cx="2369127" cy="36151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pc="300" dirty="0">
                <a:solidFill>
                  <a:schemeClr val="tx1"/>
                </a:solidFill>
                <a:latin typeface="Consolas" panose="020B0609020204030204" pitchFamily="49" charset="0"/>
              </a:rPr>
              <a:t>0x59</a:t>
            </a:r>
            <a:endParaRPr lang="he-IL" dirty="0"/>
          </a:p>
        </p:txBody>
      </p:sp>
      <p:sp>
        <p:nvSpPr>
          <p:cNvPr id="13" name="מלבן 12">
            <a:extLst>
              <a:ext uri="{FF2B5EF4-FFF2-40B4-BE49-F238E27FC236}">
                <a16:creationId xmlns:a16="http://schemas.microsoft.com/office/drawing/2014/main" id="{C43E5A70-15FF-D916-32F4-819B741EEE5D}"/>
              </a:ext>
            </a:extLst>
          </p:cNvPr>
          <p:cNvSpPr/>
          <p:nvPr/>
        </p:nvSpPr>
        <p:spPr>
          <a:xfrm>
            <a:off x="2380213" y="3854259"/>
            <a:ext cx="2369127" cy="36151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pc="300" dirty="0">
                <a:solidFill>
                  <a:schemeClr val="tx1"/>
                </a:solidFill>
                <a:latin typeface="Consolas" panose="020B0609020204030204" pitchFamily="49" charset="0"/>
              </a:rPr>
              <a:t>0xCD</a:t>
            </a:r>
            <a:endParaRPr lang="he-IL" dirty="0"/>
          </a:p>
        </p:txBody>
      </p:sp>
      <p:sp>
        <p:nvSpPr>
          <p:cNvPr id="14" name="מלבן 13">
            <a:extLst>
              <a:ext uri="{FF2B5EF4-FFF2-40B4-BE49-F238E27FC236}">
                <a16:creationId xmlns:a16="http://schemas.microsoft.com/office/drawing/2014/main" id="{2E337D66-2B58-308D-C444-B1C3169BAFA4}"/>
              </a:ext>
            </a:extLst>
          </p:cNvPr>
          <p:cNvSpPr/>
          <p:nvPr/>
        </p:nvSpPr>
        <p:spPr>
          <a:xfrm>
            <a:off x="2380213" y="4218162"/>
            <a:ext cx="2369127" cy="36151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pc="300" dirty="0">
                <a:solidFill>
                  <a:schemeClr val="tx1"/>
                </a:solidFill>
                <a:latin typeface="Consolas" panose="020B0609020204030204" pitchFamily="49" charset="0"/>
              </a:rPr>
              <a:t>0x00</a:t>
            </a:r>
            <a:endParaRPr lang="he-IL" dirty="0"/>
          </a:p>
        </p:txBody>
      </p:sp>
      <p:sp>
        <p:nvSpPr>
          <p:cNvPr id="15" name="מלבן 14">
            <a:extLst>
              <a:ext uri="{FF2B5EF4-FFF2-40B4-BE49-F238E27FC236}">
                <a16:creationId xmlns:a16="http://schemas.microsoft.com/office/drawing/2014/main" id="{AAB0D067-5962-C7AD-DDD7-CEB09FAF2AB2}"/>
              </a:ext>
            </a:extLst>
          </p:cNvPr>
          <p:cNvSpPr/>
          <p:nvPr/>
        </p:nvSpPr>
        <p:spPr>
          <a:xfrm>
            <a:off x="2380213" y="4579677"/>
            <a:ext cx="2369127" cy="36151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pc="300" dirty="0">
                <a:solidFill>
                  <a:schemeClr val="tx1"/>
                </a:solidFill>
                <a:latin typeface="Consolas" panose="020B0609020204030204" pitchFamily="49" charset="0"/>
              </a:rPr>
              <a:t>0x32</a:t>
            </a:r>
            <a:endParaRPr lang="he-IL" dirty="0"/>
          </a:p>
        </p:txBody>
      </p:sp>
      <p:sp>
        <p:nvSpPr>
          <p:cNvPr id="16" name="מלבן 15">
            <a:extLst>
              <a:ext uri="{FF2B5EF4-FFF2-40B4-BE49-F238E27FC236}">
                <a16:creationId xmlns:a16="http://schemas.microsoft.com/office/drawing/2014/main" id="{27BC755C-6B51-6A6E-DDAE-75179991D519}"/>
              </a:ext>
            </a:extLst>
          </p:cNvPr>
          <p:cNvSpPr/>
          <p:nvPr/>
        </p:nvSpPr>
        <p:spPr>
          <a:xfrm>
            <a:off x="2380213" y="4941192"/>
            <a:ext cx="2369127" cy="36151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pc="300" dirty="0">
                <a:solidFill>
                  <a:schemeClr val="tx1"/>
                </a:solidFill>
                <a:latin typeface="Consolas" panose="020B0609020204030204" pitchFamily="49" charset="0"/>
              </a:rPr>
              <a:t>0xE2</a:t>
            </a:r>
            <a:endParaRPr lang="he-IL" dirty="0"/>
          </a:p>
        </p:txBody>
      </p:sp>
      <p:sp>
        <p:nvSpPr>
          <p:cNvPr id="17" name="מלבן 16">
            <a:extLst>
              <a:ext uri="{FF2B5EF4-FFF2-40B4-BE49-F238E27FC236}">
                <a16:creationId xmlns:a16="http://schemas.microsoft.com/office/drawing/2014/main" id="{EA196E15-8DD3-893D-DAD3-51B55C16BBE5}"/>
              </a:ext>
            </a:extLst>
          </p:cNvPr>
          <p:cNvSpPr/>
          <p:nvPr/>
        </p:nvSpPr>
        <p:spPr>
          <a:xfrm>
            <a:off x="2380213" y="5302707"/>
            <a:ext cx="2369127" cy="36151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pc="300" dirty="0">
                <a:solidFill>
                  <a:schemeClr val="tx1"/>
                </a:solidFill>
                <a:latin typeface="Consolas" panose="020B0609020204030204" pitchFamily="49" charset="0"/>
              </a:rPr>
              <a:t>0x0E</a:t>
            </a:r>
            <a:endParaRPr lang="he-IL" spc="300" dirty="0">
              <a:solidFill>
                <a:schemeClr val="tx1"/>
              </a:solidFill>
              <a:latin typeface="Consolas" panose="020B0609020204030204" pitchFamily="49" charset="0"/>
            </a:endParaRPr>
          </a:p>
        </p:txBody>
      </p:sp>
      <p:sp>
        <p:nvSpPr>
          <p:cNvPr id="23" name="סוגר מסולסל שמאלי 22">
            <a:extLst>
              <a:ext uri="{FF2B5EF4-FFF2-40B4-BE49-F238E27FC236}">
                <a16:creationId xmlns:a16="http://schemas.microsoft.com/office/drawing/2014/main" id="{604AF02F-B6DF-B9A3-784B-0A31B9E09E92}"/>
              </a:ext>
            </a:extLst>
          </p:cNvPr>
          <p:cNvSpPr/>
          <p:nvPr/>
        </p:nvSpPr>
        <p:spPr>
          <a:xfrm rot="5400000">
            <a:off x="3459291" y="603699"/>
            <a:ext cx="210965" cy="2369126"/>
          </a:xfrm>
          <a:prstGeom prst="leftBrace">
            <a:avLst>
              <a:gd name="adj1" fmla="val 52777"/>
              <a:gd name="adj2" fmla="val 50000"/>
            </a:avLst>
          </a:prstGeom>
        </p:spPr>
        <p:style>
          <a:lnRef idx="1">
            <a:schemeClr val="accent1"/>
          </a:lnRef>
          <a:fillRef idx="0">
            <a:schemeClr val="accent1"/>
          </a:fillRef>
          <a:effectRef idx="0">
            <a:schemeClr val="accent1"/>
          </a:effectRef>
          <a:fontRef idx="minor">
            <a:schemeClr val="tx1"/>
          </a:fontRef>
        </p:style>
        <p:txBody>
          <a:bodyPr rtlCol="1" anchor="ctr"/>
          <a:lstStyle/>
          <a:p>
            <a:pPr algn="ctr"/>
            <a:endParaRPr lang="he-IL"/>
          </a:p>
        </p:txBody>
      </p:sp>
      <p:sp>
        <p:nvSpPr>
          <p:cNvPr id="24" name="תיבת טקסט 23">
            <a:extLst>
              <a:ext uri="{FF2B5EF4-FFF2-40B4-BE49-F238E27FC236}">
                <a16:creationId xmlns:a16="http://schemas.microsoft.com/office/drawing/2014/main" id="{BB319727-3F1A-18F6-80BB-63B2D0CCA0CF}"/>
              </a:ext>
            </a:extLst>
          </p:cNvPr>
          <p:cNvSpPr txBox="1"/>
          <p:nvPr/>
        </p:nvSpPr>
        <p:spPr>
          <a:xfrm>
            <a:off x="2396023" y="1317356"/>
            <a:ext cx="2337499" cy="369332"/>
          </a:xfrm>
          <a:prstGeom prst="rect">
            <a:avLst/>
          </a:prstGeom>
          <a:noFill/>
        </p:spPr>
        <p:txBody>
          <a:bodyPr wrap="square" rtlCol="1">
            <a:spAutoFit/>
          </a:bodyPr>
          <a:lstStyle/>
          <a:p>
            <a:r>
              <a:rPr lang="he-IL" dirty="0">
                <a:solidFill>
                  <a:schemeClr val="accent1"/>
                </a:solidFill>
              </a:rPr>
              <a:t>כל כתובת מכילה 8 ביטים</a:t>
            </a:r>
          </a:p>
        </p:txBody>
      </p:sp>
      <p:sp>
        <p:nvSpPr>
          <p:cNvPr id="25" name="תיבת טקסט 24">
            <a:extLst>
              <a:ext uri="{FF2B5EF4-FFF2-40B4-BE49-F238E27FC236}">
                <a16:creationId xmlns:a16="http://schemas.microsoft.com/office/drawing/2014/main" id="{A165ADDF-49E9-8255-0F98-4F165C5FF6C4}"/>
              </a:ext>
            </a:extLst>
          </p:cNvPr>
          <p:cNvSpPr txBox="1"/>
          <p:nvPr/>
        </p:nvSpPr>
        <p:spPr>
          <a:xfrm>
            <a:off x="1616827" y="5298798"/>
            <a:ext cx="746760" cy="369332"/>
          </a:xfrm>
          <a:prstGeom prst="rect">
            <a:avLst/>
          </a:prstGeom>
          <a:noFill/>
        </p:spPr>
        <p:txBody>
          <a:bodyPr wrap="square" rtlCol="1">
            <a:spAutoFit/>
          </a:bodyPr>
          <a:lstStyle/>
          <a:p>
            <a:r>
              <a:rPr lang="en-US" dirty="0">
                <a:solidFill>
                  <a:schemeClr val="bg1">
                    <a:lumMod val="75000"/>
                    <a:lumOff val="25000"/>
                  </a:schemeClr>
                </a:solidFill>
                <a:latin typeface="Consolas" panose="020B0609020204030204" pitchFamily="49" charset="0"/>
              </a:rPr>
              <a:t>0x0A</a:t>
            </a:r>
            <a:endParaRPr lang="he-IL" dirty="0">
              <a:solidFill>
                <a:schemeClr val="bg1">
                  <a:lumMod val="75000"/>
                  <a:lumOff val="25000"/>
                </a:schemeClr>
              </a:solidFill>
              <a:latin typeface="Consolas" panose="020B0609020204030204" pitchFamily="49" charset="0"/>
            </a:endParaRPr>
          </a:p>
        </p:txBody>
      </p:sp>
      <p:sp>
        <p:nvSpPr>
          <p:cNvPr id="26" name="תיבת טקסט 25">
            <a:extLst>
              <a:ext uri="{FF2B5EF4-FFF2-40B4-BE49-F238E27FC236}">
                <a16:creationId xmlns:a16="http://schemas.microsoft.com/office/drawing/2014/main" id="{D4D705BF-C2D2-26C5-2F98-5961F85A668C}"/>
              </a:ext>
            </a:extLst>
          </p:cNvPr>
          <p:cNvSpPr txBox="1"/>
          <p:nvPr/>
        </p:nvSpPr>
        <p:spPr>
          <a:xfrm>
            <a:off x="1616827" y="4941192"/>
            <a:ext cx="746760" cy="369332"/>
          </a:xfrm>
          <a:prstGeom prst="rect">
            <a:avLst/>
          </a:prstGeom>
          <a:noFill/>
        </p:spPr>
        <p:txBody>
          <a:bodyPr wrap="square" rtlCol="1">
            <a:spAutoFit/>
          </a:bodyPr>
          <a:lstStyle/>
          <a:p>
            <a:r>
              <a:rPr lang="en-US" dirty="0">
                <a:solidFill>
                  <a:schemeClr val="bg1">
                    <a:lumMod val="75000"/>
                    <a:lumOff val="25000"/>
                  </a:schemeClr>
                </a:solidFill>
                <a:latin typeface="Consolas" panose="020B0609020204030204" pitchFamily="49" charset="0"/>
              </a:rPr>
              <a:t>0x0B</a:t>
            </a:r>
            <a:endParaRPr lang="he-IL" dirty="0">
              <a:solidFill>
                <a:schemeClr val="bg1">
                  <a:lumMod val="75000"/>
                  <a:lumOff val="25000"/>
                </a:schemeClr>
              </a:solidFill>
              <a:latin typeface="Consolas" panose="020B0609020204030204" pitchFamily="49" charset="0"/>
            </a:endParaRPr>
          </a:p>
        </p:txBody>
      </p:sp>
      <p:sp>
        <p:nvSpPr>
          <p:cNvPr id="27" name="תיבת טקסט 26">
            <a:extLst>
              <a:ext uri="{FF2B5EF4-FFF2-40B4-BE49-F238E27FC236}">
                <a16:creationId xmlns:a16="http://schemas.microsoft.com/office/drawing/2014/main" id="{E101CEAB-F634-757C-924B-0D8FD6059B4B}"/>
              </a:ext>
            </a:extLst>
          </p:cNvPr>
          <p:cNvSpPr txBox="1"/>
          <p:nvPr/>
        </p:nvSpPr>
        <p:spPr>
          <a:xfrm>
            <a:off x="1616827" y="4579677"/>
            <a:ext cx="746760" cy="369332"/>
          </a:xfrm>
          <a:prstGeom prst="rect">
            <a:avLst/>
          </a:prstGeom>
          <a:noFill/>
        </p:spPr>
        <p:txBody>
          <a:bodyPr wrap="square" rtlCol="1">
            <a:spAutoFit/>
          </a:bodyPr>
          <a:lstStyle/>
          <a:p>
            <a:r>
              <a:rPr lang="en-US" dirty="0">
                <a:solidFill>
                  <a:schemeClr val="bg1">
                    <a:lumMod val="75000"/>
                    <a:lumOff val="25000"/>
                  </a:schemeClr>
                </a:solidFill>
                <a:latin typeface="Consolas" panose="020B0609020204030204" pitchFamily="49" charset="0"/>
              </a:rPr>
              <a:t>0x0C</a:t>
            </a:r>
            <a:endParaRPr lang="he-IL" dirty="0">
              <a:solidFill>
                <a:schemeClr val="bg1">
                  <a:lumMod val="75000"/>
                  <a:lumOff val="25000"/>
                </a:schemeClr>
              </a:solidFill>
              <a:latin typeface="Consolas" panose="020B0609020204030204" pitchFamily="49" charset="0"/>
            </a:endParaRPr>
          </a:p>
        </p:txBody>
      </p:sp>
      <p:sp>
        <p:nvSpPr>
          <p:cNvPr id="28" name="תיבת טקסט 27">
            <a:extLst>
              <a:ext uri="{FF2B5EF4-FFF2-40B4-BE49-F238E27FC236}">
                <a16:creationId xmlns:a16="http://schemas.microsoft.com/office/drawing/2014/main" id="{7C849A4F-688B-FB1D-384F-8E224AEF357E}"/>
              </a:ext>
            </a:extLst>
          </p:cNvPr>
          <p:cNvSpPr txBox="1"/>
          <p:nvPr/>
        </p:nvSpPr>
        <p:spPr>
          <a:xfrm>
            <a:off x="1616827" y="4222071"/>
            <a:ext cx="746760" cy="369332"/>
          </a:xfrm>
          <a:prstGeom prst="rect">
            <a:avLst/>
          </a:prstGeom>
          <a:noFill/>
        </p:spPr>
        <p:txBody>
          <a:bodyPr wrap="square" rtlCol="1">
            <a:spAutoFit/>
          </a:bodyPr>
          <a:lstStyle/>
          <a:p>
            <a:r>
              <a:rPr lang="en-US" dirty="0">
                <a:solidFill>
                  <a:schemeClr val="bg1">
                    <a:lumMod val="75000"/>
                    <a:lumOff val="25000"/>
                  </a:schemeClr>
                </a:solidFill>
                <a:latin typeface="Consolas" panose="020B0609020204030204" pitchFamily="49" charset="0"/>
              </a:rPr>
              <a:t>0x0D</a:t>
            </a:r>
            <a:endParaRPr lang="he-IL" dirty="0">
              <a:solidFill>
                <a:schemeClr val="bg1">
                  <a:lumMod val="75000"/>
                  <a:lumOff val="25000"/>
                </a:schemeClr>
              </a:solidFill>
              <a:latin typeface="Consolas" panose="020B0609020204030204" pitchFamily="49" charset="0"/>
            </a:endParaRPr>
          </a:p>
        </p:txBody>
      </p:sp>
      <p:sp>
        <p:nvSpPr>
          <p:cNvPr id="29" name="תיבת טקסט 28">
            <a:extLst>
              <a:ext uri="{FF2B5EF4-FFF2-40B4-BE49-F238E27FC236}">
                <a16:creationId xmlns:a16="http://schemas.microsoft.com/office/drawing/2014/main" id="{65761C79-BC19-C873-678D-4EEEC5F1BB46}"/>
              </a:ext>
            </a:extLst>
          </p:cNvPr>
          <p:cNvSpPr txBox="1"/>
          <p:nvPr/>
        </p:nvSpPr>
        <p:spPr>
          <a:xfrm>
            <a:off x="1616827" y="3850350"/>
            <a:ext cx="746760" cy="369332"/>
          </a:xfrm>
          <a:prstGeom prst="rect">
            <a:avLst/>
          </a:prstGeom>
          <a:noFill/>
        </p:spPr>
        <p:txBody>
          <a:bodyPr wrap="square" rtlCol="1">
            <a:spAutoFit/>
          </a:bodyPr>
          <a:lstStyle/>
          <a:p>
            <a:r>
              <a:rPr lang="en-US" dirty="0">
                <a:solidFill>
                  <a:schemeClr val="bg1">
                    <a:lumMod val="75000"/>
                    <a:lumOff val="25000"/>
                  </a:schemeClr>
                </a:solidFill>
                <a:latin typeface="Consolas" panose="020B0609020204030204" pitchFamily="49" charset="0"/>
              </a:rPr>
              <a:t>0x0E</a:t>
            </a:r>
            <a:endParaRPr lang="he-IL" dirty="0">
              <a:solidFill>
                <a:schemeClr val="bg1">
                  <a:lumMod val="75000"/>
                  <a:lumOff val="25000"/>
                </a:schemeClr>
              </a:solidFill>
              <a:latin typeface="Consolas" panose="020B0609020204030204" pitchFamily="49" charset="0"/>
            </a:endParaRPr>
          </a:p>
        </p:txBody>
      </p:sp>
      <p:sp>
        <p:nvSpPr>
          <p:cNvPr id="31" name="תיבת טקסט 30">
            <a:extLst>
              <a:ext uri="{FF2B5EF4-FFF2-40B4-BE49-F238E27FC236}">
                <a16:creationId xmlns:a16="http://schemas.microsoft.com/office/drawing/2014/main" id="{C8152158-A72A-349B-0C2E-62B99DEFC9D1}"/>
              </a:ext>
            </a:extLst>
          </p:cNvPr>
          <p:cNvSpPr txBox="1"/>
          <p:nvPr/>
        </p:nvSpPr>
        <p:spPr>
          <a:xfrm>
            <a:off x="1616827" y="3498350"/>
            <a:ext cx="746760" cy="369332"/>
          </a:xfrm>
          <a:prstGeom prst="rect">
            <a:avLst/>
          </a:prstGeom>
          <a:noFill/>
        </p:spPr>
        <p:txBody>
          <a:bodyPr wrap="square" rtlCol="1">
            <a:spAutoFit/>
          </a:bodyPr>
          <a:lstStyle/>
          <a:p>
            <a:r>
              <a:rPr lang="en-US" dirty="0">
                <a:solidFill>
                  <a:schemeClr val="bg1">
                    <a:lumMod val="75000"/>
                    <a:lumOff val="25000"/>
                  </a:schemeClr>
                </a:solidFill>
                <a:latin typeface="Consolas" panose="020B0609020204030204" pitchFamily="49" charset="0"/>
              </a:rPr>
              <a:t>0x0F</a:t>
            </a:r>
            <a:endParaRPr lang="he-IL" dirty="0">
              <a:solidFill>
                <a:schemeClr val="bg1">
                  <a:lumMod val="75000"/>
                  <a:lumOff val="25000"/>
                </a:schemeClr>
              </a:solidFill>
              <a:latin typeface="Consolas" panose="020B0609020204030204" pitchFamily="49" charset="0"/>
            </a:endParaRPr>
          </a:p>
        </p:txBody>
      </p:sp>
      <p:sp>
        <p:nvSpPr>
          <p:cNvPr id="32" name="תיבת טקסט 31">
            <a:extLst>
              <a:ext uri="{FF2B5EF4-FFF2-40B4-BE49-F238E27FC236}">
                <a16:creationId xmlns:a16="http://schemas.microsoft.com/office/drawing/2014/main" id="{F4401795-3368-1682-3B96-762AA0FF2AC3}"/>
              </a:ext>
            </a:extLst>
          </p:cNvPr>
          <p:cNvSpPr txBox="1"/>
          <p:nvPr/>
        </p:nvSpPr>
        <p:spPr>
          <a:xfrm>
            <a:off x="1616827" y="3140744"/>
            <a:ext cx="746760" cy="369332"/>
          </a:xfrm>
          <a:prstGeom prst="rect">
            <a:avLst/>
          </a:prstGeom>
          <a:noFill/>
        </p:spPr>
        <p:txBody>
          <a:bodyPr wrap="square" rtlCol="1">
            <a:spAutoFit/>
          </a:bodyPr>
          <a:lstStyle/>
          <a:p>
            <a:r>
              <a:rPr lang="en-US" dirty="0">
                <a:solidFill>
                  <a:schemeClr val="bg1">
                    <a:lumMod val="75000"/>
                    <a:lumOff val="25000"/>
                  </a:schemeClr>
                </a:solidFill>
                <a:latin typeface="Consolas" panose="020B0609020204030204" pitchFamily="49" charset="0"/>
              </a:rPr>
              <a:t>0x10</a:t>
            </a:r>
            <a:endParaRPr lang="he-IL" dirty="0">
              <a:solidFill>
                <a:schemeClr val="bg1">
                  <a:lumMod val="75000"/>
                  <a:lumOff val="25000"/>
                </a:schemeClr>
              </a:solidFill>
              <a:latin typeface="Consolas" panose="020B0609020204030204" pitchFamily="49" charset="0"/>
            </a:endParaRPr>
          </a:p>
        </p:txBody>
      </p:sp>
      <p:sp>
        <p:nvSpPr>
          <p:cNvPr id="33" name="תיבת טקסט 32">
            <a:extLst>
              <a:ext uri="{FF2B5EF4-FFF2-40B4-BE49-F238E27FC236}">
                <a16:creationId xmlns:a16="http://schemas.microsoft.com/office/drawing/2014/main" id="{47DA2694-AD75-6413-9CEC-CBE996278008}"/>
              </a:ext>
            </a:extLst>
          </p:cNvPr>
          <p:cNvSpPr txBox="1"/>
          <p:nvPr/>
        </p:nvSpPr>
        <p:spPr>
          <a:xfrm>
            <a:off x="1616827" y="2779229"/>
            <a:ext cx="746760" cy="369332"/>
          </a:xfrm>
          <a:prstGeom prst="rect">
            <a:avLst/>
          </a:prstGeom>
          <a:noFill/>
        </p:spPr>
        <p:txBody>
          <a:bodyPr wrap="square" rtlCol="1">
            <a:spAutoFit/>
          </a:bodyPr>
          <a:lstStyle/>
          <a:p>
            <a:r>
              <a:rPr lang="en-US" dirty="0">
                <a:solidFill>
                  <a:schemeClr val="bg1">
                    <a:lumMod val="75000"/>
                    <a:lumOff val="25000"/>
                  </a:schemeClr>
                </a:solidFill>
                <a:latin typeface="Consolas" panose="020B0609020204030204" pitchFamily="49" charset="0"/>
              </a:rPr>
              <a:t>0x11</a:t>
            </a:r>
            <a:endParaRPr lang="he-IL" dirty="0">
              <a:solidFill>
                <a:schemeClr val="bg1">
                  <a:lumMod val="75000"/>
                  <a:lumOff val="25000"/>
                </a:schemeClr>
              </a:solidFill>
              <a:latin typeface="Consolas" panose="020B0609020204030204" pitchFamily="49" charset="0"/>
            </a:endParaRPr>
          </a:p>
        </p:txBody>
      </p:sp>
      <p:sp>
        <p:nvSpPr>
          <p:cNvPr id="34" name="תיבת טקסט 33">
            <a:extLst>
              <a:ext uri="{FF2B5EF4-FFF2-40B4-BE49-F238E27FC236}">
                <a16:creationId xmlns:a16="http://schemas.microsoft.com/office/drawing/2014/main" id="{2D08A6C7-0A97-5E62-36EA-E86FFC9C9327}"/>
              </a:ext>
            </a:extLst>
          </p:cNvPr>
          <p:cNvSpPr txBox="1"/>
          <p:nvPr/>
        </p:nvSpPr>
        <p:spPr>
          <a:xfrm>
            <a:off x="1616827" y="2421623"/>
            <a:ext cx="746760" cy="369332"/>
          </a:xfrm>
          <a:prstGeom prst="rect">
            <a:avLst/>
          </a:prstGeom>
          <a:noFill/>
        </p:spPr>
        <p:txBody>
          <a:bodyPr wrap="square" rtlCol="1">
            <a:spAutoFit/>
          </a:bodyPr>
          <a:lstStyle/>
          <a:p>
            <a:r>
              <a:rPr lang="en-US" dirty="0">
                <a:solidFill>
                  <a:schemeClr val="bg1">
                    <a:lumMod val="75000"/>
                    <a:lumOff val="25000"/>
                  </a:schemeClr>
                </a:solidFill>
                <a:latin typeface="Consolas" panose="020B0609020204030204" pitchFamily="49" charset="0"/>
              </a:rPr>
              <a:t>0x12</a:t>
            </a:r>
            <a:endParaRPr lang="he-IL" dirty="0">
              <a:solidFill>
                <a:schemeClr val="bg1">
                  <a:lumMod val="75000"/>
                  <a:lumOff val="25000"/>
                </a:schemeClr>
              </a:solidFill>
              <a:latin typeface="Consolas" panose="020B0609020204030204" pitchFamily="49" charset="0"/>
            </a:endParaRPr>
          </a:p>
        </p:txBody>
      </p:sp>
      <p:sp>
        <p:nvSpPr>
          <p:cNvPr id="35" name="תיבת טקסט 34">
            <a:extLst>
              <a:ext uri="{FF2B5EF4-FFF2-40B4-BE49-F238E27FC236}">
                <a16:creationId xmlns:a16="http://schemas.microsoft.com/office/drawing/2014/main" id="{912A5ADC-8B07-3630-EDAC-68F9AECF241A}"/>
              </a:ext>
            </a:extLst>
          </p:cNvPr>
          <p:cNvSpPr txBox="1"/>
          <p:nvPr/>
        </p:nvSpPr>
        <p:spPr>
          <a:xfrm>
            <a:off x="1616827" y="2049902"/>
            <a:ext cx="746760" cy="369332"/>
          </a:xfrm>
          <a:prstGeom prst="rect">
            <a:avLst/>
          </a:prstGeom>
          <a:noFill/>
        </p:spPr>
        <p:txBody>
          <a:bodyPr wrap="square" rtlCol="1">
            <a:spAutoFit/>
          </a:bodyPr>
          <a:lstStyle/>
          <a:p>
            <a:r>
              <a:rPr lang="en-US" dirty="0">
                <a:solidFill>
                  <a:schemeClr val="bg1">
                    <a:lumMod val="75000"/>
                    <a:lumOff val="25000"/>
                  </a:schemeClr>
                </a:solidFill>
                <a:latin typeface="Consolas" panose="020B0609020204030204" pitchFamily="49" charset="0"/>
              </a:rPr>
              <a:t>0x13</a:t>
            </a:r>
            <a:endParaRPr lang="he-IL" dirty="0">
              <a:solidFill>
                <a:schemeClr val="bg1">
                  <a:lumMod val="75000"/>
                  <a:lumOff val="25000"/>
                </a:schemeClr>
              </a:solidFill>
              <a:latin typeface="Consolas" panose="020B0609020204030204" pitchFamily="49" charset="0"/>
            </a:endParaRPr>
          </a:p>
        </p:txBody>
      </p:sp>
      <p:cxnSp>
        <p:nvCxnSpPr>
          <p:cNvPr id="39" name="מחבר: מרפקי 38">
            <a:extLst>
              <a:ext uri="{FF2B5EF4-FFF2-40B4-BE49-F238E27FC236}">
                <a16:creationId xmlns:a16="http://schemas.microsoft.com/office/drawing/2014/main" id="{40B74A2B-2C07-0765-BDED-635106800C00}"/>
              </a:ext>
            </a:extLst>
          </p:cNvPr>
          <p:cNvCxnSpPr>
            <a:stCxn id="8" idx="3"/>
            <a:endCxn id="16" idx="3"/>
          </p:cNvCxnSpPr>
          <p:nvPr/>
        </p:nvCxnSpPr>
        <p:spPr>
          <a:xfrm>
            <a:off x="4749340" y="2225052"/>
            <a:ext cx="12700" cy="2896898"/>
          </a:xfrm>
          <a:prstGeom prst="bentConnector3">
            <a:avLst>
              <a:gd name="adj1" fmla="val 180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מחבר: מרפקי 40">
            <a:extLst>
              <a:ext uri="{FF2B5EF4-FFF2-40B4-BE49-F238E27FC236}">
                <a16:creationId xmlns:a16="http://schemas.microsoft.com/office/drawing/2014/main" id="{C9AD664C-9344-CDF2-288E-FDC8233F149B}"/>
              </a:ext>
            </a:extLst>
          </p:cNvPr>
          <p:cNvCxnSpPr>
            <a:stCxn id="17" idx="3"/>
            <a:endCxn id="13" idx="3"/>
          </p:cNvCxnSpPr>
          <p:nvPr/>
        </p:nvCxnSpPr>
        <p:spPr>
          <a:xfrm flipV="1">
            <a:off x="4749340" y="4035017"/>
            <a:ext cx="12700" cy="1448448"/>
          </a:xfrm>
          <a:prstGeom prst="bentConnector3">
            <a:avLst>
              <a:gd name="adj1" fmla="val 335818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26335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8" name="מחבר חץ ישר 27">
            <a:extLst>
              <a:ext uri="{FF2B5EF4-FFF2-40B4-BE49-F238E27FC236}">
                <a16:creationId xmlns:a16="http://schemas.microsoft.com/office/drawing/2014/main" id="{F109AB61-4639-F9B8-59A7-3C6AAE5EB667}"/>
              </a:ext>
            </a:extLst>
          </p:cNvPr>
          <p:cNvCxnSpPr>
            <a:cxnSpLocks/>
            <a:stCxn id="25" idx="2"/>
            <a:endCxn id="21" idx="0"/>
          </p:cNvCxnSpPr>
          <p:nvPr/>
        </p:nvCxnSpPr>
        <p:spPr>
          <a:xfrm>
            <a:off x="8372481" y="2330842"/>
            <a:ext cx="1" cy="806422"/>
          </a:xfrm>
          <a:prstGeom prst="straightConnector1">
            <a:avLst/>
          </a:prstGeom>
          <a:ln w="28575">
            <a:solidFill>
              <a:srgbClr val="0070C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 name="כותרת 2">
            <a:extLst>
              <a:ext uri="{FF2B5EF4-FFF2-40B4-BE49-F238E27FC236}">
                <a16:creationId xmlns:a16="http://schemas.microsoft.com/office/drawing/2014/main" id="{7D6913C6-0D9B-9D26-86E3-4608946110C8}"/>
              </a:ext>
            </a:extLst>
          </p:cNvPr>
          <p:cNvSpPr>
            <a:spLocks noGrp="1"/>
          </p:cNvSpPr>
          <p:nvPr>
            <p:ph type="title"/>
          </p:nvPr>
        </p:nvSpPr>
        <p:spPr/>
        <p:txBody>
          <a:bodyPr>
            <a:normAutofit fontScale="90000"/>
          </a:bodyPr>
          <a:lstStyle/>
          <a:p>
            <a:r>
              <a:rPr lang="he-IL" dirty="0"/>
              <a:t>חיפוש בינארי</a:t>
            </a:r>
          </a:p>
        </p:txBody>
      </p:sp>
      <p:sp>
        <p:nvSpPr>
          <p:cNvPr id="4" name="מציין מיקום של תאריך 3">
            <a:extLst>
              <a:ext uri="{FF2B5EF4-FFF2-40B4-BE49-F238E27FC236}">
                <a16:creationId xmlns:a16="http://schemas.microsoft.com/office/drawing/2014/main" id="{DACDF9DD-ECD0-2955-5B00-959FA0C9F89E}"/>
              </a:ext>
            </a:extLst>
          </p:cNvPr>
          <p:cNvSpPr>
            <a:spLocks noGrp="1"/>
          </p:cNvSpPr>
          <p:nvPr>
            <p:ph type="dt" sz="half" idx="10"/>
          </p:nvPr>
        </p:nvSpPr>
        <p:spPr/>
        <p:txBody>
          <a:bodyPr/>
          <a:lstStyle/>
          <a:p>
            <a:fld id="{25F6CA1C-6C15-4B85-9538-4C1A559A5D17}" type="datetime9">
              <a:rPr lang="he-IL" smtClean="0"/>
              <a:t>16 אוגוסט, 2022</a:t>
            </a:fld>
            <a:endParaRPr lang="en-US" dirty="0"/>
          </a:p>
        </p:txBody>
      </p:sp>
      <p:sp>
        <p:nvSpPr>
          <p:cNvPr id="5" name="מציין מיקום של כותרת תחתונה 4">
            <a:extLst>
              <a:ext uri="{FF2B5EF4-FFF2-40B4-BE49-F238E27FC236}">
                <a16:creationId xmlns:a16="http://schemas.microsoft.com/office/drawing/2014/main" id="{ADBC9626-FE9C-0FA1-A800-151E4876C1B7}"/>
              </a:ext>
            </a:extLst>
          </p:cNvPr>
          <p:cNvSpPr>
            <a:spLocks noGrp="1"/>
          </p:cNvSpPr>
          <p:nvPr>
            <p:ph type="ftr" sz="quarter" idx="11"/>
          </p:nvPr>
        </p:nvSpPr>
        <p:spPr/>
        <p:txBody>
          <a:bodyPr/>
          <a:lstStyle/>
          <a:p>
            <a:r>
              <a:rPr lang="he-IL"/>
              <a:t>אלון קרימגנד</a:t>
            </a:r>
            <a:endParaRPr lang="en-US" dirty="0"/>
          </a:p>
        </p:txBody>
      </p:sp>
      <p:sp>
        <p:nvSpPr>
          <p:cNvPr id="6" name="מציין מיקום של מספר שקופית 5">
            <a:extLst>
              <a:ext uri="{FF2B5EF4-FFF2-40B4-BE49-F238E27FC236}">
                <a16:creationId xmlns:a16="http://schemas.microsoft.com/office/drawing/2014/main" id="{2769572F-9674-8926-D88A-591B8A107D66}"/>
              </a:ext>
            </a:extLst>
          </p:cNvPr>
          <p:cNvSpPr>
            <a:spLocks noGrp="1"/>
          </p:cNvSpPr>
          <p:nvPr>
            <p:ph type="sldNum" sz="quarter" idx="12"/>
          </p:nvPr>
        </p:nvSpPr>
        <p:spPr/>
        <p:txBody>
          <a:bodyPr/>
          <a:lstStyle/>
          <a:p>
            <a:fld id="{8A7A6979-0714-4377-B894-6BE4C2D6E202}" type="slidenum">
              <a:rPr lang="en-US" smtClean="0"/>
              <a:pPr/>
              <a:t>20</a:t>
            </a:fld>
            <a:endParaRPr lang="en-US" dirty="0"/>
          </a:p>
        </p:txBody>
      </p:sp>
      <p:sp>
        <p:nvSpPr>
          <p:cNvPr id="7" name="מלבן 6">
            <a:extLst>
              <a:ext uri="{FF2B5EF4-FFF2-40B4-BE49-F238E27FC236}">
                <a16:creationId xmlns:a16="http://schemas.microsoft.com/office/drawing/2014/main" id="{9FD372E0-ED61-CD91-DE81-9225588E07B1}"/>
              </a:ext>
            </a:extLst>
          </p:cNvPr>
          <p:cNvSpPr/>
          <p:nvPr/>
        </p:nvSpPr>
        <p:spPr>
          <a:xfrm flipH="1">
            <a:off x="1827596" y="3137263"/>
            <a:ext cx="8536807" cy="583473"/>
          </a:xfrm>
          <a:prstGeom prst="rect">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spc="300">
              <a:solidFill>
                <a:schemeClr val="tx1"/>
              </a:solidFill>
              <a:latin typeface="Consolas" panose="020B0609020204030204" pitchFamily="49" charset="0"/>
            </a:endParaRPr>
          </a:p>
        </p:txBody>
      </p:sp>
      <p:sp>
        <p:nvSpPr>
          <p:cNvPr id="10" name="מלבן 9">
            <a:extLst>
              <a:ext uri="{FF2B5EF4-FFF2-40B4-BE49-F238E27FC236}">
                <a16:creationId xmlns:a16="http://schemas.microsoft.com/office/drawing/2014/main" id="{502B6802-6139-0FD0-4B9A-C9EB727E9F17}"/>
              </a:ext>
            </a:extLst>
          </p:cNvPr>
          <p:cNvSpPr/>
          <p:nvPr/>
        </p:nvSpPr>
        <p:spPr>
          <a:xfrm flipH="1">
            <a:off x="1827596" y="3137263"/>
            <a:ext cx="569121" cy="583473"/>
          </a:xfrm>
          <a:prstGeom prst="rect">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he-IL" spc="-150" dirty="0">
                <a:solidFill>
                  <a:schemeClr val="tx1"/>
                </a:solidFill>
                <a:latin typeface="Consolas" panose="020B0609020204030204" pitchFamily="49" charset="0"/>
              </a:rPr>
              <a:t>1</a:t>
            </a:r>
          </a:p>
        </p:txBody>
      </p:sp>
      <p:sp>
        <p:nvSpPr>
          <p:cNvPr id="11" name="מלבן 10">
            <a:extLst>
              <a:ext uri="{FF2B5EF4-FFF2-40B4-BE49-F238E27FC236}">
                <a16:creationId xmlns:a16="http://schemas.microsoft.com/office/drawing/2014/main" id="{504ED44F-7CD8-08FC-2B3C-7B14E6F6D17B}"/>
              </a:ext>
            </a:extLst>
          </p:cNvPr>
          <p:cNvSpPr/>
          <p:nvPr/>
        </p:nvSpPr>
        <p:spPr>
          <a:xfrm flipH="1">
            <a:off x="2396717" y="3137263"/>
            <a:ext cx="569121" cy="583473"/>
          </a:xfrm>
          <a:prstGeom prst="rect">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he-IL" spc="-150" dirty="0">
                <a:solidFill>
                  <a:schemeClr val="tx1"/>
                </a:solidFill>
                <a:latin typeface="Consolas" panose="020B0609020204030204" pitchFamily="49" charset="0"/>
              </a:rPr>
              <a:t>3</a:t>
            </a:r>
          </a:p>
        </p:txBody>
      </p:sp>
      <p:sp>
        <p:nvSpPr>
          <p:cNvPr id="12" name="מלבן 11">
            <a:extLst>
              <a:ext uri="{FF2B5EF4-FFF2-40B4-BE49-F238E27FC236}">
                <a16:creationId xmlns:a16="http://schemas.microsoft.com/office/drawing/2014/main" id="{747B887F-9052-C52E-BE57-30E721866BBD}"/>
              </a:ext>
            </a:extLst>
          </p:cNvPr>
          <p:cNvSpPr/>
          <p:nvPr/>
        </p:nvSpPr>
        <p:spPr>
          <a:xfrm flipH="1">
            <a:off x="2965837" y="3137263"/>
            <a:ext cx="569121" cy="583473"/>
          </a:xfrm>
          <a:prstGeom prst="rect">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he-IL" spc="-150" dirty="0">
                <a:solidFill>
                  <a:schemeClr val="tx1"/>
                </a:solidFill>
                <a:latin typeface="Consolas" panose="020B0609020204030204" pitchFamily="49" charset="0"/>
              </a:rPr>
              <a:t>10</a:t>
            </a:r>
          </a:p>
        </p:txBody>
      </p:sp>
      <p:sp>
        <p:nvSpPr>
          <p:cNvPr id="13" name="מלבן 12">
            <a:extLst>
              <a:ext uri="{FF2B5EF4-FFF2-40B4-BE49-F238E27FC236}">
                <a16:creationId xmlns:a16="http://schemas.microsoft.com/office/drawing/2014/main" id="{1BF458B9-237D-F871-7ABF-12C0110E680F}"/>
              </a:ext>
            </a:extLst>
          </p:cNvPr>
          <p:cNvSpPr/>
          <p:nvPr/>
        </p:nvSpPr>
        <p:spPr>
          <a:xfrm flipH="1">
            <a:off x="3534958" y="3137263"/>
            <a:ext cx="569121" cy="583473"/>
          </a:xfrm>
          <a:prstGeom prst="rect">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he-IL" spc="-150" dirty="0">
                <a:solidFill>
                  <a:schemeClr val="tx1"/>
                </a:solidFill>
                <a:latin typeface="Consolas" panose="020B0609020204030204" pitchFamily="49" charset="0"/>
              </a:rPr>
              <a:t>23</a:t>
            </a:r>
          </a:p>
        </p:txBody>
      </p:sp>
      <p:sp>
        <p:nvSpPr>
          <p:cNvPr id="14" name="מלבן 13">
            <a:extLst>
              <a:ext uri="{FF2B5EF4-FFF2-40B4-BE49-F238E27FC236}">
                <a16:creationId xmlns:a16="http://schemas.microsoft.com/office/drawing/2014/main" id="{3AE02006-FA89-BCA5-E48F-66551B206F6F}"/>
              </a:ext>
            </a:extLst>
          </p:cNvPr>
          <p:cNvSpPr/>
          <p:nvPr/>
        </p:nvSpPr>
        <p:spPr>
          <a:xfrm flipH="1">
            <a:off x="4104078" y="3137263"/>
            <a:ext cx="569121" cy="583473"/>
          </a:xfrm>
          <a:prstGeom prst="rect">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he-IL" spc="-150" dirty="0">
                <a:solidFill>
                  <a:schemeClr val="tx1"/>
                </a:solidFill>
                <a:latin typeface="Consolas" panose="020B0609020204030204" pitchFamily="49" charset="0"/>
              </a:rPr>
              <a:t>24</a:t>
            </a:r>
          </a:p>
        </p:txBody>
      </p:sp>
      <p:sp>
        <p:nvSpPr>
          <p:cNvPr id="15" name="מלבן 14">
            <a:extLst>
              <a:ext uri="{FF2B5EF4-FFF2-40B4-BE49-F238E27FC236}">
                <a16:creationId xmlns:a16="http://schemas.microsoft.com/office/drawing/2014/main" id="{E623B4F2-5A36-ED68-BF20-6538ECC578BC}"/>
              </a:ext>
            </a:extLst>
          </p:cNvPr>
          <p:cNvSpPr/>
          <p:nvPr/>
        </p:nvSpPr>
        <p:spPr>
          <a:xfrm flipH="1">
            <a:off x="4673199" y="3137264"/>
            <a:ext cx="569121" cy="583473"/>
          </a:xfrm>
          <a:prstGeom prst="rect">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pc="-150" dirty="0">
                <a:solidFill>
                  <a:schemeClr val="tx1"/>
                </a:solidFill>
                <a:latin typeface="Consolas" panose="020B0609020204030204" pitchFamily="49" charset="0"/>
              </a:rPr>
              <a:t>25</a:t>
            </a:r>
            <a:endParaRPr lang="he-IL" spc="-150" dirty="0">
              <a:solidFill>
                <a:schemeClr val="tx1"/>
              </a:solidFill>
              <a:latin typeface="Consolas" panose="020B0609020204030204" pitchFamily="49" charset="0"/>
            </a:endParaRPr>
          </a:p>
        </p:txBody>
      </p:sp>
      <p:sp>
        <p:nvSpPr>
          <p:cNvPr id="16" name="מלבן 15">
            <a:extLst>
              <a:ext uri="{FF2B5EF4-FFF2-40B4-BE49-F238E27FC236}">
                <a16:creationId xmlns:a16="http://schemas.microsoft.com/office/drawing/2014/main" id="{F60EAC00-0382-2C94-0EEB-EF5CFFA3783A}"/>
              </a:ext>
            </a:extLst>
          </p:cNvPr>
          <p:cNvSpPr/>
          <p:nvPr/>
        </p:nvSpPr>
        <p:spPr>
          <a:xfrm flipH="1">
            <a:off x="5242320" y="3137264"/>
            <a:ext cx="569121" cy="583473"/>
          </a:xfrm>
          <a:prstGeom prst="rect">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he-IL" spc="-150" dirty="0">
                <a:solidFill>
                  <a:schemeClr val="tx1"/>
                </a:solidFill>
                <a:latin typeface="Consolas" panose="020B0609020204030204" pitchFamily="49" charset="0"/>
              </a:rPr>
              <a:t>41</a:t>
            </a:r>
          </a:p>
        </p:txBody>
      </p:sp>
      <p:sp>
        <p:nvSpPr>
          <p:cNvPr id="17" name="מלבן 16">
            <a:extLst>
              <a:ext uri="{FF2B5EF4-FFF2-40B4-BE49-F238E27FC236}">
                <a16:creationId xmlns:a16="http://schemas.microsoft.com/office/drawing/2014/main" id="{578DF392-F47B-7A76-C65D-8F479AFF5A6A}"/>
              </a:ext>
            </a:extLst>
          </p:cNvPr>
          <p:cNvSpPr/>
          <p:nvPr/>
        </p:nvSpPr>
        <p:spPr>
          <a:xfrm flipH="1">
            <a:off x="5811440" y="3137264"/>
            <a:ext cx="569121" cy="583473"/>
          </a:xfrm>
          <a:prstGeom prst="rect">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he-IL" spc="-150" dirty="0">
                <a:solidFill>
                  <a:schemeClr val="tx1"/>
                </a:solidFill>
                <a:latin typeface="Consolas" panose="020B0609020204030204" pitchFamily="49" charset="0"/>
              </a:rPr>
              <a:t>47</a:t>
            </a:r>
          </a:p>
        </p:txBody>
      </p:sp>
      <p:sp>
        <p:nvSpPr>
          <p:cNvPr id="18" name="מלבן 17">
            <a:extLst>
              <a:ext uri="{FF2B5EF4-FFF2-40B4-BE49-F238E27FC236}">
                <a16:creationId xmlns:a16="http://schemas.microsoft.com/office/drawing/2014/main" id="{FC809695-870F-FE9C-8356-8456414995A3}"/>
              </a:ext>
            </a:extLst>
          </p:cNvPr>
          <p:cNvSpPr/>
          <p:nvPr/>
        </p:nvSpPr>
        <p:spPr>
          <a:xfrm flipH="1">
            <a:off x="6380561" y="3137264"/>
            <a:ext cx="569121" cy="583473"/>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he-IL" spc="-150" dirty="0">
                <a:solidFill>
                  <a:schemeClr val="bg1"/>
                </a:solidFill>
                <a:latin typeface="Consolas" panose="020B0609020204030204" pitchFamily="49" charset="0"/>
              </a:rPr>
              <a:t>55</a:t>
            </a:r>
          </a:p>
        </p:txBody>
      </p:sp>
      <p:sp>
        <p:nvSpPr>
          <p:cNvPr id="19" name="מלבן 18">
            <a:extLst>
              <a:ext uri="{FF2B5EF4-FFF2-40B4-BE49-F238E27FC236}">
                <a16:creationId xmlns:a16="http://schemas.microsoft.com/office/drawing/2014/main" id="{DE40FD6C-8A24-5B97-1C9A-4D9B68DAD941}"/>
              </a:ext>
            </a:extLst>
          </p:cNvPr>
          <p:cNvSpPr/>
          <p:nvPr/>
        </p:nvSpPr>
        <p:spPr>
          <a:xfrm flipH="1">
            <a:off x="6949681" y="3137264"/>
            <a:ext cx="569121" cy="583473"/>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he-IL" spc="-150" dirty="0">
                <a:solidFill>
                  <a:schemeClr val="bg1"/>
                </a:solidFill>
                <a:latin typeface="Consolas" panose="020B0609020204030204" pitchFamily="49" charset="0"/>
              </a:rPr>
              <a:t>78</a:t>
            </a:r>
          </a:p>
        </p:txBody>
      </p:sp>
      <p:sp>
        <p:nvSpPr>
          <p:cNvPr id="20" name="מלבן 19">
            <a:extLst>
              <a:ext uri="{FF2B5EF4-FFF2-40B4-BE49-F238E27FC236}">
                <a16:creationId xmlns:a16="http://schemas.microsoft.com/office/drawing/2014/main" id="{684ABC19-BD65-046D-D69E-40552C17769F}"/>
              </a:ext>
            </a:extLst>
          </p:cNvPr>
          <p:cNvSpPr/>
          <p:nvPr/>
        </p:nvSpPr>
        <p:spPr>
          <a:xfrm flipH="1">
            <a:off x="7518801" y="3137264"/>
            <a:ext cx="569121" cy="583473"/>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he-IL" spc="-150" dirty="0">
                <a:solidFill>
                  <a:schemeClr val="bg1"/>
                </a:solidFill>
                <a:latin typeface="Consolas" panose="020B0609020204030204" pitchFamily="49" charset="0"/>
              </a:rPr>
              <a:t>79</a:t>
            </a:r>
          </a:p>
        </p:txBody>
      </p:sp>
      <p:sp>
        <p:nvSpPr>
          <p:cNvPr id="21" name="מלבן 20">
            <a:extLst>
              <a:ext uri="{FF2B5EF4-FFF2-40B4-BE49-F238E27FC236}">
                <a16:creationId xmlns:a16="http://schemas.microsoft.com/office/drawing/2014/main" id="{F8425A41-6580-EE72-9276-1C6CCEE14F50}"/>
              </a:ext>
            </a:extLst>
          </p:cNvPr>
          <p:cNvSpPr/>
          <p:nvPr/>
        </p:nvSpPr>
        <p:spPr>
          <a:xfrm flipH="1">
            <a:off x="8087922" y="3137264"/>
            <a:ext cx="569121" cy="583473"/>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he-IL" spc="-150" dirty="0">
                <a:solidFill>
                  <a:schemeClr val="bg1"/>
                </a:solidFill>
                <a:latin typeface="Consolas" panose="020B0609020204030204" pitchFamily="49" charset="0"/>
              </a:rPr>
              <a:t>83</a:t>
            </a:r>
          </a:p>
        </p:txBody>
      </p:sp>
      <p:sp>
        <p:nvSpPr>
          <p:cNvPr id="22" name="מלבן 21">
            <a:extLst>
              <a:ext uri="{FF2B5EF4-FFF2-40B4-BE49-F238E27FC236}">
                <a16:creationId xmlns:a16="http://schemas.microsoft.com/office/drawing/2014/main" id="{DF0482D8-139B-C8E4-6866-1D31D7B1EA8D}"/>
              </a:ext>
            </a:extLst>
          </p:cNvPr>
          <p:cNvSpPr/>
          <p:nvPr/>
        </p:nvSpPr>
        <p:spPr>
          <a:xfrm flipH="1">
            <a:off x="8657042" y="3137264"/>
            <a:ext cx="569121" cy="583473"/>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he-IL" spc="-150" dirty="0">
                <a:solidFill>
                  <a:schemeClr val="bg1"/>
                </a:solidFill>
                <a:latin typeface="Consolas" panose="020B0609020204030204" pitchFamily="49" charset="0"/>
              </a:rPr>
              <a:t>86</a:t>
            </a:r>
          </a:p>
        </p:txBody>
      </p:sp>
      <p:sp>
        <p:nvSpPr>
          <p:cNvPr id="23" name="מלבן 22">
            <a:extLst>
              <a:ext uri="{FF2B5EF4-FFF2-40B4-BE49-F238E27FC236}">
                <a16:creationId xmlns:a16="http://schemas.microsoft.com/office/drawing/2014/main" id="{61364280-D00D-8291-1714-4C94F4BE301D}"/>
              </a:ext>
            </a:extLst>
          </p:cNvPr>
          <p:cNvSpPr/>
          <p:nvPr/>
        </p:nvSpPr>
        <p:spPr>
          <a:xfrm flipH="1">
            <a:off x="9226163" y="3137264"/>
            <a:ext cx="569121" cy="583473"/>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he-IL" spc="-150" dirty="0">
                <a:solidFill>
                  <a:schemeClr val="bg1"/>
                </a:solidFill>
                <a:latin typeface="Consolas" panose="020B0609020204030204" pitchFamily="49" charset="0"/>
              </a:rPr>
              <a:t>91</a:t>
            </a:r>
          </a:p>
        </p:txBody>
      </p:sp>
      <p:sp>
        <p:nvSpPr>
          <p:cNvPr id="24" name="מלבן 23">
            <a:extLst>
              <a:ext uri="{FF2B5EF4-FFF2-40B4-BE49-F238E27FC236}">
                <a16:creationId xmlns:a16="http://schemas.microsoft.com/office/drawing/2014/main" id="{031D5764-BC05-645B-AE35-44F6D86F51E6}"/>
              </a:ext>
            </a:extLst>
          </p:cNvPr>
          <p:cNvSpPr/>
          <p:nvPr/>
        </p:nvSpPr>
        <p:spPr>
          <a:xfrm flipH="1">
            <a:off x="9795283" y="3137264"/>
            <a:ext cx="569121" cy="583473"/>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pc="-150" dirty="0">
                <a:solidFill>
                  <a:schemeClr val="bg1"/>
                </a:solidFill>
                <a:latin typeface="Consolas" panose="020B0609020204030204" pitchFamily="49" charset="0"/>
              </a:rPr>
              <a:t>100</a:t>
            </a:r>
            <a:endParaRPr lang="he-IL" spc="-150" dirty="0">
              <a:solidFill>
                <a:schemeClr val="bg1"/>
              </a:solidFill>
              <a:latin typeface="Consolas" panose="020B0609020204030204" pitchFamily="49" charset="0"/>
            </a:endParaRPr>
          </a:p>
        </p:txBody>
      </p:sp>
      <p:sp>
        <p:nvSpPr>
          <p:cNvPr id="25" name="מלבן 24">
            <a:extLst>
              <a:ext uri="{FF2B5EF4-FFF2-40B4-BE49-F238E27FC236}">
                <a16:creationId xmlns:a16="http://schemas.microsoft.com/office/drawing/2014/main" id="{C3B3737B-5133-509B-D5AA-84465C06FF1C}"/>
              </a:ext>
            </a:extLst>
          </p:cNvPr>
          <p:cNvSpPr/>
          <p:nvPr/>
        </p:nvSpPr>
        <p:spPr>
          <a:xfrm>
            <a:off x="8076389" y="1747369"/>
            <a:ext cx="592183" cy="583473"/>
          </a:xfrm>
          <a:prstGeom prst="rect">
            <a:avLst/>
          </a:prstGeom>
          <a:solidFill>
            <a:srgbClr val="9421F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solidFill>
                  <a:schemeClr val="tx1"/>
                </a:solidFill>
              </a:rPr>
              <a:t>79?</a:t>
            </a:r>
            <a:endParaRPr lang="he-IL" dirty="0">
              <a:solidFill>
                <a:schemeClr val="tx1"/>
              </a:solidFill>
            </a:endParaRPr>
          </a:p>
        </p:txBody>
      </p:sp>
      <p:sp>
        <p:nvSpPr>
          <p:cNvPr id="30" name="סוגר מסולסל שמאלי 29">
            <a:extLst>
              <a:ext uri="{FF2B5EF4-FFF2-40B4-BE49-F238E27FC236}">
                <a16:creationId xmlns:a16="http://schemas.microsoft.com/office/drawing/2014/main" id="{49C4EC93-D856-E2CE-F8F4-D7D01F530402}"/>
              </a:ext>
            </a:extLst>
          </p:cNvPr>
          <p:cNvSpPr/>
          <p:nvPr/>
        </p:nvSpPr>
        <p:spPr>
          <a:xfrm rot="16200000">
            <a:off x="8198310" y="2160567"/>
            <a:ext cx="348343" cy="3983839"/>
          </a:xfrm>
          <a:prstGeom prst="leftBrace">
            <a:avLst>
              <a:gd name="adj1" fmla="val 58333"/>
              <a:gd name="adj2" fmla="val 50000"/>
            </a:avLst>
          </a:prstGeom>
          <a:ln w="19050">
            <a:solidFill>
              <a:schemeClr val="accent1"/>
            </a:solidFill>
          </a:ln>
        </p:spPr>
        <p:style>
          <a:lnRef idx="1">
            <a:schemeClr val="accent1"/>
          </a:lnRef>
          <a:fillRef idx="0">
            <a:schemeClr val="accent1"/>
          </a:fillRef>
          <a:effectRef idx="0">
            <a:schemeClr val="accent1"/>
          </a:effectRef>
          <a:fontRef idx="minor">
            <a:schemeClr val="tx1"/>
          </a:fontRef>
        </p:style>
        <p:txBody>
          <a:bodyPr rtlCol="1" anchor="ctr"/>
          <a:lstStyle/>
          <a:p>
            <a:pPr algn="ctr"/>
            <a:endParaRPr lang="he-IL">
              <a:solidFill>
                <a:schemeClr val="accent1"/>
              </a:solidFill>
            </a:endParaRPr>
          </a:p>
        </p:txBody>
      </p:sp>
      <p:sp>
        <p:nvSpPr>
          <p:cNvPr id="31" name="תיבת טקסט 30">
            <a:extLst>
              <a:ext uri="{FF2B5EF4-FFF2-40B4-BE49-F238E27FC236}">
                <a16:creationId xmlns:a16="http://schemas.microsoft.com/office/drawing/2014/main" id="{51AE1C2D-CEED-CF59-BF9C-17E29FA2B1CC}"/>
              </a:ext>
            </a:extLst>
          </p:cNvPr>
          <p:cNvSpPr txBox="1"/>
          <p:nvPr/>
        </p:nvSpPr>
        <p:spPr>
          <a:xfrm>
            <a:off x="7429754" y="4482645"/>
            <a:ext cx="1885453" cy="369332"/>
          </a:xfrm>
          <a:prstGeom prst="rect">
            <a:avLst/>
          </a:prstGeom>
          <a:noFill/>
        </p:spPr>
        <p:txBody>
          <a:bodyPr wrap="none" rtlCol="1">
            <a:spAutoFit/>
          </a:bodyPr>
          <a:lstStyle/>
          <a:p>
            <a:pPr algn="ctr"/>
            <a:r>
              <a:rPr lang="he-IL" dirty="0">
                <a:solidFill>
                  <a:schemeClr val="accent1"/>
                </a:solidFill>
              </a:rPr>
              <a:t>אזור החיפוש הנוכחי</a:t>
            </a:r>
          </a:p>
        </p:txBody>
      </p:sp>
    </p:spTree>
    <p:extLst>
      <p:ext uri="{BB962C8B-B14F-4D97-AF65-F5344CB8AC3E}">
        <p14:creationId xmlns:p14="http://schemas.microsoft.com/office/powerpoint/2010/main" val="114618327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כותרת 2">
            <a:extLst>
              <a:ext uri="{FF2B5EF4-FFF2-40B4-BE49-F238E27FC236}">
                <a16:creationId xmlns:a16="http://schemas.microsoft.com/office/drawing/2014/main" id="{7D6913C6-0D9B-9D26-86E3-4608946110C8}"/>
              </a:ext>
            </a:extLst>
          </p:cNvPr>
          <p:cNvSpPr>
            <a:spLocks noGrp="1"/>
          </p:cNvSpPr>
          <p:nvPr>
            <p:ph type="title"/>
          </p:nvPr>
        </p:nvSpPr>
        <p:spPr/>
        <p:txBody>
          <a:bodyPr>
            <a:normAutofit fontScale="90000"/>
          </a:bodyPr>
          <a:lstStyle/>
          <a:p>
            <a:r>
              <a:rPr lang="he-IL" dirty="0"/>
              <a:t>חיפוש בינארי</a:t>
            </a:r>
          </a:p>
        </p:txBody>
      </p:sp>
      <p:sp>
        <p:nvSpPr>
          <p:cNvPr id="4" name="מציין מיקום של תאריך 3">
            <a:extLst>
              <a:ext uri="{FF2B5EF4-FFF2-40B4-BE49-F238E27FC236}">
                <a16:creationId xmlns:a16="http://schemas.microsoft.com/office/drawing/2014/main" id="{DACDF9DD-ECD0-2955-5B00-959FA0C9F89E}"/>
              </a:ext>
            </a:extLst>
          </p:cNvPr>
          <p:cNvSpPr>
            <a:spLocks noGrp="1"/>
          </p:cNvSpPr>
          <p:nvPr>
            <p:ph type="dt" sz="half" idx="10"/>
          </p:nvPr>
        </p:nvSpPr>
        <p:spPr/>
        <p:txBody>
          <a:bodyPr/>
          <a:lstStyle/>
          <a:p>
            <a:fld id="{25F6CA1C-6C15-4B85-9538-4C1A559A5D17}" type="datetime9">
              <a:rPr lang="he-IL" smtClean="0"/>
              <a:t>16 אוגוסט, 2022</a:t>
            </a:fld>
            <a:endParaRPr lang="en-US" dirty="0"/>
          </a:p>
        </p:txBody>
      </p:sp>
      <p:sp>
        <p:nvSpPr>
          <p:cNvPr id="5" name="מציין מיקום של כותרת תחתונה 4">
            <a:extLst>
              <a:ext uri="{FF2B5EF4-FFF2-40B4-BE49-F238E27FC236}">
                <a16:creationId xmlns:a16="http://schemas.microsoft.com/office/drawing/2014/main" id="{ADBC9626-FE9C-0FA1-A800-151E4876C1B7}"/>
              </a:ext>
            </a:extLst>
          </p:cNvPr>
          <p:cNvSpPr>
            <a:spLocks noGrp="1"/>
          </p:cNvSpPr>
          <p:nvPr>
            <p:ph type="ftr" sz="quarter" idx="11"/>
          </p:nvPr>
        </p:nvSpPr>
        <p:spPr/>
        <p:txBody>
          <a:bodyPr/>
          <a:lstStyle/>
          <a:p>
            <a:r>
              <a:rPr lang="he-IL"/>
              <a:t>אלון קרימגנד</a:t>
            </a:r>
            <a:endParaRPr lang="en-US" dirty="0"/>
          </a:p>
        </p:txBody>
      </p:sp>
      <p:sp>
        <p:nvSpPr>
          <p:cNvPr id="6" name="מציין מיקום של מספר שקופית 5">
            <a:extLst>
              <a:ext uri="{FF2B5EF4-FFF2-40B4-BE49-F238E27FC236}">
                <a16:creationId xmlns:a16="http://schemas.microsoft.com/office/drawing/2014/main" id="{2769572F-9674-8926-D88A-591B8A107D66}"/>
              </a:ext>
            </a:extLst>
          </p:cNvPr>
          <p:cNvSpPr>
            <a:spLocks noGrp="1"/>
          </p:cNvSpPr>
          <p:nvPr>
            <p:ph type="sldNum" sz="quarter" idx="12"/>
          </p:nvPr>
        </p:nvSpPr>
        <p:spPr/>
        <p:txBody>
          <a:bodyPr/>
          <a:lstStyle/>
          <a:p>
            <a:fld id="{8A7A6979-0714-4377-B894-6BE4C2D6E202}" type="slidenum">
              <a:rPr lang="en-US" smtClean="0"/>
              <a:pPr/>
              <a:t>21</a:t>
            </a:fld>
            <a:endParaRPr lang="en-US" dirty="0"/>
          </a:p>
        </p:txBody>
      </p:sp>
      <p:sp>
        <p:nvSpPr>
          <p:cNvPr id="7" name="מלבן 6">
            <a:extLst>
              <a:ext uri="{FF2B5EF4-FFF2-40B4-BE49-F238E27FC236}">
                <a16:creationId xmlns:a16="http://schemas.microsoft.com/office/drawing/2014/main" id="{9FD372E0-ED61-CD91-DE81-9225588E07B1}"/>
              </a:ext>
            </a:extLst>
          </p:cNvPr>
          <p:cNvSpPr/>
          <p:nvPr/>
        </p:nvSpPr>
        <p:spPr>
          <a:xfrm flipH="1">
            <a:off x="1827596" y="3137263"/>
            <a:ext cx="8536807" cy="583473"/>
          </a:xfrm>
          <a:prstGeom prst="rect">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spc="300">
              <a:solidFill>
                <a:schemeClr val="tx1"/>
              </a:solidFill>
              <a:latin typeface="Consolas" panose="020B0609020204030204" pitchFamily="49" charset="0"/>
            </a:endParaRPr>
          </a:p>
        </p:txBody>
      </p:sp>
      <p:sp>
        <p:nvSpPr>
          <p:cNvPr id="10" name="מלבן 9">
            <a:extLst>
              <a:ext uri="{FF2B5EF4-FFF2-40B4-BE49-F238E27FC236}">
                <a16:creationId xmlns:a16="http://schemas.microsoft.com/office/drawing/2014/main" id="{502B6802-6139-0FD0-4B9A-C9EB727E9F17}"/>
              </a:ext>
            </a:extLst>
          </p:cNvPr>
          <p:cNvSpPr/>
          <p:nvPr/>
        </p:nvSpPr>
        <p:spPr>
          <a:xfrm flipH="1">
            <a:off x="1827596" y="3137263"/>
            <a:ext cx="569121" cy="583473"/>
          </a:xfrm>
          <a:prstGeom prst="rect">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he-IL" spc="-150" dirty="0">
                <a:solidFill>
                  <a:schemeClr val="tx1"/>
                </a:solidFill>
                <a:latin typeface="Consolas" panose="020B0609020204030204" pitchFamily="49" charset="0"/>
              </a:rPr>
              <a:t>1</a:t>
            </a:r>
          </a:p>
        </p:txBody>
      </p:sp>
      <p:sp>
        <p:nvSpPr>
          <p:cNvPr id="11" name="מלבן 10">
            <a:extLst>
              <a:ext uri="{FF2B5EF4-FFF2-40B4-BE49-F238E27FC236}">
                <a16:creationId xmlns:a16="http://schemas.microsoft.com/office/drawing/2014/main" id="{504ED44F-7CD8-08FC-2B3C-7B14E6F6D17B}"/>
              </a:ext>
            </a:extLst>
          </p:cNvPr>
          <p:cNvSpPr/>
          <p:nvPr/>
        </p:nvSpPr>
        <p:spPr>
          <a:xfrm flipH="1">
            <a:off x="2396717" y="3137263"/>
            <a:ext cx="569121" cy="583473"/>
          </a:xfrm>
          <a:prstGeom prst="rect">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he-IL" spc="-150" dirty="0">
                <a:solidFill>
                  <a:schemeClr val="tx1"/>
                </a:solidFill>
                <a:latin typeface="Consolas" panose="020B0609020204030204" pitchFamily="49" charset="0"/>
              </a:rPr>
              <a:t>3</a:t>
            </a:r>
          </a:p>
        </p:txBody>
      </p:sp>
      <p:sp>
        <p:nvSpPr>
          <p:cNvPr id="12" name="מלבן 11">
            <a:extLst>
              <a:ext uri="{FF2B5EF4-FFF2-40B4-BE49-F238E27FC236}">
                <a16:creationId xmlns:a16="http://schemas.microsoft.com/office/drawing/2014/main" id="{747B887F-9052-C52E-BE57-30E721866BBD}"/>
              </a:ext>
            </a:extLst>
          </p:cNvPr>
          <p:cNvSpPr/>
          <p:nvPr/>
        </p:nvSpPr>
        <p:spPr>
          <a:xfrm flipH="1">
            <a:off x="2965837" y="3137263"/>
            <a:ext cx="569121" cy="583473"/>
          </a:xfrm>
          <a:prstGeom prst="rect">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he-IL" spc="-150" dirty="0">
                <a:solidFill>
                  <a:schemeClr val="tx1"/>
                </a:solidFill>
                <a:latin typeface="Consolas" panose="020B0609020204030204" pitchFamily="49" charset="0"/>
              </a:rPr>
              <a:t>10</a:t>
            </a:r>
          </a:p>
        </p:txBody>
      </p:sp>
      <p:sp>
        <p:nvSpPr>
          <p:cNvPr id="13" name="מלבן 12">
            <a:extLst>
              <a:ext uri="{FF2B5EF4-FFF2-40B4-BE49-F238E27FC236}">
                <a16:creationId xmlns:a16="http://schemas.microsoft.com/office/drawing/2014/main" id="{1BF458B9-237D-F871-7ABF-12C0110E680F}"/>
              </a:ext>
            </a:extLst>
          </p:cNvPr>
          <p:cNvSpPr/>
          <p:nvPr/>
        </p:nvSpPr>
        <p:spPr>
          <a:xfrm flipH="1">
            <a:off x="3534958" y="3137263"/>
            <a:ext cx="569121" cy="583473"/>
          </a:xfrm>
          <a:prstGeom prst="rect">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he-IL" spc="-150" dirty="0">
                <a:solidFill>
                  <a:schemeClr val="tx1"/>
                </a:solidFill>
                <a:latin typeface="Consolas" panose="020B0609020204030204" pitchFamily="49" charset="0"/>
              </a:rPr>
              <a:t>23</a:t>
            </a:r>
          </a:p>
        </p:txBody>
      </p:sp>
      <p:sp>
        <p:nvSpPr>
          <p:cNvPr id="14" name="מלבן 13">
            <a:extLst>
              <a:ext uri="{FF2B5EF4-FFF2-40B4-BE49-F238E27FC236}">
                <a16:creationId xmlns:a16="http://schemas.microsoft.com/office/drawing/2014/main" id="{3AE02006-FA89-BCA5-E48F-66551B206F6F}"/>
              </a:ext>
            </a:extLst>
          </p:cNvPr>
          <p:cNvSpPr/>
          <p:nvPr/>
        </p:nvSpPr>
        <p:spPr>
          <a:xfrm flipH="1">
            <a:off x="4104078" y="3137263"/>
            <a:ext cx="569121" cy="583473"/>
          </a:xfrm>
          <a:prstGeom prst="rect">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he-IL" spc="-150" dirty="0">
                <a:solidFill>
                  <a:schemeClr val="tx1"/>
                </a:solidFill>
                <a:latin typeface="Consolas" panose="020B0609020204030204" pitchFamily="49" charset="0"/>
              </a:rPr>
              <a:t>24</a:t>
            </a:r>
          </a:p>
        </p:txBody>
      </p:sp>
      <p:sp>
        <p:nvSpPr>
          <p:cNvPr id="15" name="מלבן 14">
            <a:extLst>
              <a:ext uri="{FF2B5EF4-FFF2-40B4-BE49-F238E27FC236}">
                <a16:creationId xmlns:a16="http://schemas.microsoft.com/office/drawing/2014/main" id="{E623B4F2-5A36-ED68-BF20-6538ECC578BC}"/>
              </a:ext>
            </a:extLst>
          </p:cNvPr>
          <p:cNvSpPr/>
          <p:nvPr/>
        </p:nvSpPr>
        <p:spPr>
          <a:xfrm flipH="1">
            <a:off x="4673199" y="3137264"/>
            <a:ext cx="569121" cy="583473"/>
          </a:xfrm>
          <a:prstGeom prst="rect">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pc="-150" dirty="0">
                <a:solidFill>
                  <a:schemeClr val="tx1"/>
                </a:solidFill>
                <a:latin typeface="Consolas" panose="020B0609020204030204" pitchFamily="49" charset="0"/>
              </a:rPr>
              <a:t>25</a:t>
            </a:r>
            <a:endParaRPr lang="he-IL" spc="-150" dirty="0">
              <a:solidFill>
                <a:schemeClr val="tx1"/>
              </a:solidFill>
              <a:latin typeface="Consolas" panose="020B0609020204030204" pitchFamily="49" charset="0"/>
            </a:endParaRPr>
          </a:p>
        </p:txBody>
      </p:sp>
      <p:sp>
        <p:nvSpPr>
          <p:cNvPr id="16" name="מלבן 15">
            <a:extLst>
              <a:ext uri="{FF2B5EF4-FFF2-40B4-BE49-F238E27FC236}">
                <a16:creationId xmlns:a16="http://schemas.microsoft.com/office/drawing/2014/main" id="{F60EAC00-0382-2C94-0EEB-EF5CFFA3783A}"/>
              </a:ext>
            </a:extLst>
          </p:cNvPr>
          <p:cNvSpPr/>
          <p:nvPr/>
        </p:nvSpPr>
        <p:spPr>
          <a:xfrm flipH="1">
            <a:off x="5242320" y="3137264"/>
            <a:ext cx="569121" cy="583473"/>
          </a:xfrm>
          <a:prstGeom prst="rect">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he-IL" spc="-150" dirty="0">
                <a:solidFill>
                  <a:schemeClr val="tx1"/>
                </a:solidFill>
                <a:latin typeface="Consolas" panose="020B0609020204030204" pitchFamily="49" charset="0"/>
              </a:rPr>
              <a:t>41</a:t>
            </a:r>
          </a:p>
        </p:txBody>
      </p:sp>
      <p:sp>
        <p:nvSpPr>
          <p:cNvPr id="17" name="מלבן 16">
            <a:extLst>
              <a:ext uri="{FF2B5EF4-FFF2-40B4-BE49-F238E27FC236}">
                <a16:creationId xmlns:a16="http://schemas.microsoft.com/office/drawing/2014/main" id="{578DF392-F47B-7A76-C65D-8F479AFF5A6A}"/>
              </a:ext>
            </a:extLst>
          </p:cNvPr>
          <p:cNvSpPr/>
          <p:nvPr/>
        </p:nvSpPr>
        <p:spPr>
          <a:xfrm flipH="1">
            <a:off x="5811440" y="3137264"/>
            <a:ext cx="569121" cy="583473"/>
          </a:xfrm>
          <a:prstGeom prst="rect">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he-IL" spc="-150" dirty="0">
                <a:solidFill>
                  <a:schemeClr val="tx1"/>
                </a:solidFill>
                <a:latin typeface="Consolas" panose="020B0609020204030204" pitchFamily="49" charset="0"/>
              </a:rPr>
              <a:t>47</a:t>
            </a:r>
          </a:p>
        </p:txBody>
      </p:sp>
      <p:sp>
        <p:nvSpPr>
          <p:cNvPr id="18" name="מלבן 17">
            <a:extLst>
              <a:ext uri="{FF2B5EF4-FFF2-40B4-BE49-F238E27FC236}">
                <a16:creationId xmlns:a16="http://schemas.microsoft.com/office/drawing/2014/main" id="{FC809695-870F-FE9C-8356-8456414995A3}"/>
              </a:ext>
            </a:extLst>
          </p:cNvPr>
          <p:cNvSpPr/>
          <p:nvPr/>
        </p:nvSpPr>
        <p:spPr>
          <a:xfrm flipH="1">
            <a:off x="6380561" y="3137264"/>
            <a:ext cx="569121" cy="583473"/>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he-IL" spc="-150" dirty="0">
                <a:solidFill>
                  <a:schemeClr val="bg1"/>
                </a:solidFill>
                <a:latin typeface="Consolas" panose="020B0609020204030204" pitchFamily="49" charset="0"/>
              </a:rPr>
              <a:t>55</a:t>
            </a:r>
          </a:p>
        </p:txBody>
      </p:sp>
      <p:sp>
        <p:nvSpPr>
          <p:cNvPr id="19" name="מלבן 18">
            <a:extLst>
              <a:ext uri="{FF2B5EF4-FFF2-40B4-BE49-F238E27FC236}">
                <a16:creationId xmlns:a16="http://schemas.microsoft.com/office/drawing/2014/main" id="{DE40FD6C-8A24-5B97-1C9A-4D9B68DAD941}"/>
              </a:ext>
            </a:extLst>
          </p:cNvPr>
          <p:cNvSpPr/>
          <p:nvPr/>
        </p:nvSpPr>
        <p:spPr>
          <a:xfrm flipH="1">
            <a:off x="6949681" y="3137264"/>
            <a:ext cx="569121" cy="583473"/>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he-IL" spc="-150" dirty="0">
                <a:solidFill>
                  <a:schemeClr val="bg1"/>
                </a:solidFill>
                <a:latin typeface="Consolas" panose="020B0609020204030204" pitchFamily="49" charset="0"/>
              </a:rPr>
              <a:t>78</a:t>
            </a:r>
          </a:p>
        </p:txBody>
      </p:sp>
      <p:sp>
        <p:nvSpPr>
          <p:cNvPr id="20" name="מלבן 19">
            <a:extLst>
              <a:ext uri="{FF2B5EF4-FFF2-40B4-BE49-F238E27FC236}">
                <a16:creationId xmlns:a16="http://schemas.microsoft.com/office/drawing/2014/main" id="{684ABC19-BD65-046D-D69E-40552C17769F}"/>
              </a:ext>
            </a:extLst>
          </p:cNvPr>
          <p:cNvSpPr/>
          <p:nvPr/>
        </p:nvSpPr>
        <p:spPr>
          <a:xfrm flipH="1">
            <a:off x="7518801" y="3137264"/>
            <a:ext cx="569121" cy="583473"/>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he-IL" spc="-150" dirty="0">
                <a:solidFill>
                  <a:schemeClr val="bg1"/>
                </a:solidFill>
                <a:latin typeface="Consolas" panose="020B0609020204030204" pitchFamily="49" charset="0"/>
              </a:rPr>
              <a:t>79</a:t>
            </a:r>
          </a:p>
        </p:txBody>
      </p:sp>
      <p:sp>
        <p:nvSpPr>
          <p:cNvPr id="21" name="מלבן 20">
            <a:extLst>
              <a:ext uri="{FF2B5EF4-FFF2-40B4-BE49-F238E27FC236}">
                <a16:creationId xmlns:a16="http://schemas.microsoft.com/office/drawing/2014/main" id="{F8425A41-6580-EE72-9276-1C6CCEE14F50}"/>
              </a:ext>
            </a:extLst>
          </p:cNvPr>
          <p:cNvSpPr/>
          <p:nvPr/>
        </p:nvSpPr>
        <p:spPr>
          <a:xfrm flipH="1">
            <a:off x="8087922" y="3137264"/>
            <a:ext cx="569121" cy="583473"/>
          </a:xfrm>
          <a:prstGeom prst="rect">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he-IL" spc="-150" dirty="0">
                <a:solidFill>
                  <a:schemeClr val="tx1"/>
                </a:solidFill>
                <a:latin typeface="Consolas" panose="020B0609020204030204" pitchFamily="49" charset="0"/>
              </a:rPr>
              <a:t>83</a:t>
            </a:r>
          </a:p>
        </p:txBody>
      </p:sp>
      <p:sp>
        <p:nvSpPr>
          <p:cNvPr id="22" name="מלבן 21">
            <a:extLst>
              <a:ext uri="{FF2B5EF4-FFF2-40B4-BE49-F238E27FC236}">
                <a16:creationId xmlns:a16="http://schemas.microsoft.com/office/drawing/2014/main" id="{DF0482D8-139B-C8E4-6866-1D31D7B1EA8D}"/>
              </a:ext>
            </a:extLst>
          </p:cNvPr>
          <p:cNvSpPr/>
          <p:nvPr/>
        </p:nvSpPr>
        <p:spPr>
          <a:xfrm flipH="1">
            <a:off x="8657042" y="3137264"/>
            <a:ext cx="569121" cy="583473"/>
          </a:xfrm>
          <a:prstGeom prst="rect">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he-IL" spc="-150" dirty="0">
                <a:solidFill>
                  <a:schemeClr val="tx1"/>
                </a:solidFill>
                <a:latin typeface="Consolas" panose="020B0609020204030204" pitchFamily="49" charset="0"/>
              </a:rPr>
              <a:t>86</a:t>
            </a:r>
          </a:p>
        </p:txBody>
      </p:sp>
      <p:sp>
        <p:nvSpPr>
          <p:cNvPr id="23" name="מלבן 22">
            <a:extLst>
              <a:ext uri="{FF2B5EF4-FFF2-40B4-BE49-F238E27FC236}">
                <a16:creationId xmlns:a16="http://schemas.microsoft.com/office/drawing/2014/main" id="{61364280-D00D-8291-1714-4C94F4BE301D}"/>
              </a:ext>
            </a:extLst>
          </p:cNvPr>
          <p:cNvSpPr/>
          <p:nvPr/>
        </p:nvSpPr>
        <p:spPr>
          <a:xfrm flipH="1">
            <a:off x="9226163" y="3137264"/>
            <a:ext cx="569121" cy="583473"/>
          </a:xfrm>
          <a:prstGeom prst="rect">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he-IL" spc="-150" dirty="0">
                <a:solidFill>
                  <a:schemeClr val="tx1"/>
                </a:solidFill>
                <a:latin typeface="Consolas" panose="020B0609020204030204" pitchFamily="49" charset="0"/>
              </a:rPr>
              <a:t>91</a:t>
            </a:r>
          </a:p>
        </p:txBody>
      </p:sp>
      <p:sp>
        <p:nvSpPr>
          <p:cNvPr id="24" name="מלבן 23">
            <a:extLst>
              <a:ext uri="{FF2B5EF4-FFF2-40B4-BE49-F238E27FC236}">
                <a16:creationId xmlns:a16="http://schemas.microsoft.com/office/drawing/2014/main" id="{031D5764-BC05-645B-AE35-44F6D86F51E6}"/>
              </a:ext>
            </a:extLst>
          </p:cNvPr>
          <p:cNvSpPr/>
          <p:nvPr/>
        </p:nvSpPr>
        <p:spPr>
          <a:xfrm flipH="1">
            <a:off x="9795283" y="3137264"/>
            <a:ext cx="569121" cy="583473"/>
          </a:xfrm>
          <a:prstGeom prst="rect">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pc="-150" dirty="0">
                <a:solidFill>
                  <a:schemeClr val="tx1"/>
                </a:solidFill>
                <a:latin typeface="Consolas" panose="020B0609020204030204" pitchFamily="49" charset="0"/>
              </a:rPr>
              <a:t>100</a:t>
            </a:r>
            <a:endParaRPr lang="he-IL" spc="-150" dirty="0">
              <a:solidFill>
                <a:schemeClr val="tx1"/>
              </a:solidFill>
              <a:latin typeface="Consolas" panose="020B0609020204030204" pitchFamily="49" charset="0"/>
            </a:endParaRPr>
          </a:p>
        </p:txBody>
      </p:sp>
      <p:sp>
        <p:nvSpPr>
          <p:cNvPr id="30" name="סוגר מסולסל שמאלי 29">
            <a:extLst>
              <a:ext uri="{FF2B5EF4-FFF2-40B4-BE49-F238E27FC236}">
                <a16:creationId xmlns:a16="http://schemas.microsoft.com/office/drawing/2014/main" id="{49C4EC93-D856-E2CE-F8F4-D7D01F530402}"/>
              </a:ext>
            </a:extLst>
          </p:cNvPr>
          <p:cNvSpPr/>
          <p:nvPr/>
        </p:nvSpPr>
        <p:spPr>
          <a:xfrm rot="16200000">
            <a:off x="7060071" y="3298806"/>
            <a:ext cx="348343" cy="1707360"/>
          </a:xfrm>
          <a:prstGeom prst="leftBrace">
            <a:avLst>
              <a:gd name="adj1" fmla="val 58333"/>
              <a:gd name="adj2" fmla="val 50000"/>
            </a:avLst>
          </a:prstGeom>
          <a:ln w="19050">
            <a:solidFill>
              <a:schemeClr val="accent1"/>
            </a:solidFill>
          </a:ln>
        </p:spPr>
        <p:style>
          <a:lnRef idx="1">
            <a:schemeClr val="accent1"/>
          </a:lnRef>
          <a:fillRef idx="0">
            <a:schemeClr val="accent1"/>
          </a:fillRef>
          <a:effectRef idx="0">
            <a:schemeClr val="accent1"/>
          </a:effectRef>
          <a:fontRef idx="minor">
            <a:schemeClr val="tx1"/>
          </a:fontRef>
        </p:style>
        <p:txBody>
          <a:bodyPr rtlCol="1" anchor="ctr"/>
          <a:lstStyle/>
          <a:p>
            <a:pPr algn="ctr"/>
            <a:endParaRPr lang="he-IL">
              <a:solidFill>
                <a:schemeClr val="accent1"/>
              </a:solidFill>
            </a:endParaRPr>
          </a:p>
        </p:txBody>
      </p:sp>
      <p:sp>
        <p:nvSpPr>
          <p:cNvPr id="31" name="תיבת טקסט 30">
            <a:extLst>
              <a:ext uri="{FF2B5EF4-FFF2-40B4-BE49-F238E27FC236}">
                <a16:creationId xmlns:a16="http://schemas.microsoft.com/office/drawing/2014/main" id="{51AE1C2D-CEED-CF59-BF9C-17E29FA2B1CC}"/>
              </a:ext>
            </a:extLst>
          </p:cNvPr>
          <p:cNvSpPr txBox="1"/>
          <p:nvPr/>
        </p:nvSpPr>
        <p:spPr>
          <a:xfrm>
            <a:off x="6291514" y="4482645"/>
            <a:ext cx="1885453" cy="369332"/>
          </a:xfrm>
          <a:prstGeom prst="rect">
            <a:avLst/>
          </a:prstGeom>
          <a:noFill/>
        </p:spPr>
        <p:txBody>
          <a:bodyPr wrap="none" rtlCol="1">
            <a:spAutoFit/>
          </a:bodyPr>
          <a:lstStyle/>
          <a:p>
            <a:pPr algn="ctr"/>
            <a:r>
              <a:rPr lang="he-IL" dirty="0">
                <a:solidFill>
                  <a:schemeClr val="accent1"/>
                </a:solidFill>
              </a:rPr>
              <a:t>אזור החיפוש הנוכחי</a:t>
            </a:r>
          </a:p>
        </p:txBody>
      </p:sp>
      <p:sp>
        <p:nvSpPr>
          <p:cNvPr id="26" name="מלבן 25">
            <a:extLst>
              <a:ext uri="{FF2B5EF4-FFF2-40B4-BE49-F238E27FC236}">
                <a16:creationId xmlns:a16="http://schemas.microsoft.com/office/drawing/2014/main" id="{A219F5AF-D2C3-1F03-21E1-2E37F1613D54}"/>
              </a:ext>
            </a:extLst>
          </p:cNvPr>
          <p:cNvSpPr/>
          <p:nvPr/>
        </p:nvSpPr>
        <p:spPr>
          <a:xfrm>
            <a:off x="8902210" y="1544463"/>
            <a:ext cx="592183" cy="583473"/>
          </a:xfrm>
          <a:prstGeom prst="rect">
            <a:avLst/>
          </a:prstGeom>
          <a:solidFill>
            <a:srgbClr val="9421F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solidFill>
                  <a:schemeClr val="tx1"/>
                </a:solidFill>
              </a:rPr>
              <a:t>79?</a:t>
            </a:r>
            <a:endParaRPr lang="he-IL" dirty="0">
              <a:solidFill>
                <a:schemeClr val="tx1"/>
              </a:solidFill>
            </a:endParaRPr>
          </a:p>
        </p:txBody>
      </p:sp>
    </p:spTree>
    <p:extLst>
      <p:ext uri="{BB962C8B-B14F-4D97-AF65-F5344CB8AC3E}">
        <p14:creationId xmlns:p14="http://schemas.microsoft.com/office/powerpoint/2010/main" val="128065111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7" name="מחבר חץ ישר 26">
            <a:extLst>
              <a:ext uri="{FF2B5EF4-FFF2-40B4-BE49-F238E27FC236}">
                <a16:creationId xmlns:a16="http://schemas.microsoft.com/office/drawing/2014/main" id="{2FF7B8DD-3369-C66F-9CB9-3A5EC5D2A46F}"/>
              </a:ext>
            </a:extLst>
          </p:cNvPr>
          <p:cNvCxnSpPr>
            <a:cxnSpLocks/>
            <a:stCxn id="25" idx="2"/>
            <a:endCxn id="19" idx="0"/>
          </p:cNvCxnSpPr>
          <p:nvPr/>
        </p:nvCxnSpPr>
        <p:spPr>
          <a:xfrm>
            <a:off x="7234240" y="2330842"/>
            <a:ext cx="1" cy="806422"/>
          </a:xfrm>
          <a:prstGeom prst="straightConnector1">
            <a:avLst/>
          </a:prstGeom>
          <a:ln w="28575">
            <a:solidFill>
              <a:srgbClr val="0070C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 name="כותרת 2">
            <a:extLst>
              <a:ext uri="{FF2B5EF4-FFF2-40B4-BE49-F238E27FC236}">
                <a16:creationId xmlns:a16="http://schemas.microsoft.com/office/drawing/2014/main" id="{7D6913C6-0D9B-9D26-86E3-4608946110C8}"/>
              </a:ext>
            </a:extLst>
          </p:cNvPr>
          <p:cNvSpPr>
            <a:spLocks noGrp="1"/>
          </p:cNvSpPr>
          <p:nvPr>
            <p:ph type="title"/>
          </p:nvPr>
        </p:nvSpPr>
        <p:spPr/>
        <p:txBody>
          <a:bodyPr>
            <a:normAutofit fontScale="90000"/>
          </a:bodyPr>
          <a:lstStyle/>
          <a:p>
            <a:r>
              <a:rPr lang="he-IL" dirty="0"/>
              <a:t>חיפוש בינארי</a:t>
            </a:r>
          </a:p>
        </p:txBody>
      </p:sp>
      <p:sp>
        <p:nvSpPr>
          <p:cNvPr id="4" name="מציין מיקום של תאריך 3">
            <a:extLst>
              <a:ext uri="{FF2B5EF4-FFF2-40B4-BE49-F238E27FC236}">
                <a16:creationId xmlns:a16="http://schemas.microsoft.com/office/drawing/2014/main" id="{DACDF9DD-ECD0-2955-5B00-959FA0C9F89E}"/>
              </a:ext>
            </a:extLst>
          </p:cNvPr>
          <p:cNvSpPr>
            <a:spLocks noGrp="1"/>
          </p:cNvSpPr>
          <p:nvPr>
            <p:ph type="dt" sz="half" idx="10"/>
          </p:nvPr>
        </p:nvSpPr>
        <p:spPr/>
        <p:txBody>
          <a:bodyPr/>
          <a:lstStyle/>
          <a:p>
            <a:fld id="{25F6CA1C-6C15-4B85-9538-4C1A559A5D17}" type="datetime9">
              <a:rPr lang="he-IL" smtClean="0"/>
              <a:t>16 אוגוסט, 2022</a:t>
            </a:fld>
            <a:endParaRPr lang="en-US" dirty="0"/>
          </a:p>
        </p:txBody>
      </p:sp>
      <p:sp>
        <p:nvSpPr>
          <p:cNvPr id="5" name="מציין מיקום של כותרת תחתונה 4">
            <a:extLst>
              <a:ext uri="{FF2B5EF4-FFF2-40B4-BE49-F238E27FC236}">
                <a16:creationId xmlns:a16="http://schemas.microsoft.com/office/drawing/2014/main" id="{ADBC9626-FE9C-0FA1-A800-151E4876C1B7}"/>
              </a:ext>
            </a:extLst>
          </p:cNvPr>
          <p:cNvSpPr>
            <a:spLocks noGrp="1"/>
          </p:cNvSpPr>
          <p:nvPr>
            <p:ph type="ftr" sz="quarter" idx="11"/>
          </p:nvPr>
        </p:nvSpPr>
        <p:spPr/>
        <p:txBody>
          <a:bodyPr/>
          <a:lstStyle/>
          <a:p>
            <a:r>
              <a:rPr lang="he-IL"/>
              <a:t>אלון קרימגנד</a:t>
            </a:r>
            <a:endParaRPr lang="en-US" dirty="0"/>
          </a:p>
        </p:txBody>
      </p:sp>
      <p:sp>
        <p:nvSpPr>
          <p:cNvPr id="6" name="מציין מיקום של מספר שקופית 5">
            <a:extLst>
              <a:ext uri="{FF2B5EF4-FFF2-40B4-BE49-F238E27FC236}">
                <a16:creationId xmlns:a16="http://schemas.microsoft.com/office/drawing/2014/main" id="{2769572F-9674-8926-D88A-591B8A107D66}"/>
              </a:ext>
            </a:extLst>
          </p:cNvPr>
          <p:cNvSpPr>
            <a:spLocks noGrp="1"/>
          </p:cNvSpPr>
          <p:nvPr>
            <p:ph type="sldNum" sz="quarter" idx="12"/>
          </p:nvPr>
        </p:nvSpPr>
        <p:spPr/>
        <p:txBody>
          <a:bodyPr/>
          <a:lstStyle/>
          <a:p>
            <a:fld id="{8A7A6979-0714-4377-B894-6BE4C2D6E202}" type="slidenum">
              <a:rPr lang="en-US" smtClean="0"/>
              <a:pPr/>
              <a:t>22</a:t>
            </a:fld>
            <a:endParaRPr lang="en-US" dirty="0"/>
          </a:p>
        </p:txBody>
      </p:sp>
      <p:sp>
        <p:nvSpPr>
          <p:cNvPr id="7" name="מלבן 6">
            <a:extLst>
              <a:ext uri="{FF2B5EF4-FFF2-40B4-BE49-F238E27FC236}">
                <a16:creationId xmlns:a16="http://schemas.microsoft.com/office/drawing/2014/main" id="{9FD372E0-ED61-CD91-DE81-9225588E07B1}"/>
              </a:ext>
            </a:extLst>
          </p:cNvPr>
          <p:cNvSpPr/>
          <p:nvPr/>
        </p:nvSpPr>
        <p:spPr>
          <a:xfrm flipH="1">
            <a:off x="1827596" y="3137263"/>
            <a:ext cx="8536807" cy="583473"/>
          </a:xfrm>
          <a:prstGeom prst="rect">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spc="300">
              <a:solidFill>
                <a:schemeClr val="tx1"/>
              </a:solidFill>
              <a:latin typeface="Consolas" panose="020B0609020204030204" pitchFamily="49" charset="0"/>
            </a:endParaRPr>
          </a:p>
        </p:txBody>
      </p:sp>
      <p:sp>
        <p:nvSpPr>
          <p:cNvPr id="10" name="מלבן 9">
            <a:extLst>
              <a:ext uri="{FF2B5EF4-FFF2-40B4-BE49-F238E27FC236}">
                <a16:creationId xmlns:a16="http://schemas.microsoft.com/office/drawing/2014/main" id="{502B6802-6139-0FD0-4B9A-C9EB727E9F17}"/>
              </a:ext>
            </a:extLst>
          </p:cNvPr>
          <p:cNvSpPr/>
          <p:nvPr/>
        </p:nvSpPr>
        <p:spPr>
          <a:xfrm flipH="1">
            <a:off x="1827596" y="3137263"/>
            <a:ext cx="569121" cy="583473"/>
          </a:xfrm>
          <a:prstGeom prst="rect">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he-IL" spc="-150" dirty="0">
                <a:solidFill>
                  <a:schemeClr val="tx1"/>
                </a:solidFill>
                <a:latin typeface="Consolas" panose="020B0609020204030204" pitchFamily="49" charset="0"/>
              </a:rPr>
              <a:t>1</a:t>
            </a:r>
          </a:p>
        </p:txBody>
      </p:sp>
      <p:sp>
        <p:nvSpPr>
          <p:cNvPr id="11" name="מלבן 10">
            <a:extLst>
              <a:ext uri="{FF2B5EF4-FFF2-40B4-BE49-F238E27FC236}">
                <a16:creationId xmlns:a16="http://schemas.microsoft.com/office/drawing/2014/main" id="{504ED44F-7CD8-08FC-2B3C-7B14E6F6D17B}"/>
              </a:ext>
            </a:extLst>
          </p:cNvPr>
          <p:cNvSpPr/>
          <p:nvPr/>
        </p:nvSpPr>
        <p:spPr>
          <a:xfrm flipH="1">
            <a:off x="2396717" y="3137263"/>
            <a:ext cx="569121" cy="583473"/>
          </a:xfrm>
          <a:prstGeom prst="rect">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he-IL" spc="-150" dirty="0">
                <a:solidFill>
                  <a:schemeClr val="tx1"/>
                </a:solidFill>
                <a:latin typeface="Consolas" panose="020B0609020204030204" pitchFamily="49" charset="0"/>
              </a:rPr>
              <a:t>3</a:t>
            </a:r>
          </a:p>
        </p:txBody>
      </p:sp>
      <p:sp>
        <p:nvSpPr>
          <p:cNvPr id="12" name="מלבן 11">
            <a:extLst>
              <a:ext uri="{FF2B5EF4-FFF2-40B4-BE49-F238E27FC236}">
                <a16:creationId xmlns:a16="http://schemas.microsoft.com/office/drawing/2014/main" id="{747B887F-9052-C52E-BE57-30E721866BBD}"/>
              </a:ext>
            </a:extLst>
          </p:cNvPr>
          <p:cNvSpPr/>
          <p:nvPr/>
        </p:nvSpPr>
        <p:spPr>
          <a:xfrm flipH="1">
            <a:off x="2965837" y="3137263"/>
            <a:ext cx="569121" cy="583473"/>
          </a:xfrm>
          <a:prstGeom prst="rect">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he-IL" spc="-150" dirty="0">
                <a:solidFill>
                  <a:schemeClr val="tx1"/>
                </a:solidFill>
                <a:latin typeface="Consolas" panose="020B0609020204030204" pitchFamily="49" charset="0"/>
              </a:rPr>
              <a:t>10</a:t>
            </a:r>
          </a:p>
        </p:txBody>
      </p:sp>
      <p:sp>
        <p:nvSpPr>
          <p:cNvPr id="13" name="מלבן 12">
            <a:extLst>
              <a:ext uri="{FF2B5EF4-FFF2-40B4-BE49-F238E27FC236}">
                <a16:creationId xmlns:a16="http://schemas.microsoft.com/office/drawing/2014/main" id="{1BF458B9-237D-F871-7ABF-12C0110E680F}"/>
              </a:ext>
            </a:extLst>
          </p:cNvPr>
          <p:cNvSpPr/>
          <p:nvPr/>
        </p:nvSpPr>
        <p:spPr>
          <a:xfrm flipH="1">
            <a:off x="3534958" y="3137263"/>
            <a:ext cx="569121" cy="583473"/>
          </a:xfrm>
          <a:prstGeom prst="rect">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he-IL" spc="-150" dirty="0">
                <a:solidFill>
                  <a:schemeClr val="tx1"/>
                </a:solidFill>
                <a:latin typeface="Consolas" panose="020B0609020204030204" pitchFamily="49" charset="0"/>
              </a:rPr>
              <a:t>23</a:t>
            </a:r>
          </a:p>
        </p:txBody>
      </p:sp>
      <p:sp>
        <p:nvSpPr>
          <p:cNvPr id="14" name="מלבן 13">
            <a:extLst>
              <a:ext uri="{FF2B5EF4-FFF2-40B4-BE49-F238E27FC236}">
                <a16:creationId xmlns:a16="http://schemas.microsoft.com/office/drawing/2014/main" id="{3AE02006-FA89-BCA5-E48F-66551B206F6F}"/>
              </a:ext>
            </a:extLst>
          </p:cNvPr>
          <p:cNvSpPr/>
          <p:nvPr/>
        </p:nvSpPr>
        <p:spPr>
          <a:xfrm flipH="1">
            <a:off x="4104078" y="3137263"/>
            <a:ext cx="569121" cy="583473"/>
          </a:xfrm>
          <a:prstGeom prst="rect">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he-IL" spc="-150" dirty="0">
                <a:solidFill>
                  <a:schemeClr val="tx1"/>
                </a:solidFill>
                <a:latin typeface="Consolas" panose="020B0609020204030204" pitchFamily="49" charset="0"/>
              </a:rPr>
              <a:t>24</a:t>
            </a:r>
          </a:p>
        </p:txBody>
      </p:sp>
      <p:sp>
        <p:nvSpPr>
          <p:cNvPr id="15" name="מלבן 14">
            <a:extLst>
              <a:ext uri="{FF2B5EF4-FFF2-40B4-BE49-F238E27FC236}">
                <a16:creationId xmlns:a16="http://schemas.microsoft.com/office/drawing/2014/main" id="{E623B4F2-5A36-ED68-BF20-6538ECC578BC}"/>
              </a:ext>
            </a:extLst>
          </p:cNvPr>
          <p:cNvSpPr/>
          <p:nvPr/>
        </p:nvSpPr>
        <p:spPr>
          <a:xfrm flipH="1">
            <a:off x="4673199" y="3137264"/>
            <a:ext cx="569121" cy="583473"/>
          </a:xfrm>
          <a:prstGeom prst="rect">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pc="-150" dirty="0">
                <a:solidFill>
                  <a:schemeClr val="tx1"/>
                </a:solidFill>
                <a:latin typeface="Consolas" panose="020B0609020204030204" pitchFamily="49" charset="0"/>
              </a:rPr>
              <a:t>25</a:t>
            </a:r>
            <a:endParaRPr lang="he-IL" spc="-150" dirty="0">
              <a:solidFill>
                <a:schemeClr val="tx1"/>
              </a:solidFill>
              <a:latin typeface="Consolas" panose="020B0609020204030204" pitchFamily="49" charset="0"/>
            </a:endParaRPr>
          </a:p>
        </p:txBody>
      </p:sp>
      <p:sp>
        <p:nvSpPr>
          <p:cNvPr id="16" name="מלבן 15">
            <a:extLst>
              <a:ext uri="{FF2B5EF4-FFF2-40B4-BE49-F238E27FC236}">
                <a16:creationId xmlns:a16="http://schemas.microsoft.com/office/drawing/2014/main" id="{F60EAC00-0382-2C94-0EEB-EF5CFFA3783A}"/>
              </a:ext>
            </a:extLst>
          </p:cNvPr>
          <p:cNvSpPr/>
          <p:nvPr/>
        </p:nvSpPr>
        <p:spPr>
          <a:xfrm flipH="1">
            <a:off x="5242320" y="3137264"/>
            <a:ext cx="569121" cy="583473"/>
          </a:xfrm>
          <a:prstGeom prst="rect">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he-IL" spc="-150" dirty="0">
                <a:solidFill>
                  <a:schemeClr val="tx1"/>
                </a:solidFill>
                <a:latin typeface="Consolas" panose="020B0609020204030204" pitchFamily="49" charset="0"/>
              </a:rPr>
              <a:t>41</a:t>
            </a:r>
          </a:p>
        </p:txBody>
      </p:sp>
      <p:sp>
        <p:nvSpPr>
          <p:cNvPr id="17" name="מלבן 16">
            <a:extLst>
              <a:ext uri="{FF2B5EF4-FFF2-40B4-BE49-F238E27FC236}">
                <a16:creationId xmlns:a16="http://schemas.microsoft.com/office/drawing/2014/main" id="{578DF392-F47B-7A76-C65D-8F479AFF5A6A}"/>
              </a:ext>
            </a:extLst>
          </p:cNvPr>
          <p:cNvSpPr/>
          <p:nvPr/>
        </p:nvSpPr>
        <p:spPr>
          <a:xfrm flipH="1">
            <a:off x="5811440" y="3137264"/>
            <a:ext cx="569121" cy="583473"/>
          </a:xfrm>
          <a:prstGeom prst="rect">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he-IL" spc="-150" dirty="0">
                <a:solidFill>
                  <a:schemeClr val="tx1"/>
                </a:solidFill>
                <a:latin typeface="Consolas" panose="020B0609020204030204" pitchFamily="49" charset="0"/>
              </a:rPr>
              <a:t>47</a:t>
            </a:r>
          </a:p>
        </p:txBody>
      </p:sp>
      <p:sp>
        <p:nvSpPr>
          <p:cNvPr id="18" name="מלבן 17">
            <a:extLst>
              <a:ext uri="{FF2B5EF4-FFF2-40B4-BE49-F238E27FC236}">
                <a16:creationId xmlns:a16="http://schemas.microsoft.com/office/drawing/2014/main" id="{FC809695-870F-FE9C-8356-8456414995A3}"/>
              </a:ext>
            </a:extLst>
          </p:cNvPr>
          <p:cNvSpPr/>
          <p:nvPr/>
        </p:nvSpPr>
        <p:spPr>
          <a:xfrm flipH="1">
            <a:off x="6380561" y="3137264"/>
            <a:ext cx="569121" cy="583473"/>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he-IL" spc="-150" dirty="0">
                <a:solidFill>
                  <a:schemeClr val="bg1"/>
                </a:solidFill>
                <a:latin typeface="Consolas" panose="020B0609020204030204" pitchFamily="49" charset="0"/>
              </a:rPr>
              <a:t>55</a:t>
            </a:r>
          </a:p>
        </p:txBody>
      </p:sp>
      <p:sp>
        <p:nvSpPr>
          <p:cNvPr id="19" name="מלבן 18">
            <a:extLst>
              <a:ext uri="{FF2B5EF4-FFF2-40B4-BE49-F238E27FC236}">
                <a16:creationId xmlns:a16="http://schemas.microsoft.com/office/drawing/2014/main" id="{DE40FD6C-8A24-5B97-1C9A-4D9B68DAD941}"/>
              </a:ext>
            </a:extLst>
          </p:cNvPr>
          <p:cNvSpPr/>
          <p:nvPr/>
        </p:nvSpPr>
        <p:spPr>
          <a:xfrm flipH="1">
            <a:off x="6949681" y="3137264"/>
            <a:ext cx="569121" cy="583473"/>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he-IL" spc="-150" dirty="0">
                <a:solidFill>
                  <a:schemeClr val="bg1"/>
                </a:solidFill>
                <a:latin typeface="Consolas" panose="020B0609020204030204" pitchFamily="49" charset="0"/>
              </a:rPr>
              <a:t>78</a:t>
            </a:r>
          </a:p>
        </p:txBody>
      </p:sp>
      <p:sp>
        <p:nvSpPr>
          <p:cNvPr id="20" name="מלבן 19">
            <a:extLst>
              <a:ext uri="{FF2B5EF4-FFF2-40B4-BE49-F238E27FC236}">
                <a16:creationId xmlns:a16="http://schemas.microsoft.com/office/drawing/2014/main" id="{684ABC19-BD65-046D-D69E-40552C17769F}"/>
              </a:ext>
            </a:extLst>
          </p:cNvPr>
          <p:cNvSpPr/>
          <p:nvPr/>
        </p:nvSpPr>
        <p:spPr>
          <a:xfrm flipH="1">
            <a:off x="7518801" y="3137264"/>
            <a:ext cx="569121" cy="583473"/>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he-IL" spc="-150" dirty="0">
                <a:solidFill>
                  <a:schemeClr val="bg1"/>
                </a:solidFill>
                <a:latin typeface="Consolas" panose="020B0609020204030204" pitchFamily="49" charset="0"/>
              </a:rPr>
              <a:t>79</a:t>
            </a:r>
          </a:p>
        </p:txBody>
      </p:sp>
      <p:sp>
        <p:nvSpPr>
          <p:cNvPr id="21" name="מלבן 20">
            <a:extLst>
              <a:ext uri="{FF2B5EF4-FFF2-40B4-BE49-F238E27FC236}">
                <a16:creationId xmlns:a16="http://schemas.microsoft.com/office/drawing/2014/main" id="{F8425A41-6580-EE72-9276-1C6CCEE14F50}"/>
              </a:ext>
            </a:extLst>
          </p:cNvPr>
          <p:cNvSpPr/>
          <p:nvPr/>
        </p:nvSpPr>
        <p:spPr>
          <a:xfrm flipH="1">
            <a:off x="8087922" y="3137264"/>
            <a:ext cx="569121" cy="583473"/>
          </a:xfrm>
          <a:prstGeom prst="rect">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he-IL" spc="-150" dirty="0">
                <a:solidFill>
                  <a:schemeClr val="tx1"/>
                </a:solidFill>
                <a:latin typeface="Consolas" panose="020B0609020204030204" pitchFamily="49" charset="0"/>
              </a:rPr>
              <a:t>83</a:t>
            </a:r>
          </a:p>
        </p:txBody>
      </p:sp>
      <p:sp>
        <p:nvSpPr>
          <p:cNvPr id="22" name="מלבן 21">
            <a:extLst>
              <a:ext uri="{FF2B5EF4-FFF2-40B4-BE49-F238E27FC236}">
                <a16:creationId xmlns:a16="http://schemas.microsoft.com/office/drawing/2014/main" id="{DF0482D8-139B-C8E4-6866-1D31D7B1EA8D}"/>
              </a:ext>
            </a:extLst>
          </p:cNvPr>
          <p:cNvSpPr/>
          <p:nvPr/>
        </p:nvSpPr>
        <p:spPr>
          <a:xfrm flipH="1">
            <a:off x="8657042" y="3137264"/>
            <a:ext cx="569121" cy="583473"/>
          </a:xfrm>
          <a:prstGeom prst="rect">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he-IL" spc="-150" dirty="0">
                <a:solidFill>
                  <a:schemeClr val="tx1"/>
                </a:solidFill>
                <a:latin typeface="Consolas" panose="020B0609020204030204" pitchFamily="49" charset="0"/>
              </a:rPr>
              <a:t>86</a:t>
            </a:r>
          </a:p>
        </p:txBody>
      </p:sp>
      <p:sp>
        <p:nvSpPr>
          <p:cNvPr id="23" name="מלבן 22">
            <a:extLst>
              <a:ext uri="{FF2B5EF4-FFF2-40B4-BE49-F238E27FC236}">
                <a16:creationId xmlns:a16="http://schemas.microsoft.com/office/drawing/2014/main" id="{61364280-D00D-8291-1714-4C94F4BE301D}"/>
              </a:ext>
            </a:extLst>
          </p:cNvPr>
          <p:cNvSpPr/>
          <p:nvPr/>
        </p:nvSpPr>
        <p:spPr>
          <a:xfrm flipH="1">
            <a:off x="9226163" y="3137264"/>
            <a:ext cx="569121" cy="583473"/>
          </a:xfrm>
          <a:prstGeom prst="rect">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he-IL" spc="-150" dirty="0">
                <a:solidFill>
                  <a:schemeClr val="tx1"/>
                </a:solidFill>
                <a:latin typeface="Consolas" panose="020B0609020204030204" pitchFamily="49" charset="0"/>
              </a:rPr>
              <a:t>91</a:t>
            </a:r>
          </a:p>
        </p:txBody>
      </p:sp>
      <p:sp>
        <p:nvSpPr>
          <p:cNvPr id="24" name="מלבן 23">
            <a:extLst>
              <a:ext uri="{FF2B5EF4-FFF2-40B4-BE49-F238E27FC236}">
                <a16:creationId xmlns:a16="http://schemas.microsoft.com/office/drawing/2014/main" id="{031D5764-BC05-645B-AE35-44F6D86F51E6}"/>
              </a:ext>
            </a:extLst>
          </p:cNvPr>
          <p:cNvSpPr/>
          <p:nvPr/>
        </p:nvSpPr>
        <p:spPr>
          <a:xfrm flipH="1">
            <a:off x="9795283" y="3137264"/>
            <a:ext cx="569121" cy="583473"/>
          </a:xfrm>
          <a:prstGeom prst="rect">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pc="-150" dirty="0">
                <a:solidFill>
                  <a:schemeClr val="tx1"/>
                </a:solidFill>
                <a:latin typeface="Consolas" panose="020B0609020204030204" pitchFamily="49" charset="0"/>
              </a:rPr>
              <a:t>100</a:t>
            </a:r>
            <a:endParaRPr lang="he-IL" spc="-150" dirty="0">
              <a:solidFill>
                <a:schemeClr val="tx1"/>
              </a:solidFill>
              <a:latin typeface="Consolas" panose="020B0609020204030204" pitchFamily="49" charset="0"/>
            </a:endParaRPr>
          </a:p>
        </p:txBody>
      </p:sp>
      <p:sp>
        <p:nvSpPr>
          <p:cNvPr id="30" name="סוגר מסולסל שמאלי 29">
            <a:extLst>
              <a:ext uri="{FF2B5EF4-FFF2-40B4-BE49-F238E27FC236}">
                <a16:creationId xmlns:a16="http://schemas.microsoft.com/office/drawing/2014/main" id="{49C4EC93-D856-E2CE-F8F4-D7D01F530402}"/>
              </a:ext>
            </a:extLst>
          </p:cNvPr>
          <p:cNvSpPr/>
          <p:nvPr/>
        </p:nvSpPr>
        <p:spPr>
          <a:xfrm rot="16200000">
            <a:off x="7060071" y="3298806"/>
            <a:ext cx="348343" cy="1707360"/>
          </a:xfrm>
          <a:prstGeom prst="leftBrace">
            <a:avLst>
              <a:gd name="adj1" fmla="val 58333"/>
              <a:gd name="adj2" fmla="val 50000"/>
            </a:avLst>
          </a:prstGeom>
          <a:ln w="19050">
            <a:solidFill>
              <a:schemeClr val="accent1"/>
            </a:solidFill>
          </a:ln>
        </p:spPr>
        <p:style>
          <a:lnRef idx="1">
            <a:schemeClr val="accent1"/>
          </a:lnRef>
          <a:fillRef idx="0">
            <a:schemeClr val="accent1"/>
          </a:fillRef>
          <a:effectRef idx="0">
            <a:schemeClr val="accent1"/>
          </a:effectRef>
          <a:fontRef idx="minor">
            <a:schemeClr val="tx1"/>
          </a:fontRef>
        </p:style>
        <p:txBody>
          <a:bodyPr rtlCol="1" anchor="ctr"/>
          <a:lstStyle/>
          <a:p>
            <a:pPr algn="ctr"/>
            <a:endParaRPr lang="he-IL">
              <a:solidFill>
                <a:schemeClr val="accent1"/>
              </a:solidFill>
            </a:endParaRPr>
          </a:p>
        </p:txBody>
      </p:sp>
      <p:sp>
        <p:nvSpPr>
          <p:cNvPr id="31" name="תיבת טקסט 30">
            <a:extLst>
              <a:ext uri="{FF2B5EF4-FFF2-40B4-BE49-F238E27FC236}">
                <a16:creationId xmlns:a16="http://schemas.microsoft.com/office/drawing/2014/main" id="{51AE1C2D-CEED-CF59-BF9C-17E29FA2B1CC}"/>
              </a:ext>
            </a:extLst>
          </p:cNvPr>
          <p:cNvSpPr txBox="1"/>
          <p:nvPr/>
        </p:nvSpPr>
        <p:spPr>
          <a:xfrm>
            <a:off x="6291514" y="4482645"/>
            <a:ext cx="1885453" cy="369332"/>
          </a:xfrm>
          <a:prstGeom prst="rect">
            <a:avLst/>
          </a:prstGeom>
          <a:noFill/>
        </p:spPr>
        <p:txBody>
          <a:bodyPr wrap="none" rtlCol="1">
            <a:spAutoFit/>
          </a:bodyPr>
          <a:lstStyle/>
          <a:p>
            <a:pPr algn="ctr"/>
            <a:r>
              <a:rPr lang="he-IL" dirty="0">
                <a:solidFill>
                  <a:schemeClr val="accent1"/>
                </a:solidFill>
              </a:rPr>
              <a:t>אזור החיפוש הנוכחי</a:t>
            </a:r>
          </a:p>
        </p:txBody>
      </p:sp>
      <p:sp>
        <p:nvSpPr>
          <p:cNvPr id="25" name="מלבן 24">
            <a:extLst>
              <a:ext uri="{FF2B5EF4-FFF2-40B4-BE49-F238E27FC236}">
                <a16:creationId xmlns:a16="http://schemas.microsoft.com/office/drawing/2014/main" id="{C963D312-618E-121B-1AF9-DADCD4C0B49E}"/>
              </a:ext>
            </a:extLst>
          </p:cNvPr>
          <p:cNvSpPr/>
          <p:nvPr/>
        </p:nvSpPr>
        <p:spPr>
          <a:xfrm>
            <a:off x="6938148" y="1747369"/>
            <a:ext cx="592183" cy="583473"/>
          </a:xfrm>
          <a:prstGeom prst="rect">
            <a:avLst/>
          </a:prstGeom>
          <a:solidFill>
            <a:srgbClr val="9421F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solidFill>
                  <a:schemeClr val="tx1"/>
                </a:solidFill>
              </a:rPr>
              <a:t>79?</a:t>
            </a:r>
            <a:endParaRPr lang="he-IL" dirty="0">
              <a:solidFill>
                <a:schemeClr val="tx1"/>
              </a:solidFill>
            </a:endParaRPr>
          </a:p>
        </p:txBody>
      </p:sp>
    </p:spTree>
    <p:extLst>
      <p:ext uri="{BB962C8B-B14F-4D97-AF65-F5344CB8AC3E}">
        <p14:creationId xmlns:p14="http://schemas.microsoft.com/office/powerpoint/2010/main" val="415268583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כותרת 2">
            <a:extLst>
              <a:ext uri="{FF2B5EF4-FFF2-40B4-BE49-F238E27FC236}">
                <a16:creationId xmlns:a16="http://schemas.microsoft.com/office/drawing/2014/main" id="{7D6913C6-0D9B-9D26-86E3-4608946110C8}"/>
              </a:ext>
            </a:extLst>
          </p:cNvPr>
          <p:cNvSpPr>
            <a:spLocks noGrp="1"/>
          </p:cNvSpPr>
          <p:nvPr>
            <p:ph type="title"/>
          </p:nvPr>
        </p:nvSpPr>
        <p:spPr/>
        <p:txBody>
          <a:bodyPr>
            <a:normAutofit fontScale="90000"/>
          </a:bodyPr>
          <a:lstStyle/>
          <a:p>
            <a:r>
              <a:rPr lang="he-IL" dirty="0"/>
              <a:t>חיפוש בינארי</a:t>
            </a:r>
          </a:p>
        </p:txBody>
      </p:sp>
      <p:sp>
        <p:nvSpPr>
          <p:cNvPr id="4" name="מציין מיקום של תאריך 3">
            <a:extLst>
              <a:ext uri="{FF2B5EF4-FFF2-40B4-BE49-F238E27FC236}">
                <a16:creationId xmlns:a16="http://schemas.microsoft.com/office/drawing/2014/main" id="{DACDF9DD-ECD0-2955-5B00-959FA0C9F89E}"/>
              </a:ext>
            </a:extLst>
          </p:cNvPr>
          <p:cNvSpPr>
            <a:spLocks noGrp="1"/>
          </p:cNvSpPr>
          <p:nvPr>
            <p:ph type="dt" sz="half" idx="10"/>
          </p:nvPr>
        </p:nvSpPr>
        <p:spPr/>
        <p:txBody>
          <a:bodyPr/>
          <a:lstStyle/>
          <a:p>
            <a:fld id="{25F6CA1C-6C15-4B85-9538-4C1A559A5D17}" type="datetime9">
              <a:rPr lang="he-IL" smtClean="0"/>
              <a:t>16 אוגוסט, 2022</a:t>
            </a:fld>
            <a:endParaRPr lang="en-US" dirty="0"/>
          </a:p>
        </p:txBody>
      </p:sp>
      <p:sp>
        <p:nvSpPr>
          <p:cNvPr id="5" name="מציין מיקום של כותרת תחתונה 4">
            <a:extLst>
              <a:ext uri="{FF2B5EF4-FFF2-40B4-BE49-F238E27FC236}">
                <a16:creationId xmlns:a16="http://schemas.microsoft.com/office/drawing/2014/main" id="{ADBC9626-FE9C-0FA1-A800-151E4876C1B7}"/>
              </a:ext>
            </a:extLst>
          </p:cNvPr>
          <p:cNvSpPr>
            <a:spLocks noGrp="1"/>
          </p:cNvSpPr>
          <p:nvPr>
            <p:ph type="ftr" sz="quarter" idx="11"/>
          </p:nvPr>
        </p:nvSpPr>
        <p:spPr/>
        <p:txBody>
          <a:bodyPr/>
          <a:lstStyle/>
          <a:p>
            <a:r>
              <a:rPr lang="he-IL"/>
              <a:t>אלון קרימגנד</a:t>
            </a:r>
            <a:endParaRPr lang="en-US" dirty="0"/>
          </a:p>
        </p:txBody>
      </p:sp>
      <p:sp>
        <p:nvSpPr>
          <p:cNvPr id="6" name="מציין מיקום של מספר שקופית 5">
            <a:extLst>
              <a:ext uri="{FF2B5EF4-FFF2-40B4-BE49-F238E27FC236}">
                <a16:creationId xmlns:a16="http://schemas.microsoft.com/office/drawing/2014/main" id="{2769572F-9674-8926-D88A-591B8A107D66}"/>
              </a:ext>
            </a:extLst>
          </p:cNvPr>
          <p:cNvSpPr>
            <a:spLocks noGrp="1"/>
          </p:cNvSpPr>
          <p:nvPr>
            <p:ph type="sldNum" sz="quarter" idx="12"/>
          </p:nvPr>
        </p:nvSpPr>
        <p:spPr/>
        <p:txBody>
          <a:bodyPr/>
          <a:lstStyle/>
          <a:p>
            <a:fld id="{8A7A6979-0714-4377-B894-6BE4C2D6E202}" type="slidenum">
              <a:rPr lang="en-US" smtClean="0"/>
              <a:pPr/>
              <a:t>23</a:t>
            </a:fld>
            <a:endParaRPr lang="en-US" dirty="0"/>
          </a:p>
        </p:txBody>
      </p:sp>
      <p:sp>
        <p:nvSpPr>
          <p:cNvPr id="7" name="מלבן 6">
            <a:extLst>
              <a:ext uri="{FF2B5EF4-FFF2-40B4-BE49-F238E27FC236}">
                <a16:creationId xmlns:a16="http://schemas.microsoft.com/office/drawing/2014/main" id="{9FD372E0-ED61-CD91-DE81-9225588E07B1}"/>
              </a:ext>
            </a:extLst>
          </p:cNvPr>
          <p:cNvSpPr/>
          <p:nvPr/>
        </p:nvSpPr>
        <p:spPr>
          <a:xfrm flipH="1">
            <a:off x="1827596" y="3137263"/>
            <a:ext cx="8536807" cy="583473"/>
          </a:xfrm>
          <a:prstGeom prst="rect">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spc="300">
              <a:solidFill>
                <a:schemeClr val="tx1"/>
              </a:solidFill>
              <a:latin typeface="Consolas" panose="020B0609020204030204" pitchFamily="49" charset="0"/>
            </a:endParaRPr>
          </a:p>
        </p:txBody>
      </p:sp>
      <p:sp>
        <p:nvSpPr>
          <p:cNvPr id="10" name="מלבן 9">
            <a:extLst>
              <a:ext uri="{FF2B5EF4-FFF2-40B4-BE49-F238E27FC236}">
                <a16:creationId xmlns:a16="http://schemas.microsoft.com/office/drawing/2014/main" id="{502B6802-6139-0FD0-4B9A-C9EB727E9F17}"/>
              </a:ext>
            </a:extLst>
          </p:cNvPr>
          <p:cNvSpPr/>
          <p:nvPr/>
        </p:nvSpPr>
        <p:spPr>
          <a:xfrm flipH="1">
            <a:off x="1827596" y="3137263"/>
            <a:ext cx="569121" cy="583473"/>
          </a:xfrm>
          <a:prstGeom prst="rect">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he-IL" spc="-150" dirty="0">
                <a:solidFill>
                  <a:schemeClr val="tx1"/>
                </a:solidFill>
                <a:latin typeface="Consolas" panose="020B0609020204030204" pitchFamily="49" charset="0"/>
              </a:rPr>
              <a:t>1</a:t>
            </a:r>
          </a:p>
        </p:txBody>
      </p:sp>
      <p:sp>
        <p:nvSpPr>
          <p:cNvPr id="11" name="מלבן 10">
            <a:extLst>
              <a:ext uri="{FF2B5EF4-FFF2-40B4-BE49-F238E27FC236}">
                <a16:creationId xmlns:a16="http://schemas.microsoft.com/office/drawing/2014/main" id="{504ED44F-7CD8-08FC-2B3C-7B14E6F6D17B}"/>
              </a:ext>
            </a:extLst>
          </p:cNvPr>
          <p:cNvSpPr/>
          <p:nvPr/>
        </p:nvSpPr>
        <p:spPr>
          <a:xfrm flipH="1">
            <a:off x="2396717" y="3137263"/>
            <a:ext cx="569121" cy="583473"/>
          </a:xfrm>
          <a:prstGeom prst="rect">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he-IL" spc="-150" dirty="0">
                <a:solidFill>
                  <a:schemeClr val="tx1"/>
                </a:solidFill>
                <a:latin typeface="Consolas" panose="020B0609020204030204" pitchFamily="49" charset="0"/>
              </a:rPr>
              <a:t>3</a:t>
            </a:r>
          </a:p>
        </p:txBody>
      </p:sp>
      <p:sp>
        <p:nvSpPr>
          <p:cNvPr id="12" name="מלבן 11">
            <a:extLst>
              <a:ext uri="{FF2B5EF4-FFF2-40B4-BE49-F238E27FC236}">
                <a16:creationId xmlns:a16="http://schemas.microsoft.com/office/drawing/2014/main" id="{747B887F-9052-C52E-BE57-30E721866BBD}"/>
              </a:ext>
            </a:extLst>
          </p:cNvPr>
          <p:cNvSpPr/>
          <p:nvPr/>
        </p:nvSpPr>
        <p:spPr>
          <a:xfrm flipH="1">
            <a:off x="2965837" y="3137263"/>
            <a:ext cx="569121" cy="583473"/>
          </a:xfrm>
          <a:prstGeom prst="rect">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he-IL" spc="-150" dirty="0">
                <a:solidFill>
                  <a:schemeClr val="tx1"/>
                </a:solidFill>
                <a:latin typeface="Consolas" panose="020B0609020204030204" pitchFamily="49" charset="0"/>
              </a:rPr>
              <a:t>10</a:t>
            </a:r>
          </a:p>
        </p:txBody>
      </p:sp>
      <p:sp>
        <p:nvSpPr>
          <p:cNvPr id="13" name="מלבן 12">
            <a:extLst>
              <a:ext uri="{FF2B5EF4-FFF2-40B4-BE49-F238E27FC236}">
                <a16:creationId xmlns:a16="http://schemas.microsoft.com/office/drawing/2014/main" id="{1BF458B9-237D-F871-7ABF-12C0110E680F}"/>
              </a:ext>
            </a:extLst>
          </p:cNvPr>
          <p:cNvSpPr/>
          <p:nvPr/>
        </p:nvSpPr>
        <p:spPr>
          <a:xfrm flipH="1">
            <a:off x="3534958" y="3137263"/>
            <a:ext cx="569121" cy="583473"/>
          </a:xfrm>
          <a:prstGeom prst="rect">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he-IL" spc="-150" dirty="0">
                <a:solidFill>
                  <a:schemeClr val="tx1"/>
                </a:solidFill>
                <a:latin typeface="Consolas" panose="020B0609020204030204" pitchFamily="49" charset="0"/>
              </a:rPr>
              <a:t>23</a:t>
            </a:r>
          </a:p>
        </p:txBody>
      </p:sp>
      <p:sp>
        <p:nvSpPr>
          <p:cNvPr id="14" name="מלבן 13">
            <a:extLst>
              <a:ext uri="{FF2B5EF4-FFF2-40B4-BE49-F238E27FC236}">
                <a16:creationId xmlns:a16="http://schemas.microsoft.com/office/drawing/2014/main" id="{3AE02006-FA89-BCA5-E48F-66551B206F6F}"/>
              </a:ext>
            </a:extLst>
          </p:cNvPr>
          <p:cNvSpPr/>
          <p:nvPr/>
        </p:nvSpPr>
        <p:spPr>
          <a:xfrm flipH="1">
            <a:off x="4104078" y="3137263"/>
            <a:ext cx="569121" cy="583473"/>
          </a:xfrm>
          <a:prstGeom prst="rect">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he-IL" spc="-150" dirty="0">
                <a:solidFill>
                  <a:schemeClr val="tx1"/>
                </a:solidFill>
                <a:latin typeface="Consolas" panose="020B0609020204030204" pitchFamily="49" charset="0"/>
              </a:rPr>
              <a:t>24</a:t>
            </a:r>
          </a:p>
        </p:txBody>
      </p:sp>
      <p:sp>
        <p:nvSpPr>
          <p:cNvPr id="15" name="מלבן 14">
            <a:extLst>
              <a:ext uri="{FF2B5EF4-FFF2-40B4-BE49-F238E27FC236}">
                <a16:creationId xmlns:a16="http://schemas.microsoft.com/office/drawing/2014/main" id="{E623B4F2-5A36-ED68-BF20-6538ECC578BC}"/>
              </a:ext>
            </a:extLst>
          </p:cNvPr>
          <p:cNvSpPr/>
          <p:nvPr/>
        </p:nvSpPr>
        <p:spPr>
          <a:xfrm flipH="1">
            <a:off x="4673199" y="3137264"/>
            <a:ext cx="569121" cy="583473"/>
          </a:xfrm>
          <a:prstGeom prst="rect">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pc="-150" dirty="0">
                <a:solidFill>
                  <a:schemeClr val="tx1"/>
                </a:solidFill>
                <a:latin typeface="Consolas" panose="020B0609020204030204" pitchFamily="49" charset="0"/>
              </a:rPr>
              <a:t>25</a:t>
            </a:r>
            <a:endParaRPr lang="he-IL" spc="-150" dirty="0">
              <a:solidFill>
                <a:schemeClr val="tx1"/>
              </a:solidFill>
              <a:latin typeface="Consolas" panose="020B0609020204030204" pitchFamily="49" charset="0"/>
            </a:endParaRPr>
          </a:p>
        </p:txBody>
      </p:sp>
      <p:sp>
        <p:nvSpPr>
          <p:cNvPr id="16" name="מלבן 15">
            <a:extLst>
              <a:ext uri="{FF2B5EF4-FFF2-40B4-BE49-F238E27FC236}">
                <a16:creationId xmlns:a16="http://schemas.microsoft.com/office/drawing/2014/main" id="{F60EAC00-0382-2C94-0EEB-EF5CFFA3783A}"/>
              </a:ext>
            </a:extLst>
          </p:cNvPr>
          <p:cNvSpPr/>
          <p:nvPr/>
        </p:nvSpPr>
        <p:spPr>
          <a:xfrm flipH="1">
            <a:off x="5242320" y="3137264"/>
            <a:ext cx="569121" cy="583473"/>
          </a:xfrm>
          <a:prstGeom prst="rect">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he-IL" spc="-150" dirty="0">
                <a:solidFill>
                  <a:schemeClr val="tx1"/>
                </a:solidFill>
                <a:latin typeface="Consolas" panose="020B0609020204030204" pitchFamily="49" charset="0"/>
              </a:rPr>
              <a:t>41</a:t>
            </a:r>
          </a:p>
        </p:txBody>
      </p:sp>
      <p:sp>
        <p:nvSpPr>
          <p:cNvPr id="17" name="מלבן 16">
            <a:extLst>
              <a:ext uri="{FF2B5EF4-FFF2-40B4-BE49-F238E27FC236}">
                <a16:creationId xmlns:a16="http://schemas.microsoft.com/office/drawing/2014/main" id="{578DF392-F47B-7A76-C65D-8F479AFF5A6A}"/>
              </a:ext>
            </a:extLst>
          </p:cNvPr>
          <p:cNvSpPr/>
          <p:nvPr/>
        </p:nvSpPr>
        <p:spPr>
          <a:xfrm flipH="1">
            <a:off x="5811440" y="3137264"/>
            <a:ext cx="569121" cy="583473"/>
          </a:xfrm>
          <a:prstGeom prst="rect">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he-IL" spc="-150" dirty="0">
                <a:solidFill>
                  <a:schemeClr val="tx1"/>
                </a:solidFill>
                <a:latin typeface="Consolas" panose="020B0609020204030204" pitchFamily="49" charset="0"/>
              </a:rPr>
              <a:t>47</a:t>
            </a:r>
          </a:p>
        </p:txBody>
      </p:sp>
      <p:sp>
        <p:nvSpPr>
          <p:cNvPr id="18" name="מלבן 17">
            <a:extLst>
              <a:ext uri="{FF2B5EF4-FFF2-40B4-BE49-F238E27FC236}">
                <a16:creationId xmlns:a16="http://schemas.microsoft.com/office/drawing/2014/main" id="{FC809695-870F-FE9C-8356-8456414995A3}"/>
              </a:ext>
            </a:extLst>
          </p:cNvPr>
          <p:cNvSpPr/>
          <p:nvPr/>
        </p:nvSpPr>
        <p:spPr>
          <a:xfrm flipH="1">
            <a:off x="6380561" y="3137264"/>
            <a:ext cx="569121" cy="583473"/>
          </a:xfrm>
          <a:prstGeom prst="rect">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he-IL" spc="-150" dirty="0">
                <a:solidFill>
                  <a:schemeClr val="tx1"/>
                </a:solidFill>
                <a:latin typeface="Consolas" panose="020B0609020204030204" pitchFamily="49" charset="0"/>
              </a:rPr>
              <a:t>55</a:t>
            </a:r>
          </a:p>
        </p:txBody>
      </p:sp>
      <p:sp>
        <p:nvSpPr>
          <p:cNvPr id="19" name="מלבן 18">
            <a:extLst>
              <a:ext uri="{FF2B5EF4-FFF2-40B4-BE49-F238E27FC236}">
                <a16:creationId xmlns:a16="http://schemas.microsoft.com/office/drawing/2014/main" id="{DE40FD6C-8A24-5B97-1C9A-4D9B68DAD941}"/>
              </a:ext>
            </a:extLst>
          </p:cNvPr>
          <p:cNvSpPr/>
          <p:nvPr/>
        </p:nvSpPr>
        <p:spPr>
          <a:xfrm flipH="1">
            <a:off x="6949681" y="3137264"/>
            <a:ext cx="569121" cy="583473"/>
          </a:xfrm>
          <a:prstGeom prst="rect">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he-IL" spc="-150" dirty="0">
                <a:solidFill>
                  <a:schemeClr val="tx1"/>
                </a:solidFill>
                <a:latin typeface="Consolas" panose="020B0609020204030204" pitchFamily="49" charset="0"/>
              </a:rPr>
              <a:t>78</a:t>
            </a:r>
          </a:p>
        </p:txBody>
      </p:sp>
      <p:sp>
        <p:nvSpPr>
          <p:cNvPr id="20" name="מלבן 19">
            <a:extLst>
              <a:ext uri="{FF2B5EF4-FFF2-40B4-BE49-F238E27FC236}">
                <a16:creationId xmlns:a16="http://schemas.microsoft.com/office/drawing/2014/main" id="{684ABC19-BD65-046D-D69E-40552C17769F}"/>
              </a:ext>
            </a:extLst>
          </p:cNvPr>
          <p:cNvSpPr/>
          <p:nvPr/>
        </p:nvSpPr>
        <p:spPr>
          <a:xfrm flipH="1">
            <a:off x="7518801" y="3137264"/>
            <a:ext cx="569121" cy="583473"/>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he-IL" spc="-150" dirty="0">
                <a:solidFill>
                  <a:schemeClr val="bg1"/>
                </a:solidFill>
                <a:latin typeface="Consolas" panose="020B0609020204030204" pitchFamily="49" charset="0"/>
              </a:rPr>
              <a:t>79</a:t>
            </a:r>
          </a:p>
        </p:txBody>
      </p:sp>
      <p:sp>
        <p:nvSpPr>
          <p:cNvPr id="21" name="מלבן 20">
            <a:extLst>
              <a:ext uri="{FF2B5EF4-FFF2-40B4-BE49-F238E27FC236}">
                <a16:creationId xmlns:a16="http://schemas.microsoft.com/office/drawing/2014/main" id="{F8425A41-6580-EE72-9276-1C6CCEE14F50}"/>
              </a:ext>
            </a:extLst>
          </p:cNvPr>
          <p:cNvSpPr/>
          <p:nvPr/>
        </p:nvSpPr>
        <p:spPr>
          <a:xfrm flipH="1">
            <a:off x="8087922" y="3137264"/>
            <a:ext cx="569121" cy="583473"/>
          </a:xfrm>
          <a:prstGeom prst="rect">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he-IL" spc="-150" dirty="0">
                <a:solidFill>
                  <a:schemeClr val="tx1"/>
                </a:solidFill>
                <a:latin typeface="Consolas" panose="020B0609020204030204" pitchFamily="49" charset="0"/>
              </a:rPr>
              <a:t>83</a:t>
            </a:r>
          </a:p>
        </p:txBody>
      </p:sp>
      <p:sp>
        <p:nvSpPr>
          <p:cNvPr id="22" name="מלבן 21">
            <a:extLst>
              <a:ext uri="{FF2B5EF4-FFF2-40B4-BE49-F238E27FC236}">
                <a16:creationId xmlns:a16="http://schemas.microsoft.com/office/drawing/2014/main" id="{DF0482D8-139B-C8E4-6866-1D31D7B1EA8D}"/>
              </a:ext>
            </a:extLst>
          </p:cNvPr>
          <p:cNvSpPr/>
          <p:nvPr/>
        </p:nvSpPr>
        <p:spPr>
          <a:xfrm flipH="1">
            <a:off x="8657042" y="3137264"/>
            <a:ext cx="569121" cy="583473"/>
          </a:xfrm>
          <a:prstGeom prst="rect">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he-IL" spc="-150" dirty="0">
                <a:solidFill>
                  <a:schemeClr val="tx1"/>
                </a:solidFill>
                <a:latin typeface="Consolas" panose="020B0609020204030204" pitchFamily="49" charset="0"/>
              </a:rPr>
              <a:t>86</a:t>
            </a:r>
          </a:p>
        </p:txBody>
      </p:sp>
      <p:sp>
        <p:nvSpPr>
          <p:cNvPr id="23" name="מלבן 22">
            <a:extLst>
              <a:ext uri="{FF2B5EF4-FFF2-40B4-BE49-F238E27FC236}">
                <a16:creationId xmlns:a16="http://schemas.microsoft.com/office/drawing/2014/main" id="{61364280-D00D-8291-1714-4C94F4BE301D}"/>
              </a:ext>
            </a:extLst>
          </p:cNvPr>
          <p:cNvSpPr/>
          <p:nvPr/>
        </p:nvSpPr>
        <p:spPr>
          <a:xfrm flipH="1">
            <a:off x="9226163" y="3137264"/>
            <a:ext cx="569121" cy="583473"/>
          </a:xfrm>
          <a:prstGeom prst="rect">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he-IL" spc="-150" dirty="0">
                <a:solidFill>
                  <a:schemeClr val="tx1"/>
                </a:solidFill>
                <a:latin typeface="Consolas" panose="020B0609020204030204" pitchFamily="49" charset="0"/>
              </a:rPr>
              <a:t>91</a:t>
            </a:r>
          </a:p>
        </p:txBody>
      </p:sp>
      <p:sp>
        <p:nvSpPr>
          <p:cNvPr id="24" name="מלבן 23">
            <a:extLst>
              <a:ext uri="{FF2B5EF4-FFF2-40B4-BE49-F238E27FC236}">
                <a16:creationId xmlns:a16="http://schemas.microsoft.com/office/drawing/2014/main" id="{031D5764-BC05-645B-AE35-44F6D86F51E6}"/>
              </a:ext>
            </a:extLst>
          </p:cNvPr>
          <p:cNvSpPr/>
          <p:nvPr/>
        </p:nvSpPr>
        <p:spPr>
          <a:xfrm flipH="1">
            <a:off x="9795283" y="3137264"/>
            <a:ext cx="569121" cy="583473"/>
          </a:xfrm>
          <a:prstGeom prst="rect">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pc="-150" dirty="0">
                <a:solidFill>
                  <a:schemeClr val="tx1"/>
                </a:solidFill>
                <a:latin typeface="Consolas" panose="020B0609020204030204" pitchFamily="49" charset="0"/>
              </a:rPr>
              <a:t>100</a:t>
            </a:r>
            <a:endParaRPr lang="he-IL" spc="-150" dirty="0">
              <a:solidFill>
                <a:schemeClr val="tx1"/>
              </a:solidFill>
              <a:latin typeface="Consolas" panose="020B0609020204030204" pitchFamily="49" charset="0"/>
            </a:endParaRPr>
          </a:p>
        </p:txBody>
      </p:sp>
      <p:sp>
        <p:nvSpPr>
          <p:cNvPr id="30" name="סוגר מסולסל שמאלי 29">
            <a:extLst>
              <a:ext uri="{FF2B5EF4-FFF2-40B4-BE49-F238E27FC236}">
                <a16:creationId xmlns:a16="http://schemas.microsoft.com/office/drawing/2014/main" id="{49C4EC93-D856-E2CE-F8F4-D7D01F530402}"/>
              </a:ext>
            </a:extLst>
          </p:cNvPr>
          <p:cNvSpPr/>
          <p:nvPr/>
        </p:nvSpPr>
        <p:spPr>
          <a:xfrm rot="16200000">
            <a:off x="7727149" y="3875145"/>
            <a:ext cx="163961" cy="557590"/>
          </a:xfrm>
          <a:prstGeom prst="leftBrace">
            <a:avLst>
              <a:gd name="adj1" fmla="val 64556"/>
              <a:gd name="adj2" fmla="val 50000"/>
            </a:avLst>
          </a:prstGeom>
          <a:ln w="19050">
            <a:solidFill>
              <a:schemeClr val="accent1"/>
            </a:solidFill>
          </a:ln>
        </p:spPr>
        <p:style>
          <a:lnRef idx="1">
            <a:schemeClr val="accent1"/>
          </a:lnRef>
          <a:fillRef idx="0">
            <a:schemeClr val="accent1"/>
          </a:fillRef>
          <a:effectRef idx="0">
            <a:schemeClr val="accent1"/>
          </a:effectRef>
          <a:fontRef idx="minor">
            <a:schemeClr val="tx1"/>
          </a:fontRef>
        </p:style>
        <p:txBody>
          <a:bodyPr rtlCol="1" anchor="ctr"/>
          <a:lstStyle/>
          <a:p>
            <a:pPr algn="ctr"/>
            <a:endParaRPr lang="he-IL">
              <a:solidFill>
                <a:schemeClr val="accent1"/>
              </a:solidFill>
            </a:endParaRPr>
          </a:p>
        </p:txBody>
      </p:sp>
      <p:sp>
        <p:nvSpPr>
          <p:cNvPr id="31" name="תיבת טקסט 30">
            <a:extLst>
              <a:ext uri="{FF2B5EF4-FFF2-40B4-BE49-F238E27FC236}">
                <a16:creationId xmlns:a16="http://schemas.microsoft.com/office/drawing/2014/main" id="{51AE1C2D-CEED-CF59-BF9C-17E29FA2B1CC}"/>
              </a:ext>
            </a:extLst>
          </p:cNvPr>
          <p:cNvSpPr txBox="1"/>
          <p:nvPr/>
        </p:nvSpPr>
        <p:spPr>
          <a:xfrm>
            <a:off x="6860634" y="4423170"/>
            <a:ext cx="1885453" cy="369332"/>
          </a:xfrm>
          <a:prstGeom prst="rect">
            <a:avLst/>
          </a:prstGeom>
          <a:noFill/>
        </p:spPr>
        <p:txBody>
          <a:bodyPr wrap="none" rtlCol="1">
            <a:spAutoFit/>
          </a:bodyPr>
          <a:lstStyle/>
          <a:p>
            <a:pPr algn="ctr"/>
            <a:r>
              <a:rPr lang="he-IL" dirty="0">
                <a:solidFill>
                  <a:schemeClr val="accent1"/>
                </a:solidFill>
              </a:rPr>
              <a:t>אזור החיפוש הנוכחי</a:t>
            </a:r>
          </a:p>
        </p:txBody>
      </p:sp>
      <p:sp>
        <p:nvSpPr>
          <p:cNvPr id="26" name="מלבן 25">
            <a:extLst>
              <a:ext uri="{FF2B5EF4-FFF2-40B4-BE49-F238E27FC236}">
                <a16:creationId xmlns:a16="http://schemas.microsoft.com/office/drawing/2014/main" id="{9E133B2A-AFD2-80AF-E26A-31228F855648}"/>
              </a:ext>
            </a:extLst>
          </p:cNvPr>
          <p:cNvSpPr/>
          <p:nvPr/>
        </p:nvSpPr>
        <p:spPr>
          <a:xfrm>
            <a:off x="8902210" y="1544463"/>
            <a:ext cx="592183" cy="583473"/>
          </a:xfrm>
          <a:prstGeom prst="rect">
            <a:avLst/>
          </a:prstGeom>
          <a:solidFill>
            <a:srgbClr val="9421F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solidFill>
                  <a:schemeClr val="tx1"/>
                </a:solidFill>
              </a:rPr>
              <a:t>79?</a:t>
            </a:r>
            <a:endParaRPr lang="he-IL" dirty="0">
              <a:solidFill>
                <a:schemeClr val="tx1"/>
              </a:solidFill>
            </a:endParaRPr>
          </a:p>
        </p:txBody>
      </p:sp>
    </p:spTree>
    <p:extLst>
      <p:ext uri="{BB962C8B-B14F-4D97-AF65-F5344CB8AC3E}">
        <p14:creationId xmlns:p14="http://schemas.microsoft.com/office/powerpoint/2010/main" val="180876166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7" name="מחבר חץ ישר 26">
            <a:extLst>
              <a:ext uri="{FF2B5EF4-FFF2-40B4-BE49-F238E27FC236}">
                <a16:creationId xmlns:a16="http://schemas.microsoft.com/office/drawing/2014/main" id="{FCEE1E2C-4C1B-DAF3-C3DC-B67E89DD267D}"/>
              </a:ext>
            </a:extLst>
          </p:cNvPr>
          <p:cNvCxnSpPr>
            <a:cxnSpLocks/>
            <a:stCxn id="25" idx="2"/>
            <a:endCxn id="20" idx="0"/>
          </p:cNvCxnSpPr>
          <p:nvPr/>
        </p:nvCxnSpPr>
        <p:spPr>
          <a:xfrm>
            <a:off x="7791831" y="2330842"/>
            <a:ext cx="11530" cy="806422"/>
          </a:xfrm>
          <a:prstGeom prst="straightConnector1">
            <a:avLst/>
          </a:prstGeom>
          <a:ln w="28575">
            <a:solidFill>
              <a:srgbClr val="0070C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 name="כותרת 2">
            <a:extLst>
              <a:ext uri="{FF2B5EF4-FFF2-40B4-BE49-F238E27FC236}">
                <a16:creationId xmlns:a16="http://schemas.microsoft.com/office/drawing/2014/main" id="{7D6913C6-0D9B-9D26-86E3-4608946110C8}"/>
              </a:ext>
            </a:extLst>
          </p:cNvPr>
          <p:cNvSpPr>
            <a:spLocks noGrp="1"/>
          </p:cNvSpPr>
          <p:nvPr>
            <p:ph type="title"/>
          </p:nvPr>
        </p:nvSpPr>
        <p:spPr/>
        <p:txBody>
          <a:bodyPr>
            <a:normAutofit fontScale="90000"/>
          </a:bodyPr>
          <a:lstStyle/>
          <a:p>
            <a:r>
              <a:rPr lang="he-IL" dirty="0"/>
              <a:t>חיפוש בינארי</a:t>
            </a:r>
          </a:p>
        </p:txBody>
      </p:sp>
      <p:sp>
        <p:nvSpPr>
          <p:cNvPr id="4" name="מציין מיקום של תאריך 3">
            <a:extLst>
              <a:ext uri="{FF2B5EF4-FFF2-40B4-BE49-F238E27FC236}">
                <a16:creationId xmlns:a16="http://schemas.microsoft.com/office/drawing/2014/main" id="{DACDF9DD-ECD0-2955-5B00-959FA0C9F89E}"/>
              </a:ext>
            </a:extLst>
          </p:cNvPr>
          <p:cNvSpPr>
            <a:spLocks noGrp="1"/>
          </p:cNvSpPr>
          <p:nvPr>
            <p:ph type="dt" sz="half" idx="10"/>
          </p:nvPr>
        </p:nvSpPr>
        <p:spPr/>
        <p:txBody>
          <a:bodyPr/>
          <a:lstStyle/>
          <a:p>
            <a:fld id="{25F6CA1C-6C15-4B85-9538-4C1A559A5D17}" type="datetime9">
              <a:rPr lang="he-IL" smtClean="0"/>
              <a:t>16 אוגוסט, 2022</a:t>
            </a:fld>
            <a:endParaRPr lang="en-US" dirty="0"/>
          </a:p>
        </p:txBody>
      </p:sp>
      <p:sp>
        <p:nvSpPr>
          <p:cNvPr id="5" name="מציין מיקום של כותרת תחתונה 4">
            <a:extLst>
              <a:ext uri="{FF2B5EF4-FFF2-40B4-BE49-F238E27FC236}">
                <a16:creationId xmlns:a16="http://schemas.microsoft.com/office/drawing/2014/main" id="{ADBC9626-FE9C-0FA1-A800-151E4876C1B7}"/>
              </a:ext>
            </a:extLst>
          </p:cNvPr>
          <p:cNvSpPr>
            <a:spLocks noGrp="1"/>
          </p:cNvSpPr>
          <p:nvPr>
            <p:ph type="ftr" sz="quarter" idx="11"/>
          </p:nvPr>
        </p:nvSpPr>
        <p:spPr/>
        <p:txBody>
          <a:bodyPr/>
          <a:lstStyle/>
          <a:p>
            <a:r>
              <a:rPr lang="he-IL"/>
              <a:t>אלון קרימגנד</a:t>
            </a:r>
            <a:endParaRPr lang="en-US" dirty="0"/>
          </a:p>
        </p:txBody>
      </p:sp>
      <p:sp>
        <p:nvSpPr>
          <p:cNvPr id="6" name="מציין מיקום של מספר שקופית 5">
            <a:extLst>
              <a:ext uri="{FF2B5EF4-FFF2-40B4-BE49-F238E27FC236}">
                <a16:creationId xmlns:a16="http://schemas.microsoft.com/office/drawing/2014/main" id="{2769572F-9674-8926-D88A-591B8A107D66}"/>
              </a:ext>
            </a:extLst>
          </p:cNvPr>
          <p:cNvSpPr>
            <a:spLocks noGrp="1"/>
          </p:cNvSpPr>
          <p:nvPr>
            <p:ph type="sldNum" sz="quarter" idx="12"/>
          </p:nvPr>
        </p:nvSpPr>
        <p:spPr/>
        <p:txBody>
          <a:bodyPr/>
          <a:lstStyle/>
          <a:p>
            <a:fld id="{8A7A6979-0714-4377-B894-6BE4C2D6E202}" type="slidenum">
              <a:rPr lang="en-US" smtClean="0"/>
              <a:pPr/>
              <a:t>24</a:t>
            </a:fld>
            <a:endParaRPr lang="en-US" dirty="0"/>
          </a:p>
        </p:txBody>
      </p:sp>
      <p:sp>
        <p:nvSpPr>
          <p:cNvPr id="7" name="מלבן 6">
            <a:extLst>
              <a:ext uri="{FF2B5EF4-FFF2-40B4-BE49-F238E27FC236}">
                <a16:creationId xmlns:a16="http://schemas.microsoft.com/office/drawing/2014/main" id="{9FD372E0-ED61-CD91-DE81-9225588E07B1}"/>
              </a:ext>
            </a:extLst>
          </p:cNvPr>
          <p:cNvSpPr/>
          <p:nvPr/>
        </p:nvSpPr>
        <p:spPr>
          <a:xfrm flipH="1">
            <a:off x="1827596" y="3137263"/>
            <a:ext cx="8536807" cy="583473"/>
          </a:xfrm>
          <a:prstGeom prst="rect">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spc="300">
              <a:solidFill>
                <a:schemeClr val="tx1"/>
              </a:solidFill>
              <a:latin typeface="Consolas" panose="020B0609020204030204" pitchFamily="49" charset="0"/>
            </a:endParaRPr>
          </a:p>
        </p:txBody>
      </p:sp>
      <p:sp>
        <p:nvSpPr>
          <p:cNvPr id="10" name="מלבן 9">
            <a:extLst>
              <a:ext uri="{FF2B5EF4-FFF2-40B4-BE49-F238E27FC236}">
                <a16:creationId xmlns:a16="http://schemas.microsoft.com/office/drawing/2014/main" id="{502B6802-6139-0FD0-4B9A-C9EB727E9F17}"/>
              </a:ext>
            </a:extLst>
          </p:cNvPr>
          <p:cNvSpPr/>
          <p:nvPr/>
        </p:nvSpPr>
        <p:spPr>
          <a:xfrm flipH="1">
            <a:off x="1827596" y="3137263"/>
            <a:ext cx="569121" cy="583473"/>
          </a:xfrm>
          <a:prstGeom prst="rect">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he-IL" spc="-150" dirty="0">
                <a:solidFill>
                  <a:schemeClr val="tx1"/>
                </a:solidFill>
                <a:latin typeface="Consolas" panose="020B0609020204030204" pitchFamily="49" charset="0"/>
              </a:rPr>
              <a:t>1</a:t>
            </a:r>
          </a:p>
        </p:txBody>
      </p:sp>
      <p:sp>
        <p:nvSpPr>
          <p:cNvPr id="11" name="מלבן 10">
            <a:extLst>
              <a:ext uri="{FF2B5EF4-FFF2-40B4-BE49-F238E27FC236}">
                <a16:creationId xmlns:a16="http://schemas.microsoft.com/office/drawing/2014/main" id="{504ED44F-7CD8-08FC-2B3C-7B14E6F6D17B}"/>
              </a:ext>
            </a:extLst>
          </p:cNvPr>
          <p:cNvSpPr/>
          <p:nvPr/>
        </p:nvSpPr>
        <p:spPr>
          <a:xfrm flipH="1">
            <a:off x="2396717" y="3137263"/>
            <a:ext cx="569121" cy="583473"/>
          </a:xfrm>
          <a:prstGeom prst="rect">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he-IL" spc="-150" dirty="0">
                <a:solidFill>
                  <a:schemeClr val="tx1"/>
                </a:solidFill>
                <a:latin typeface="Consolas" panose="020B0609020204030204" pitchFamily="49" charset="0"/>
              </a:rPr>
              <a:t>3</a:t>
            </a:r>
          </a:p>
        </p:txBody>
      </p:sp>
      <p:sp>
        <p:nvSpPr>
          <p:cNvPr id="12" name="מלבן 11">
            <a:extLst>
              <a:ext uri="{FF2B5EF4-FFF2-40B4-BE49-F238E27FC236}">
                <a16:creationId xmlns:a16="http://schemas.microsoft.com/office/drawing/2014/main" id="{747B887F-9052-C52E-BE57-30E721866BBD}"/>
              </a:ext>
            </a:extLst>
          </p:cNvPr>
          <p:cNvSpPr/>
          <p:nvPr/>
        </p:nvSpPr>
        <p:spPr>
          <a:xfrm flipH="1">
            <a:off x="2965837" y="3137263"/>
            <a:ext cx="569121" cy="583473"/>
          </a:xfrm>
          <a:prstGeom prst="rect">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he-IL" spc="-150" dirty="0">
                <a:solidFill>
                  <a:schemeClr val="tx1"/>
                </a:solidFill>
                <a:latin typeface="Consolas" panose="020B0609020204030204" pitchFamily="49" charset="0"/>
              </a:rPr>
              <a:t>10</a:t>
            </a:r>
          </a:p>
        </p:txBody>
      </p:sp>
      <p:sp>
        <p:nvSpPr>
          <p:cNvPr id="13" name="מלבן 12">
            <a:extLst>
              <a:ext uri="{FF2B5EF4-FFF2-40B4-BE49-F238E27FC236}">
                <a16:creationId xmlns:a16="http://schemas.microsoft.com/office/drawing/2014/main" id="{1BF458B9-237D-F871-7ABF-12C0110E680F}"/>
              </a:ext>
            </a:extLst>
          </p:cNvPr>
          <p:cNvSpPr/>
          <p:nvPr/>
        </p:nvSpPr>
        <p:spPr>
          <a:xfrm flipH="1">
            <a:off x="3534958" y="3137263"/>
            <a:ext cx="569121" cy="583473"/>
          </a:xfrm>
          <a:prstGeom prst="rect">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he-IL" spc="-150" dirty="0">
                <a:solidFill>
                  <a:schemeClr val="tx1"/>
                </a:solidFill>
                <a:latin typeface="Consolas" panose="020B0609020204030204" pitchFamily="49" charset="0"/>
              </a:rPr>
              <a:t>23</a:t>
            </a:r>
          </a:p>
        </p:txBody>
      </p:sp>
      <p:sp>
        <p:nvSpPr>
          <p:cNvPr id="14" name="מלבן 13">
            <a:extLst>
              <a:ext uri="{FF2B5EF4-FFF2-40B4-BE49-F238E27FC236}">
                <a16:creationId xmlns:a16="http://schemas.microsoft.com/office/drawing/2014/main" id="{3AE02006-FA89-BCA5-E48F-66551B206F6F}"/>
              </a:ext>
            </a:extLst>
          </p:cNvPr>
          <p:cNvSpPr/>
          <p:nvPr/>
        </p:nvSpPr>
        <p:spPr>
          <a:xfrm flipH="1">
            <a:off x="4104078" y="3137263"/>
            <a:ext cx="569121" cy="583473"/>
          </a:xfrm>
          <a:prstGeom prst="rect">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he-IL" spc="-150" dirty="0">
                <a:solidFill>
                  <a:schemeClr val="tx1"/>
                </a:solidFill>
                <a:latin typeface="Consolas" panose="020B0609020204030204" pitchFamily="49" charset="0"/>
              </a:rPr>
              <a:t>24</a:t>
            </a:r>
          </a:p>
        </p:txBody>
      </p:sp>
      <p:sp>
        <p:nvSpPr>
          <p:cNvPr id="15" name="מלבן 14">
            <a:extLst>
              <a:ext uri="{FF2B5EF4-FFF2-40B4-BE49-F238E27FC236}">
                <a16:creationId xmlns:a16="http://schemas.microsoft.com/office/drawing/2014/main" id="{E623B4F2-5A36-ED68-BF20-6538ECC578BC}"/>
              </a:ext>
            </a:extLst>
          </p:cNvPr>
          <p:cNvSpPr/>
          <p:nvPr/>
        </p:nvSpPr>
        <p:spPr>
          <a:xfrm flipH="1">
            <a:off x="4673199" y="3137264"/>
            <a:ext cx="569121" cy="583473"/>
          </a:xfrm>
          <a:prstGeom prst="rect">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pc="-150" dirty="0">
                <a:solidFill>
                  <a:schemeClr val="tx1"/>
                </a:solidFill>
                <a:latin typeface="Consolas" panose="020B0609020204030204" pitchFamily="49" charset="0"/>
              </a:rPr>
              <a:t>25</a:t>
            </a:r>
            <a:endParaRPr lang="he-IL" spc="-150" dirty="0">
              <a:solidFill>
                <a:schemeClr val="tx1"/>
              </a:solidFill>
              <a:latin typeface="Consolas" panose="020B0609020204030204" pitchFamily="49" charset="0"/>
            </a:endParaRPr>
          </a:p>
        </p:txBody>
      </p:sp>
      <p:sp>
        <p:nvSpPr>
          <p:cNvPr id="16" name="מלבן 15">
            <a:extLst>
              <a:ext uri="{FF2B5EF4-FFF2-40B4-BE49-F238E27FC236}">
                <a16:creationId xmlns:a16="http://schemas.microsoft.com/office/drawing/2014/main" id="{F60EAC00-0382-2C94-0EEB-EF5CFFA3783A}"/>
              </a:ext>
            </a:extLst>
          </p:cNvPr>
          <p:cNvSpPr/>
          <p:nvPr/>
        </p:nvSpPr>
        <p:spPr>
          <a:xfrm flipH="1">
            <a:off x="5242320" y="3137264"/>
            <a:ext cx="569121" cy="583473"/>
          </a:xfrm>
          <a:prstGeom prst="rect">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he-IL" spc="-150" dirty="0">
                <a:solidFill>
                  <a:schemeClr val="tx1"/>
                </a:solidFill>
                <a:latin typeface="Consolas" panose="020B0609020204030204" pitchFamily="49" charset="0"/>
              </a:rPr>
              <a:t>41</a:t>
            </a:r>
          </a:p>
        </p:txBody>
      </p:sp>
      <p:sp>
        <p:nvSpPr>
          <p:cNvPr id="17" name="מלבן 16">
            <a:extLst>
              <a:ext uri="{FF2B5EF4-FFF2-40B4-BE49-F238E27FC236}">
                <a16:creationId xmlns:a16="http://schemas.microsoft.com/office/drawing/2014/main" id="{578DF392-F47B-7A76-C65D-8F479AFF5A6A}"/>
              </a:ext>
            </a:extLst>
          </p:cNvPr>
          <p:cNvSpPr/>
          <p:nvPr/>
        </p:nvSpPr>
        <p:spPr>
          <a:xfrm flipH="1">
            <a:off x="5811440" y="3137264"/>
            <a:ext cx="569121" cy="583473"/>
          </a:xfrm>
          <a:prstGeom prst="rect">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he-IL" spc="-150" dirty="0">
                <a:solidFill>
                  <a:schemeClr val="tx1"/>
                </a:solidFill>
                <a:latin typeface="Consolas" panose="020B0609020204030204" pitchFamily="49" charset="0"/>
              </a:rPr>
              <a:t>47</a:t>
            </a:r>
          </a:p>
        </p:txBody>
      </p:sp>
      <p:sp>
        <p:nvSpPr>
          <p:cNvPr id="18" name="מלבן 17">
            <a:extLst>
              <a:ext uri="{FF2B5EF4-FFF2-40B4-BE49-F238E27FC236}">
                <a16:creationId xmlns:a16="http://schemas.microsoft.com/office/drawing/2014/main" id="{FC809695-870F-FE9C-8356-8456414995A3}"/>
              </a:ext>
            </a:extLst>
          </p:cNvPr>
          <p:cNvSpPr/>
          <p:nvPr/>
        </p:nvSpPr>
        <p:spPr>
          <a:xfrm flipH="1">
            <a:off x="6380561" y="3137264"/>
            <a:ext cx="569121" cy="583473"/>
          </a:xfrm>
          <a:prstGeom prst="rect">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he-IL" spc="-150" dirty="0">
                <a:solidFill>
                  <a:schemeClr val="tx1"/>
                </a:solidFill>
                <a:latin typeface="Consolas" panose="020B0609020204030204" pitchFamily="49" charset="0"/>
              </a:rPr>
              <a:t>55</a:t>
            </a:r>
          </a:p>
        </p:txBody>
      </p:sp>
      <p:sp>
        <p:nvSpPr>
          <p:cNvPr id="19" name="מלבן 18">
            <a:extLst>
              <a:ext uri="{FF2B5EF4-FFF2-40B4-BE49-F238E27FC236}">
                <a16:creationId xmlns:a16="http://schemas.microsoft.com/office/drawing/2014/main" id="{DE40FD6C-8A24-5B97-1C9A-4D9B68DAD941}"/>
              </a:ext>
            </a:extLst>
          </p:cNvPr>
          <p:cNvSpPr/>
          <p:nvPr/>
        </p:nvSpPr>
        <p:spPr>
          <a:xfrm flipH="1">
            <a:off x="6949681" y="3137264"/>
            <a:ext cx="569121" cy="583473"/>
          </a:xfrm>
          <a:prstGeom prst="rect">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he-IL" spc="-150" dirty="0">
                <a:solidFill>
                  <a:schemeClr val="tx1"/>
                </a:solidFill>
                <a:latin typeface="Consolas" panose="020B0609020204030204" pitchFamily="49" charset="0"/>
              </a:rPr>
              <a:t>78</a:t>
            </a:r>
          </a:p>
        </p:txBody>
      </p:sp>
      <p:sp>
        <p:nvSpPr>
          <p:cNvPr id="20" name="מלבן 19">
            <a:extLst>
              <a:ext uri="{FF2B5EF4-FFF2-40B4-BE49-F238E27FC236}">
                <a16:creationId xmlns:a16="http://schemas.microsoft.com/office/drawing/2014/main" id="{684ABC19-BD65-046D-D69E-40552C17769F}"/>
              </a:ext>
            </a:extLst>
          </p:cNvPr>
          <p:cNvSpPr/>
          <p:nvPr/>
        </p:nvSpPr>
        <p:spPr>
          <a:xfrm flipH="1">
            <a:off x="7518801" y="3137264"/>
            <a:ext cx="569121" cy="583473"/>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he-IL" spc="-150" dirty="0">
                <a:solidFill>
                  <a:schemeClr val="bg1"/>
                </a:solidFill>
                <a:latin typeface="Consolas" panose="020B0609020204030204" pitchFamily="49" charset="0"/>
              </a:rPr>
              <a:t>79</a:t>
            </a:r>
          </a:p>
        </p:txBody>
      </p:sp>
      <p:sp>
        <p:nvSpPr>
          <p:cNvPr id="21" name="מלבן 20">
            <a:extLst>
              <a:ext uri="{FF2B5EF4-FFF2-40B4-BE49-F238E27FC236}">
                <a16:creationId xmlns:a16="http://schemas.microsoft.com/office/drawing/2014/main" id="{F8425A41-6580-EE72-9276-1C6CCEE14F50}"/>
              </a:ext>
            </a:extLst>
          </p:cNvPr>
          <p:cNvSpPr/>
          <p:nvPr/>
        </p:nvSpPr>
        <p:spPr>
          <a:xfrm flipH="1">
            <a:off x="8087922" y="3137264"/>
            <a:ext cx="569121" cy="583473"/>
          </a:xfrm>
          <a:prstGeom prst="rect">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he-IL" spc="-150" dirty="0">
                <a:solidFill>
                  <a:schemeClr val="tx1"/>
                </a:solidFill>
                <a:latin typeface="Consolas" panose="020B0609020204030204" pitchFamily="49" charset="0"/>
              </a:rPr>
              <a:t>83</a:t>
            </a:r>
          </a:p>
        </p:txBody>
      </p:sp>
      <p:sp>
        <p:nvSpPr>
          <p:cNvPr id="22" name="מלבן 21">
            <a:extLst>
              <a:ext uri="{FF2B5EF4-FFF2-40B4-BE49-F238E27FC236}">
                <a16:creationId xmlns:a16="http://schemas.microsoft.com/office/drawing/2014/main" id="{DF0482D8-139B-C8E4-6866-1D31D7B1EA8D}"/>
              </a:ext>
            </a:extLst>
          </p:cNvPr>
          <p:cNvSpPr/>
          <p:nvPr/>
        </p:nvSpPr>
        <p:spPr>
          <a:xfrm flipH="1">
            <a:off x="8657042" y="3137264"/>
            <a:ext cx="569121" cy="583473"/>
          </a:xfrm>
          <a:prstGeom prst="rect">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he-IL" spc="-150" dirty="0">
                <a:solidFill>
                  <a:schemeClr val="tx1"/>
                </a:solidFill>
                <a:latin typeface="Consolas" panose="020B0609020204030204" pitchFamily="49" charset="0"/>
              </a:rPr>
              <a:t>86</a:t>
            </a:r>
          </a:p>
        </p:txBody>
      </p:sp>
      <p:sp>
        <p:nvSpPr>
          <p:cNvPr id="23" name="מלבן 22">
            <a:extLst>
              <a:ext uri="{FF2B5EF4-FFF2-40B4-BE49-F238E27FC236}">
                <a16:creationId xmlns:a16="http://schemas.microsoft.com/office/drawing/2014/main" id="{61364280-D00D-8291-1714-4C94F4BE301D}"/>
              </a:ext>
            </a:extLst>
          </p:cNvPr>
          <p:cNvSpPr/>
          <p:nvPr/>
        </p:nvSpPr>
        <p:spPr>
          <a:xfrm flipH="1">
            <a:off x="9226163" y="3137264"/>
            <a:ext cx="569121" cy="583473"/>
          </a:xfrm>
          <a:prstGeom prst="rect">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he-IL" spc="-150" dirty="0">
                <a:solidFill>
                  <a:schemeClr val="tx1"/>
                </a:solidFill>
                <a:latin typeface="Consolas" panose="020B0609020204030204" pitchFamily="49" charset="0"/>
              </a:rPr>
              <a:t>91</a:t>
            </a:r>
          </a:p>
        </p:txBody>
      </p:sp>
      <p:sp>
        <p:nvSpPr>
          <p:cNvPr id="24" name="מלבן 23">
            <a:extLst>
              <a:ext uri="{FF2B5EF4-FFF2-40B4-BE49-F238E27FC236}">
                <a16:creationId xmlns:a16="http://schemas.microsoft.com/office/drawing/2014/main" id="{031D5764-BC05-645B-AE35-44F6D86F51E6}"/>
              </a:ext>
            </a:extLst>
          </p:cNvPr>
          <p:cNvSpPr/>
          <p:nvPr/>
        </p:nvSpPr>
        <p:spPr>
          <a:xfrm flipH="1">
            <a:off x="9795283" y="3137264"/>
            <a:ext cx="569121" cy="583473"/>
          </a:xfrm>
          <a:prstGeom prst="rect">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pc="-150" dirty="0">
                <a:solidFill>
                  <a:schemeClr val="tx1"/>
                </a:solidFill>
                <a:latin typeface="Consolas" panose="020B0609020204030204" pitchFamily="49" charset="0"/>
              </a:rPr>
              <a:t>100</a:t>
            </a:r>
            <a:endParaRPr lang="he-IL" spc="-150" dirty="0">
              <a:solidFill>
                <a:schemeClr val="tx1"/>
              </a:solidFill>
              <a:latin typeface="Consolas" panose="020B0609020204030204" pitchFamily="49" charset="0"/>
            </a:endParaRPr>
          </a:p>
        </p:txBody>
      </p:sp>
      <p:sp>
        <p:nvSpPr>
          <p:cNvPr id="30" name="סוגר מסולסל שמאלי 29">
            <a:extLst>
              <a:ext uri="{FF2B5EF4-FFF2-40B4-BE49-F238E27FC236}">
                <a16:creationId xmlns:a16="http://schemas.microsoft.com/office/drawing/2014/main" id="{49C4EC93-D856-E2CE-F8F4-D7D01F530402}"/>
              </a:ext>
            </a:extLst>
          </p:cNvPr>
          <p:cNvSpPr/>
          <p:nvPr/>
        </p:nvSpPr>
        <p:spPr>
          <a:xfrm rot="16200000">
            <a:off x="7727149" y="3875145"/>
            <a:ext cx="163961" cy="557590"/>
          </a:xfrm>
          <a:prstGeom prst="leftBrace">
            <a:avLst>
              <a:gd name="adj1" fmla="val 64556"/>
              <a:gd name="adj2" fmla="val 50000"/>
            </a:avLst>
          </a:prstGeom>
          <a:ln w="19050">
            <a:solidFill>
              <a:schemeClr val="accent1"/>
            </a:solidFill>
          </a:ln>
        </p:spPr>
        <p:style>
          <a:lnRef idx="1">
            <a:schemeClr val="accent1"/>
          </a:lnRef>
          <a:fillRef idx="0">
            <a:schemeClr val="accent1"/>
          </a:fillRef>
          <a:effectRef idx="0">
            <a:schemeClr val="accent1"/>
          </a:effectRef>
          <a:fontRef idx="minor">
            <a:schemeClr val="tx1"/>
          </a:fontRef>
        </p:style>
        <p:txBody>
          <a:bodyPr rtlCol="1" anchor="ctr"/>
          <a:lstStyle/>
          <a:p>
            <a:pPr algn="ctr"/>
            <a:endParaRPr lang="he-IL">
              <a:solidFill>
                <a:schemeClr val="accent1"/>
              </a:solidFill>
            </a:endParaRPr>
          </a:p>
        </p:txBody>
      </p:sp>
      <p:sp>
        <p:nvSpPr>
          <p:cNvPr id="31" name="תיבת טקסט 30">
            <a:extLst>
              <a:ext uri="{FF2B5EF4-FFF2-40B4-BE49-F238E27FC236}">
                <a16:creationId xmlns:a16="http://schemas.microsoft.com/office/drawing/2014/main" id="{51AE1C2D-CEED-CF59-BF9C-17E29FA2B1CC}"/>
              </a:ext>
            </a:extLst>
          </p:cNvPr>
          <p:cNvSpPr txBox="1"/>
          <p:nvPr/>
        </p:nvSpPr>
        <p:spPr>
          <a:xfrm>
            <a:off x="6860634" y="4423170"/>
            <a:ext cx="1885453" cy="369332"/>
          </a:xfrm>
          <a:prstGeom prst="rect">
            <a:avLst/>
          </a:prstGeom>
          <a:noFill/>
        </p:spPr>
        <p:txBody>
          <a:bodyPr wrap="none" rtlCol="1">
            <a:spAutoFit/>
          </a:bodyPr>
          <a:lstStyle/>
          <a:p>
            <a:pPr algn="ctr"/>
            <a:r>
              <a:rPr lang="he-IL" dirty="0">
                <a:solidFill>
                  <a:schemeClr val="accent1"/>
                </a:solidFill>
              </a:rPr>
              <a:t>אזור החיפוש הנוכחי</a:t>
            </a:r>
          </a:p>
        </p:txBody>
      </p:sp>
      <p:sp>
        <p:nvSpPr>
          <p:cNvPr id="25" name="מלבן 24">
            <a:extLst>
              <a:ext uri="{FF2B5EF4-FFF2-40B4-BE49-F238E27FC236}">
                <a16:creationId xmlns:a16="http://schemas.microsoft.com/office/drawing/2014/main" id="{8070C557-EBF4-CD31-7F70-A4774B6DE842}"/>
              </a:ext>
            </a:extLst>
          </p:cNvPr>
          <p:cNvSpPr/>
          <p:nvPr/>
        </p:nvSpPr>
        <p:spPr>
          <a:xfrm>
            <a:off x="7495739" y="1747369"/>
            <a:ext cx="592183" cy="583473"/>
          </a:xfrm>
          <a:prstGeom prst="rect">
            <a:avLst/>
          </a:prstGeom>
          <a:solidFill>
            <a:srgbClr val="9421F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solidFill>
                  <a:schemeClr val="tx1"/>
                </a:solidFill>
              </a:rPr>
              <a:t>79?</a:t>
            </a:r>
            <a:endParaRPr lang="he-IL" dirty="0">
              <a:solidFill>
                <a:schemeClr val="tx1"/>
              </a:solidFill>
            </a:endParaRPr>
          </a:p>
        </p:txBody>
      </p:sp>
    </p:spTree>
    <p:extLst>
      <p:ext uri="{BB962C8B-B14F-4D97-AF65-F5344CB8AC3E}">
        <p14:creationId xmlns:p14="http://schemas.microsoft.com/office/powerpoint/2010/main" val="277831157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כותרת 2">
            <a:extLst>
              <a:ext uri="{FF2B5EF4-FFF2-40B4-BE49-F238E27FC236}">
                <a16:creationId xmlns:a16="http://schemas.microsoft.com/office/drawing/2014/main" id="{7D6913C6-0D9B-9D26-86E3-4608946110C8}"/>
              </a:ext>
            </a:extLst>
          </p:cNvPr>
          <p:cNvSpPr>
            <a:spLocks noGrp="1"/>
          </p:cNvSpPr>
          <p:nvPr>
            <p:ph type="title"/>
          </p:nvPr>
        </p:nvSpPr>
        <p:spPr/>
        <p:txBody>
          <a:bodyPr>
            <a:normAutofit fontScale="90000"/>
          </a:bodyPr>
          <a:lstStyle/>
          <a:p>
            <a:r>
              <a:rPr lang="he-IL" dirty="0"/>
              <a:t>חיפוש בינארי</a:t>
            </a:r>
          </a:p>
        </p:txBody>
      </p:sp>
      <p:sp>
        <p:nvSpPr>
          <p:cNvPr id="4" name="מציין מיקום של תאריך 3">
            <a:extLst>
              <a:ext uri="{FF2B5EF4-FFF2-40B4-BE49-F238E27FC236}">
                <a16:creationId xmlns:a16="http://schemas.microsoft.com/office/drawing/2014/main" id="{DACDF9DD-ECD0-2955-5B00-959FA0C9F89E}"/>
              </a:ext>
            </a:extLst>
          </p:cNvPr>
          <p:cNvSpPr>
            <a:spLocks noGrp="1"/>
          </p:cNvSpPr>
          <p:nvPr>
            <p:ph type="dt" sz="half" idx="10"/>
          </p:nvPr>
        </p:nvSpPr>
        <p:spPr/>
        <p:txBody>
          <a:bodyPr/>
          <a:lstStyle/>
          <a:p>
            <a:fld id="{25F6CA1C-6C15-4B85-9538-4C1A559A5D17}" type="datetime9">
              <a:rPr lang="he-IL" smtClean="0"/>
              <a:t>16 אוגוסט, 2022</a:t>
            </a:fld>
            <a:endParaRPr lang="en-US" dirty="0"/>
          </a:p>
        </p:txBody>
      </p:sp>
      <p:sp>
        <p:nvSpPr>
          <p:cNvPr id="5" name="מציין מיקום של כותרת תחתונה 4">
            <a:extLst>
              <a:ext uri="{FF2B5EF4-FFF2-40B4-BE49-F238E27FC236}">
                <a16:creationId xmlns:a16="http://schemas.microsoft.com/office/drawing/2014/main" id="{ADBC9626-FE9C-0FA1-A800-151E4876C1B7}"/>
              </a:ext>
            </a:extLst>
          </p:cNvPr>
          <p:cNvSpPr>
            <a:spLocks noGrp="1"/>
          </p:cNvSpPr>
          <p:nvPr>
            <p:ph type="ftr" sz="quarter" idx="11"/>
          </p:nvPr>
        </p:nvSpPr>
        <p:spPr/>
        <p:txBody>
          <a:bodyPr/>
          <a:lstStyle/>
          <a:p>
            <a:r>
              <a:rPr lang="he-IL"/>
              <a:t>אלון קרימגנד</a:t>
            </a:r>
            <a:endParaRPr lang="en-US" dirty="0"/>
          </a:p>
        </p:txBody>
      </p:sp>
      <p:sp>
        <p:nvSpPr>
          <p:cNvPr id="6" name="מציין מיקום של מספר שקופית 5">
            <a:extLst>
              <a:ext uri="{FF2B5EF4-FFF2-40B4-BE49-F238E27FC236}">
                <a16:creationId xmlns:a16="http://schemas.microsoft.com/office/drawing/2014/main" id="{2769572F-9674-8926-D88A-591B8A107D66}"/>
              </a:ext>
            </a:extLst>
          </p:cNvPr>
          <p:cNvSpPr>
            <a:spLocks noGrp="1"/>
          </p:cNvSpPr>
          <p:nvPr>
            <p:ph type="sldNum" sz="quarter" idx="12"/>
          </p:nvPr>
        </p:nvSpPr>
        <p:spPr/>
        <p:txBody>
          <a:bodyPr/>
          <a:lstStyle/>
          <a:p>
            <a:fld id="{8A7A6979-0714-4377-B894-6BE4C2D6E202}" type="slidenum">
              <a:rPr lang="en-US" smtClean="0"/>
              <a:pPr/>
              <a:t>25</a:t>
            </a:fld>
            <a:endParaRPr lang="en-US" dirty="0"/>
          </a:p>
        </p:txBody>
      </p:sp>
      <p:sp>
        <p:nvSpPr>
          <p:cNvPr id="7" name="מלבן 6">
            <a:extLst>
              <a:ext uri="{FF2B5EF4-FFF2-40B4-BE49-F238E27FC236}">
                <a16:creationId xmlns:a16="http://schemas.microsoft.com/office/drawing/2014/main" id="{9FD372E0-ED61-CD91-DE81-9225588E07B1}"/>
              </a:ext>
            </a:extLst>
          </p:cNvPr>
          <p:cNvSpPr/>
          <p:nvPr/>
        </p:nvSpPr>
        <p:spPr>
          <a:xfrm flipH="1">
            <a:off x="1827596" y="3137263"/>
            <a:ext cx="8536807" cy="583473"/>
          </a:xfrm>
          <a:prstGeom prst="rect">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spc="300">
              <a:solidFill>
                <a:schemeClr val="tx1"/>
              </a:solidFill>
              <a:latin typeface="Consolas" panose="020B0609020204030204" pitchFamily="49" charset="0"/>
            </a:endParaRPr>
          </a:p>
        </p:txBody>
      </p:sp>
      <p:sp>
        <p:nvSpPr>
          <p:cNvPr id="10" name="מלבן 9">
            <a:extLst>
              <a:ext uri="{FF2B5EF4-FFF2-40B4-BE49-F238E27FC236}">
                <a16:creationId xmlns:a16="http://schemas.microsoft.com/office/drawing/2014/main" id="{502B6802-6139-0FD0-4B9A-C9EB727E9F17}"/>
              </a:ext>
            </a:extLst>
          </p:cNvPr>
          <p:cNvSpPr/>
          <p:nvPr/>
        </p:nvSpPr>
        <p:spPr>
          <a:xfrm flipH="1">
            <a:off x="1827596" y="3137263"/>
            <a:ext cx="569121" cy="583473"/>
          </a:xfrm>
          <a:prstGeom prst="rect">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he-IL" spc="-150" dirty="0">
                <a:solidFill>
                  <a:schemeClr val="tx1"/>
                </a:solidFill>
                <a:latin typeface="Consolas" panose="020B0609020204030204" pitchFamily="49" charset="0"/>
              </a:rPr>
              <a:t>1</a:t>
            </a:r>
          </a:p>
        </p:txBody>
      </p:sp>
      <p:sp>
        <p:nvSpPr>
          <p:cNvPr id="11" name="מלבן 10">
            <a:extLst>
              <a:ext uri="{FF2B5EF4-FFF2-40B4-BE49-F238E27FC236}">
                <a16:creationId xmlns:a16="http://schemas.microsoft.com/office/drawing/2014/main" id="{504ED44F-7CD8-08FC-2B3C-7B14E6F6D17B}"/>
              </a:ext>
            </a:extLst>
          </p:cNvPr>
          <p:cNvSpPr/>
          <p:nvPr/>
        </p:nvSpPr>
        <p:spPr>
          <a:xfrm flipH="1">
            <a:off x="2396717" y="3137263"/>
            <a:ext cx="569121" cy="583473"/>
          </a:xfrm>
          <a:prstGeom prst="rect">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he-IL" spc="-150" dirty="0">
                <a:solidFill>
                  <a:schemeClr val="tx1"/>
                </a:solidFill>
                <a:latin typeface="Consolas" panose="020B0609020204030204" pitchFamily="49" charset="0"/>
              </a:rPr>
              <a:t>3</a:t>
            </a:r>
          </a:p>
        </p:txBody>
      </p:sp>
      <p:sp>
        <p:nvSpPr>
          <p:cNvPr id="12" name="מלבן 11">
            <a:extLst>
              <a:ext uri="{FF2B5EF4-FFF2-40B4-BE49-F238E27FC236}">
                <a16:creationId xmlns:a16="http://schemas.microsoft.com/office/drawing/2014/main" id="{747B887F-9052-C52E-BE57-30E721866BBD}"/>
              </a:ext>
            </a:extLst>
          </p:cNvPr>
          <p:cNvSpPr/>
          <p:nvPr/>
        </p:nvSpPr>
        <p:spPr>
          <a:xfrm flipH="1">
            <a:off x="2965837" y="3137263"/>
            <a:ext cx="569121" cy="583473"/>
          </a:xfrm>
          <a:prstGeom prst="rect">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he-IL" spc="-150" dirty="0">
                <a:solidFill>
                  <a:schemeClr val="tx1"/>
                </a:solidFill>
                <a:latin typeface="Consolas" panose="020B0609020204030204" pitchFamily="49" charset="0"/>
              </a:rPr>
              <a:t>10</a:t>
            </a:r>
          </a:p>
        </p:txBody>
      </p:sp>
      <p:sp>
        <p:nvSpPr>
          <p:cNvPr id="13" name="מלבן 12">
            <a:extLst>
              <a:ext uri="{FF2B5EF4-FFF2-40B4-BE49-F238E27FC236}">
                <a16:creationId xmlns:a16="http://schemas.microsoft.com/office/drawing/2014/main" id="{1BF458B9-237D-F871-7ABF-12C0110E680F}"/>
              </a:ext>
            </a:extLst>
          </p:cNvPr>
          <p:cNvSpPr/>
          <p:nvPr/>
        </p:nvSpPr>
        <p:spPr>
          <a:xfrm flipH="1">
            <a:off x="3534958" y="3137263"/>
            <a:ext cx="569121" cy="583473"/>
          </a:xfrm>
          <a:prstGeom prst="rect">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he-IL" spc="-150" dirty="0">
                <a:solidFill>
                  <a:schemeClr val="tx1"/>
                </a:solidFill>
                <a:latin typeface="Consolas" panose="020B0609020204030204" pitchFamily="49" charset="0"/>
              </a:rPr>
              <a:t>23</a:t>
            </a:r>
          </a:p>
        </p:txBody>
      </p:sp>
      <p:sp>
        <p:nvSpPr>
          <p:cNvPr id="14" name="מלבן 13">
            <a:extLst>
              <a:ext uri="{FF2B5EF4-FFF2-40B4-BE49-F238E27FC236}">
                <a16:creationId xmlns:a16="http://schemas.microsoft.com/office/drawing/2014/main" id="{3AE02006-FA89-BCA5-E48F-66551B206F6F}"/>
              </a:ext>
            </a:extLst>
          </p:cNvPr>
          <p:cNvSpPr/>
          <p:nvPr/>
        </p:nvSpPr>
        <p:spPr>
          <a:xfrm flipH="1">
            <a:off x="4104078" y="3137263"/>
            <a:ext cx="569121" cy="583473"/>
          </a:xfrm>
          <a:prstGeom prst="rect">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he-IL" spc="-150" dirty="0">
                <a:solidFill>
                  <a:schemeClr val="tx1"/>
                </a:solidFill>
                <a:latin typeface="Consolas" panose="020B0609020204030204" pitchFamily="49" charset="0"/>
              </a:rPr>
              <a:t>24</a:t>
            </a:r>
          </a:p>
        </p:txBody>
      </p:sp>
      <p:sp>
        <p:nvSpPr>
          <p:cNvPr id="15" name="מלבן 14">
            <a:extLst>
              <a:ext uri="{FF2B5EF4-FFF2-40B4-BE49-F238E27FC236}">
                <a16:creationId xmlns:a16="http://schemas.microsoft.com/office/drawing/2014/main" id="{E623B4F2-5A36-ED68-BF20-6538ECC578BC}"/>
              </a:ext>
            </a:extLst>
          </p:cNvPr>
          <p:cNvSpPr/>
          <p:nvPr/>
        </p:nvSpPr>
        <p:spPr>
          <a:xfrm flipH="1">
            <a:off x="4673199" y="3137264"/>
            <a:ext cx="569121" cy="583473"/>
          </a:xfrm>
          <a:prstGeom prst="rect">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pc="-150" dirty="0">
                <a:solidFill>
                  <a:schemeClr val="tx1"/>
                </a:solidFill>
                <a:latin typeface="Consolas" panose="020B0609020204030204" pitchFamily="49" charset="0"/>
              </a:rPr>
              <a:t>25</a:t>
            </a:r>
            <a:endParaRPr lang="he-IL" spc="-150" dirty="0">
              <a:solidFill>
                <a:schemeClr val="tx1"/>
              </a:solidFill>
              <a:latin typeface="Consolas" panose="020B0609020204030204" pitchFamily="49" charset="0"/>
            </a:endParaRPr>
          </a:p>
        </p:txBody>
      </p:sp>
      <p:sp>
        <p:nvSpPr>
          <p:cNvPr id="16" name="מלבן 15">
            <a:extLst>
              <a:ext uri="{FF2B5EF4-FFF2-40B4-BE49-F238E27FC236}">
                <a16:creationId xmlns:a16="http://schemas.microsoft.com/office/drawing/2014/main" id="{F60EAC00-0382-2C94-0EEB-EF5CFFA3783A}"/>
              </a:ext>
            </a:extLst>
          </p:cNvPr>
          <p:cNvSpPr/>
          <p:nvPr/>
        </p:nvSpPr>
        <p:spPr>
          <a:xfrm flipH="1">
            <a:off x="5242320" y="3137264"/>
            <a:ext cx="569121" cy="583473"/>
          </a:xfrm>
          <a:prstGeom prst="rect">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he-IL" spc="-150" dirty="0">
                <a:solidFill>
                  <a:schemeClr val="tx1"/>
                </a:solidFill>
                <a:latin typeface="Consolas" panose="020B0609020204030204" pitchFamily="49" charset="0"/>
              </a:rPr>
              <a:t>41</a:t>
            </a:r>
          </a:p>
        </p:txBody>
      </p:sp>
      <p:sp>
        <p:nvSpPr>
          <p:cNvPr id="17" name="מלבן 16">
            <a:extLst>
              <a:ext uri="{FF2B5EF4-FFF2-40B4-BE49-F238E27FC236}">
                <a16:creationId xmlns:a16="http://schemas.microsoft.com/office/drawing/2014/main" id="{578DF392-F47B-7A76-C65D-8F479AFF5A6A}"/>
              </a:ext>
            </a:extLst>
          </p:cNvPr>
          <p:cNvSpPr/>
          <p:nvPr/>
        </p:nvSpPr>
        <p:spPr>
          <a:xfrm flipH="1">
            <a:off x="5811440" y="3137264"/>
            <a:ext cx="569121" cy="583473"/>
          </a:xfrm>
          <a:prstGeom prst="rect">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he-IL" spc="-150" dirty="0">
                <a:solidFill>
                  <a:schemeClr val="tx1"/>
                </a:solidFill>
                <a:latin typeface="Consolas" panose="020B0609020204030204" pitchFamily="49" charset="0"/>
              </a:rPr>
              <a:t>47</a:t>
            </a:r>
          </a:p>
        </p:txBody>
      </p:sp>
      <p:sp>
        <p:nvSpPr>
          <p:cNvPr id="18" name="מלבן 17">
            <a:extLst>
              <a:ext uri="{FF2B5EF4-FFF2-40B4-BE49-F238E27FC236}">
                <a16:creationId xmlns:a16="http://schemas.microsoft.com/office/drawing/2014/main" id="{FC809695-870F-FE9C-8356-8456414995A3}"/>
              </a:ext>
            </a:extLst>
          </p:cNvPr>
          <p:cNvSpPr/>
          <p:nvPr/>
        </p:nvSpPr>
        <p:spPr>
          <a:xfrm flipH="1">
            <a:off x="6380561" y="3137264"/>
            <a:ext cx="569121" cy="583473"/>
          </a:xfrm>
          <a:prstGeom prst="rect">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he-IL" spc="-150" dirty="0">
                <a:solidFill>
                  <a:schemeClr val="tx1"/>
                </a:solidFill>
                <a:latin typeface="Consolas" panose="020B0609020204030204" pitchFamily="49" charset="0"/>
              </a:rPr>
              <a:t>55</a:t>
            </a:r>
          </a:p>
        </p:txBody>
      </p:sp>
      <p:sp>
        <p:nvSpPr>
          <p:cNvPr id="19" name="מלבן 18">
            <a:extLst>
              <a:ext uri="{FF2B5EF4-FFF2-40B4-BE49-F238E27FC236}">
                <a16:creationId xmlns:a16="http://schemas.microsoft.com/office/drawing/2014/main" id="{DE40FD6C-8A24-5B97-1C9A-4D9B68DAD941}"/>
              </a:ext>
            </a:extLst>
          </p:cNvPr>
          <p:cNvSpPr/>
          <p:nvPr/>
        </p:nvSpPr>
        <p:spPr>
          <a:xfrm flipH="1">
            <a:off x="6949681" y="3137264"/>
            <a:ext cx="569121" cy="583473"/>
          </a:xfrm>
          <a:prstGeom prst="rect">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he-IL" spc="-150" dirty="0">
                <a:solidFill>
                  <a:schemeClr val="tx1"/>
                </a:solidFill>
                <a:latin typeface="Consolas" panose="020B0609020204030204" pitchFamily="49" charset="0"/>
              </a:rPr>
              <a:t>78</a:t>
            </a:r>
          </a:p>
        </p:txBody>
      </p:sp>
      <p:sp>
        <p:nvSpPr>
          <p:cNvPr id="20" name="מלבן 19">
            <a:extLst>
              <a:ext uri="{FF2B5EF4-FFF2-40B4-BE49-F238E27FC236}">
                <a16:creationId xmlns:a16="http://schemas.microsoft.com/office/drawing/2014/main" id="{684ABC19-BD65-046D-D69E-40552C17769F}"/>
              </a:ext>
            </a:extLst>
          </p:cNvPr>
          <p:cNvSpPr/>
          <p:nvPr/>
        </p:nvSpPr>
        <p:spPr>
          <a:xfrm flipH="1">
            <a:off x="7518801" y="3137264"/>
            <a:ext cx="569121" cy="583473"/>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he-IL" spc="-150" dirty="0">
                <a:solidFill>
                  <a:schemeClr val="bg1"/>
                </a:solidFill>
                <a:latin typeface="Consolas" panose="020B0609020204030204" pitchFamily="49" charset="0"/>
              </a:rPr>
              <a:t>79</a:t>
            </a:r>
          </a:p>
        </p:txBody>
      </p:sp>
      <p:sp>
        <p:nvSpPr>
          <p:cNvPr id="21" name="מלבן 20">
            <a:extLst>
              <a:ext uri="{FF2B5EF4-FFF2-40B4-BE49-F238E27FC236}">
                <a16:creationId xmlns:a16="http://schemas.microsoft.com/office/drawing/2014/main" id="{F8425A41-6580-EE72-9276-1C6CCEE14F50}"/>
              </a:ext>
            </a:extLst>
          </p:cNvPr>
          <p:cNvSpPr/>
          <p:nvPr/>
        </p:nvSpPr>
        <p:spPr>
          <a:xfrm flipH="1">
            <a:off x="8087922" y="3137264"/>
            <a:ext cx="569121" cy="583473"/>
          </a:xfrm>
          <a:prstGeom prst="rect">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he-IL" spc="-150" dirty="0">
                <a:solidFill>
                  <a:schemeClr val="tx1"/>
                </a:solidFill>
                <a:latin typeface="Consolas" panose="020B0609020204030204" pitchFamily="49" charset="0"/>
              </a:rPr>
              <a:t>83</a:t>
            </a:r>
          </a:p>
        </p:txBody>
      </p:sp>
      <p:sp>
        <p:nvSpPr>
          <p:cNvPr id="22" name="מלבן 21">
            <a:extLst>
              <a:ext uri="{FF2B5EF4-FFF2-40B4-BE49-F238E27FC236}">
                <a16:creationId xmlns:a16="http://schemas.microsoft.com/office/drawing/2014/main" id="{DF0482D8-139B-C8E4-6866-1D31D7B1EA8D}"/>
              </a:ext>
            </a:extLst>
          </p:cNvPr>
          <p:cNvSpPr/>
          <p:nvPr/>
        </p:nvSpPr>
        <p:spPr>
          <a:xfrm flipH="1">
            <a:off x="8657042" y="3137264"/>
            <a:ext cx="569121" cy="583473"/>
          </a:xfrm>
          <a:prstGeom prst="rect">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he-IL" spc="-150" dirty="0">
                <a:solidFill>
                  <a:schemeClr val="tx1"/>
                </a:solidFill>
                <a:latin typeface="Consolas" panose="020B0609020204030204" pitchFamily="49" charset="0"/>
              </a:rPr>
              <a:t>86</a:t>
            </a:r>
          </a:p>
        </p:txBody>
      </p:sp>
      <p:sp>
        <p:nvSpPr>
          <p:cNvPr id="23" name="מלבן 22">
            <a:extLst>
              <a:ext uri="{FF2B5EF4-FFF2-40B4-BE49-F238E27FC236}">
                <a16:creationId xmlns:a16="http://schemas.microsoft.com/office/drawing/2014/main" id="{61364280-D00D-8291-1714-4C94F4BE301D}"/>
              </a:ext>
            </a:extLst>
          </p:cNvPr>
          <p:cNvSpPr/>
          <p:nvPr/>
        </p:nvSpPr>
        <p:spPr>
          <a:xfrm flipH="1">
            <a:off x="9226163" y="3137264"/>
            <a:ext cx="569121" cy="583473"/>
          </a:xfrm>
          <a:prstGeom prst="rect">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he-IL" spc="-150" dirty="0">
                <a:solidFill>
                  <a:schemeClr val="tx1"/>
                </a:solidFill>
                <a:latin typeface="Consolas" panose="020B0609020204030204" pitchFamily="49" charset="0"/>
              </a:rPr>
              <a:t>91</a:t>
            </a:r>
          </a:p>
        </p:txBody>
      </p:sp>
      <p:sp>
        <p:nvSpPr>
          <p:cNvPr id="24" name="מלבן 23">
            <a:extLst>
              <a:ext uri="{FF2B5EF4-FFF2-40B4-BE49-F238E27FC236}">
                <a16:creationId xmlns:a16="http://schemas.microsoft.com/office/drawing/2014/main" id="{031D5764-BC05-645B-AE35-44F6D86F51E6}"/>
              </a:ext>
            </a:extLst>
          </p:cNvPr>
          <p:cNvSpPr/>
          <p:nvPr/>
        </p:nvSpPr>
        <p:spPr>
          <a:xfrm flipH="1">
            <a:off x="9795283" y="3137264"/>
            <a:ext cx="569121" cy="583473"/>
          </a:xfrm>
          <a:prstGeom prst="rect">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pc="-150" dirty="0">
                <a:solidFill>
                  <a:schemeClr val="tx1"/>
                </a:solidFill>
                <a:latin typeface="Consolas" panose="020B0609020204030204" pitchFamily="49" charset="0"/>
              </a:rPr>
              <a:t>100</a:t>
            </a:r>
            <a:endParaRPr lang="he-IL" spc="-150" dirty="0">
              <a:solidFill>
                <a:schemeClr val="tx1"/>
              </a:solidFill>
              <a:latin typeface="Consolas" panose="020B0609020204030204" pitchFamily="49" charset="0"/>
            </a:endParaRPr>
          </a:p>
        </p:txBody>
      </p:sp>
      <p:sp>
        <p:nvSpPr>
          <p:cNvPr id="30" name="סוגר מסולסל שמאלי 29">
            <a:extLst>
              <a:ext uri="{FF2B5EF4-FFF2-40B4-BE49-F238E27FC236}">
                <a16:creationId xmlns:a16="http://schemas.microsoft.com/office/drawing/2014/main" id="{49C4EC93-D856-E2CE-F8F4-D7D01F530402}"/>
              </a:ext>
            </a:extLst>
          </p:cNvPr>
          <p:cNvSpPr/>
          <p:nvPr/>
        </p:nvSpPr>
        <p:spPr>
          <a:xfrm rot="16200000">
            <a:off x="7727149" y="3875145"/>
            <a:ext cx="163961" cy="557590"/>
          </a:xfrm>
          <a:prstGeom prst="leftBrace">
            <a:avLst>
              <a:gd name="adj1" fmla="val 64556"/>
              <a:gd name="adj2" fmla="val 50000"/>
            </a:avLst>
          </a:prstGeom>
          <a:ln w="19050">
            <a:solidFill>
              <a:schemeClr val="accent1"/>
            </a:solidFill>
          </a:ln>
        </p:spPr>
        <p:style>
          <a:lnRef idx="1">
            <a:schemeClr val="accent1"/>
          </a:lnRef>
          <a:fillRef idx="0">
            <a:schemeClr val="accent1"/>
          </a:fillRef>
          <a:effectRef idx="0">
            <a:schemeClr val="accent1"/>
          </a:effectRef>
          <a:fontRef idx="minor">
            <a:schemeClr val="tx1"/>
          </a:fontRef>
        </p:style>
        <p:txBody>
          <a:bodyPr rtlCol="1" anchor="ctr"/>
          <a:lstStyle/>
          <a:p>
            <a:pPr algn="ctr"/>
            <a:endParaRPr lang="he-IL">
              <a:solidFill>
                <a:schemeClr val="accent1"/>
              </a:solidFill>
            </a:endParaRPr>
          </a:p>
        </p:txBody>
      </p:sp>
      <p:sp>
        <p:nvSpPr>
          <p:cNvPr id="31" name="תיבת טקסט 30">
            <a:extLst>
              <a:ext uri="{FF2B5EF4-FFF2-40B4-BE49-F238E27FC236}">
                <a16:creationId xmlns:a16="http://schemas.microsoft.com/office/drawing/2014/main" id="{51AE1C2D-CEED-CF59-BF9C-17E29FA2B1CC}"/>
              </a:ext>
            </a:extLst>
          </p:cNvPr>
          <p:cNvSpPr txBox="1"/>
          <p:nvPr/>
        </p:nvSpPr>
        <p:spPr>
          <a:xfrm>
            <a:off x="6860634" y="4423170"/>
            <a:ext cx="1885453" cy="369332"/>
          </a:xfrm>
          <a:prstGeom prst="rect">
            <a:avLst/>
          </a:prstGeom>
          <a:noFill/>
        </p:spPr>
        <p:txBody>
          <a:bodyPr wrap="none" rtlCol="1">
            <a:spAutoFit/>
          </a:bodyPr>
          <a:lstStyle/>
          <a:p>
            <a:pPr algn="ctr"/>
            <a:r>
              <a:rPr lang="he-IL" dirty="0">
                <a:solidFill>
                  <a:schemeClr val="accent1"/>
                </a:solidFill>
              </a:rPr>
              <a:t>אזור החיפוש הנוכחי</a:t>
            </a:r>
          </a:p>
        </p:txBody>
      </p:sp>
      <p:sp>
        <p:nvSpPr>
          <p:cNvPr id="25" name="מלבן 24">
            <a:extLst>
              <a:ext uri="{FF2B5EF4-FFF2-40B4-BE49-F238E27FC236}">
                <a16:creationId xmlns:a16="http://schemas.microsoft.com/office/drawing/2014/main" id="{8070C557-EBF4-CD31-7F70-A4774B6DE842}"/>
              </a:ext>
            </a:extLst>
          </p:cNvPr>
          <p:cNvSpPr/>
          <p:nvPr/>
        </p:nvSpPr>
        <p:spPr>
          <a:xfrm>
            <a:off x="7495739" y="1747369"/>
            <a:ext cx="592183" cy="583473"/>
          </a:xfrm>
          <a:prstGeom prst="rect">
            <a:avLst/>
          </a:prstGeom>
          <a:solidFill>
            <a:srgbClr val="07D73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solidFill>
                  <a:schemeClr val="tx1"/>
                </a:solidFill>
              </a:rPr>
              <a:t>79!</a:t>
            </a:r>
            <a:endParaRPr lang="he-IL" dirty="0">
              <a:solidFill>
                <a:schemeClr val="tx1"/>
              </a:solidFill>
            </a:endParaRPr>
          </a:p>
        </p:txBody>
      </p:sp>
    </p:spTree>
    <p:extLst>
      <p:ext uri="{BB962C8B-B14F-4D97-AF65-F5344CB8AC3E}">
        <p14:creationId xmlns:p14="http://schemas.microsoft.com/office/powerpoint/2010/main" val="256021407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מציין מיקום תוכן 1">
                <a:extLst>
                  <a:ext uri="{FF2B5EF4-FFF2-40B4-BE49-F238E27FC236}">
                    <a16:creationId xmlns:a16="http://schemas.microsoft.com/office/drawing/2014/main" id="{30968432-D1EB-83E7-004E-8C6955689EE5}"/>
                  </a:ext>
                </a:extLst>
              </p:cNvPr>
              <p:cNvSpPr>
                <a:spLocks noGrp="1"/>
              </p:cNvSpPr>
              <p:nvPr>
                <p:ph idx="1"/>
              </p:nvPr>
            </p:nvSpPr>
            <p:spPr/>
            <p:txBody>
              <a:bodyPr anchor="ctr"/>
              <a:lstStyle/>
              <a:p>
                <a:r>
                  <a:rPr lang="he-IL" dirty="0"/>
                  <a:t>נדרוש רשימת איברים ממוינים המקיימים יחס סדר בניהם</a:t>
                </a:r>
              </a:p>
              <a:p>
                <a:r>
                  <a:rPr lang="he-IL" dirty="0"/>
                  <a:t>בהינתן איבר, נוכל לדעת האם הוא נמצא ברשימה או לא, ואם כן נמצא אותו</a:t>
                </a:r>
              </a:p>
              <a:p>
                <a:r>
                  <a:rPr lang="he-IL" dirty="0"/>
                  <a:t>בכל בדיקה (השוואה) נחלק את אזור החיפוש שלנו ב</a:t>
                </a:r>
                <a14:m>
                  <m:oMath xmlns:m="http://schemas.openxmlformats.org/officeDocument/2006/math">
                    <m:f>
                      <m:fPr>
                        <m:type m:val="skw"/>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r>
                      <a:rPr lang="en-US" i="1">
                        <a:latin typeface="Cambria Math" panose="02040503050406030204" pitchFamily="18" charset="0"/>
                      </a:rPr>
                      <m:t>~</m:t>
                    </m:r>
                  </m:oMath>
                </a14:m>
                <a:endParaRPr lang="he-IL" dirty="0"/>
              </a:p>
              <a:p>
                <a:r>
                  <a:rPr lang="he-IL" dirty="0"/>
                  <a:t>אם יש לנו </a:t>
                </a:r>
                <a14:m>
                  <m:oMath xmlns:m="http://schemas.openxmlformats.org/officeDocument/2006/math">
                    <m:sSup>
                      <m:sSupPr>
                        <m:ctrlPr>
                          <a:rPr lang="en-US" b="0" i="1" smtClean="0">
                            <a:latin typeface="Cambria Math" panose="02040503050406030204" pitchFamily="18" charset="0"/>
                            <a:ea typeface="Latin Modern Math" panose="02000503000000000000" pitchFamily="50" charset="0"/>
                          </a:rPr>
                        </m:ctrlPr>
                      </m:sSupPr>
                      <m:e>
                        <m:r>
                          <a:rPr lang="en-US" b="0" i="1" smtClean="0">
                            <a:latin typeface="Cambria Math" panose="02040503050406030204" pitchFamily="18" charset="0"/>
                            <a:ea typeface="Latin Modern Math" panose="02000503000000000000" pitchFamily="50" charset="0"/>
                          </a:rPr>
                          <m:t>2</m:t>
                        </m:r>
                      </m:e>
                      <m:sup>
                        <m:r>
                          <a:rPr lang="en-US" b="0" i="1" smtClean="0">
                            <a:latin typeface="Cambria Math" panose="02040503050406030204" pitchFamily="18" charset="0"/>
                            <a:ea typeface="Latin Modern Math" panose="02000503000000000000" pitchFamily="50" charset="0"/>
                          </a:rPr>
                          <m:t>𝑛</m:t>
                        </m:r>
                      </m:sup>
                    </m:sSup>
                  </m:oMath>
                </a14:m>
                <a:r>
                  <a:rPr lang="he-IL" dirty="0">
                    <a:latin typeface="Latin Modern Math" panose="02000503000000000000" pitchFamily="50" charset="0"/>
                    <a:ea typeface="Latin Modern Math" panose="02000503000000000000" pitchFamily="50" charset="0"/>
                  </a:rPr>
                  <a:t> </a:t>
                </a:r>
                <a:r>
                  <a:rPr lang="he-IL" dirty="0"/>
                  <a:t>איברים, נוכל לבצע חיפוש בינארי בלכל היותר </a:t>
                </a:r>
                <a14:m>
                  <m:oMath xmlns:m="http://schemas.openxmlformats.org/officeDocument/2006/math">
                    <m:r>
                      <a:rPr lang="en-US" b="0" i="1" smtClean="0">
                        <a:latin typeface="Cambria Math" panose="02040503050406030204" pitchFamily="18" charset="0"/>
                        <a:ea typeface="Latin Modern Math" panose="02000503000000000000" pitchFamily="50" charset="0"/>
                      </a:rPr>
                      <m:t>𝑛</m:t>
                    </m:r>
                  </m:oMath>
                </a14:m>
                <a:r>
                  <a:rPr lang="he-IL" dirty="0"/>
                  <a:t> פעולות</a:t>
                </a:r>
              </a:p>
              <a:p>
                <a:r>
                  <a:rPr lang="he-IL" dirty="0"/>
                  <a:t>נוכל לייצג סיבוכיות זו בעזרת הפעולה המתמטית </a:t>
                </a:r>
                <a14:m>
                  <m:oMath xmlns:m="http://schemas.openxmlformats.org/officeDocument/2006/math">
                    <m:r>
                      <m:rPr>
                        <m:sty m:val="p"/>
                      </m:rPr>
                      <a:rPr lang="en-US" i="1" dirty="0" smtClean="0">
                        <a:latin typeface="Cambria Math" panose="02040503050406030204" pitchFamily="18" charset="0"/>
                        <a:ea typeface="Latin Modern Math" panose="02000503000000000000" pitchFamily="50" charset="0"/>
                      </a:rPr>
                      <m:t>log</m:t>
                    </m:r>
                  </m:oMath>
                </a14:m>
                <a:r>
                  <a:rPr lang="he-IL" dirty="0">
                    <a:latin typeface="Latin Modern Math" panose="02000503000000000000" pitchFamily="50" charset="0"/>
                    <a:ea typeface="Latin Modern Math" panose="02000503000000000000" pitchFamily="50" charset="0"/>
                  </a:rPr>
                  <a:t>:   </a:t>
                </a:r>
                <a14:m>
                  <m:oMath xmlns:m="http://schemas.openxmlformats.org/officeDocument/2006/math">
                    <m:sSup>
                      <m:sSupPr>
                        <m:ctrlPr>
                          <a:rPr lang="en-US" b="0" i="1" smtClean="0">
                            <a:latin typeface="Cambria Math" panose="02040503050406030204" pitchFamily="18" charset="0"/>
                            <a:ea typeface="Latin Modern Math" panose="02000503000000000000" pitchFamily="50" charset="0"/>
                          </a:rPr>
                        </m:ctrlPr>
                      </m:sSupPr>
                      <m:e>
                        <m:r>
                          <a:rPr lang="en-US" b="0" i="1" smtClean="0">
                            <a:latin typeface="Cambria Math" panose="02040503050406030204" pitchFamily="18" charset="0"/>
                            <a:ea typeface="Latin Modern Math" panose="02000503000000000000" pitchFamily="50" charset="0"/>
                          </a:rPr>
                          <m:t>𝑎</m:t>
                        </m:r>
                      </m:e>
                      <m:sup>
                        <m:r>
                          <a:rPr lang="en-US" b="0" i="1" smtClean="0">
                            <a:latin typeface="Cambria Math" panose="02040503050406030204" pitchFamily="18" charset="0"/>
                            <a:ea typeface="Latin Modern Math" panose="02000503000000000000" pitchFamily="50" charset="0"/>
                          </a:rPr>
                          <m:t>𝑏</m:t>
                        </m:r>
                      </m:sup>
                    </m:sSup>
                    <m:r>
                      <a:rPr lang="en-US" b="0" i="1" smtClean="0">
                        <a:latin typeface="Cambria Math" panose="02040503050406030204" pitchFamily="18" charset="0"/>
                        <a:ea typeface="Latin Modern Math" panose="02000503000000000000" pitchFamily="50" charset="0"/>
                      </a:rPr>
                      <m:t>=</m:t>
                    </m:r>
                    <m:r>
                      <a:rPr lang="en-US" b="0" i="1" smtClean="0">
                        <a:latin typeface="Cambria Math" panose="02040503050406030204" pitchFamily="18" charset="0"/>
                        <a:ea typeface="Latin Modern Math" panose="02000503000000000000" pitchFamily="50" charset="0"/>
                      </a:rPr>
                      <m:t>𝑐</m:t>
                    </m:r>
                    <m:r>
                      <a:rPr lang="en-US" i="1">
                        <a:latin typeface="Cambria Math" panose="02040503050406030204" pitchFamily="18" charset="0"/>
                        <a:ea typeface="Latin Modern Math" panose="02000503000000000000" pitchFamily="50" charset="0"/>
                      </a:rPr>
                      <m:t>⇔</m:t>
                    </m:r>
                    <m:func>
                      <m:funcPr>
                        <m:ctrlPr>
                          <a:rPr lang="en-US" b="0" i="1" smtClean="0">
                            <a:latin typeface="Cambria Math" panose="02040503050406030204" pitchFamily="18" charset="0"/>
                            <a:ea typeface="Latin Modern Math" panose="02000503000000000000" pitchFamily="50" charset="0"/>
                          </a:rPr>
                        </m:ctrlPr>
                      </m:funcPr>
                      <m:fName>
                        <m:sSub>
                          <m:sSubPr>
                            <m:ctrlPr>
                              <a:rPr lang="en-US" b="0" i="1" smtClean="0">
                                <a:latin typeface="Cambria Math" panose="02040503050406030204" pitchFamily="18" charset="0"/>
                                <a:ea typeface="Latin Modern Math" panose="02000503000000000000" pitchFamily="50" charset="0"/>
                              </a:rPr>
                            </m:ctrlPr>
                          </m:sSubPr>
                          <m:e>
                            <m:r>
                              <m:rPr>
                                <m:sty m:val="p"/>
                              </m:rPr>
                              <a:rPr lang="en-US" b="0" i="0" smtClean="0">
                                <a:latin typeface="Cambria Math" panose="02040503050406030204" pitchFamily="18" charset="0"/>
                                <a:ea typeface="Latin Modern Math" panose="02000503000000000000" pitchFamily="50" charset="0"/>
                              </a:rPr>
                              <m:t>log</m:t>
                            </m:r>
                          </m:e>
                          <m:sub>
                            <m:r>
                              <a:rPr lang="en-US" b="0" i="1" smtClean="0">
                                <a:latin typeface="Cambria Math" panose="02040503050406030204" pitchFamily="18" charset="0"/>
                                <a:ea typeface="Latin Modern Math" panose="02000503000000000000" pitchFamily="50" charset="0"/>
                              </a:rPr>
                              <m:t>𝑎</m:t>
                            </m:r>
                          </m:sub>
                        </m:sSub>
                      </m:fName>
                      <m:e>
                        <m:r>
                          <a:rPr lang="en-US" b="0" i="1" smtClean="0">
                            <a:latin typeface="Cambria Math" panose="02040503050406030204" pitchFamily="18" charset="0"/>
                            <a:ea typeface="Latin Modern Math" panose="02000503000000000000" pitchFamily="50" charset="0"/>
                          </a:rPr>
                          <m:t>𝑐</m:t>
                        </m:r>
                      </m:e>
                    </m:func>
                    <m:r>
                      <a:rPr lang="en-US" b="0" i="1" smtClean="0">
                        <a:latin typeface="Cambria Math" panose="02040503050406030204" pitchFamily="18" charset="0"/>
                        <a:ea typeface="Latin Modern Math" panose="02000503000000000000" pitchFamily="50" charset="0"/>
                      </a:rPr>
                      <m:t>=</m:t>
                    </m:r>
                    <m:r>
                      <a:rPr lang="en-US" b="0" i="1" smtClean="0">
                        <a:latin typeface="Cambria Math" panose="02040503050406030204" pitchFamily="18" charset="0"/>
                        <a:ea typeface="Latin Modern Math" panose="02000503000000000000" pitchFamily="50" charset="0"/>
                      </a:rPr>
                      <m:t>𝑏</m:t>
                    </m:r>
                  </m:oMath>
                </a14:m>
                <a:endParaRPr lang="he-IL" dirty="0">
                  <a:latin typeface="Latin Modern Math" panose="02000503000000000000" pitchFamily="50" charset="0"/>
                  <a:ea typeface="Latin Modern Math" panose="02000503000000000000" pitchFamily="50" charset="0"/>
                </a:endParaRPr>
              </a:p>
              <a:p>
                <a:r>
                  <a:rPr lang="he-IL" dirty="0">
                    <a:latin typeface="Latin Modern Math" panose="02000503000000000000" pitchFamily="50" charset="0"/>
                    <a:ea typeface="Latin Modern Math" panose="02000503000000000000" pitchFamily="50" charset="0"/>
                  </a:rPr>
                  <a:t>במערך של </a:t>
                </a:r>
                <a14:m>
                  <m:oMath xmlns:m="http://schemas.openxmlformats.org/officeDocument/2006/math">
                    <m:r>
                      <a:rPr lang="he-IL" b="0" i="1" smtClean="0">
                        <a:latin typeface="Cambria Math" panose="02040503050406030204" pitchFamily="18" charset="0"/>
                        <a:ea typeface="Latin Modern Math" panose="02000503000000000000" pitchFamily="50" charset="0"/>
                      </a:rPr>
                      <m:t>1</m:t>
                    </m:r>
                    <m:r>
                      <a:rPr lang="en-US" b="0" i="1" smtClean="0">
                        <a:latin typeface="Cambria Math" panose="02040503050406030204" pitchFamily="18" charset="0"/>
                        <a:ea typeface="Latin Modern Math" panose="02000503000000000000" pitchFamily="50" charset="0"/>
                      </a:rPr>
                      <m:t>,</m:t>
                    </m:r>
                    <m:r>
                      <a:rPr lang="en-US" b="0" i="1" smtClean="0">
                        <a:latin typeface="Cambria Math" panose="02040503050406030204" pitchFamily="18" charset="0"/>
                        <a:ea typeface="Latin Modern Math" panose="02000503000000000000" pitchFamily="50" charset="0"/>
                      </a:rPr>
                      <m:t>000</m:t>
                    </m:r>
                    <m:r>
                      <a:rPr lang="en-US" b="0" i="1" smtClean="0">
                        <a:latin typeface="Cambria Math" panose="02040503050406030204" pitchFamily="18" charset="0"/>
                        <a:ea typeface="Latin Modern Math" panose="02000503000000000000" pitchFamily="50" charset="0"/>
                      </a:rPr>
                      <m:t>,</m:t>
                    </m:r>
                    <m:r>
                      <a:rPr lang="en-US" b="0" i="1" smtClean="0">
                        <a:latin typeface="Cambria Math" panose="02040503050406030204" pitchFamily="18" charset="0"/>
                        <a:ea typeface="Latin Modern Math" panose="02000503000000000000" pitchFamily="50" charset="0"/>
                      </a:rPr>
                      <m:t>000</m:t>
                    </m:r>
                  </m:oMath>
                </a14:m>
                <a:r>
                  <a:rPr lang="he-IL" dirty="0">
                    <a:latin typeface="Latin Modern Math" panose="02000503000000000000" pitchFamily="50" charset="0"/>
                    <a:ea typeface="Latin Modern Math" panose="02000503000000000000" pitchFamily="50" charset="0"/>
                  </a:rPr>
                  <a:t> איברים, חיפוש בינארי ייקח לכל היותר </a:t>
                </a:r>
                <a14:m>
                  <m:oMath xmlns:m="http://schemas.openxmlformats.org/officeDocument/2006/math">
                    <m:func>
                      <m:funcPr>
                        <m:ctrlPr>
                          <a:rPr lang="en-US" b="0" i="1" smtClean="0">
                            <a:latin typeface="Cambria Math" panose="02040503050406030204" pitchFamily="18" charset="0"/>
                            <a:ea typeface="Latin Modern Math" panose="02000503000000000000" pitchFamily="50" charset="0"/>
                          </a:rPr>
                        </m:ctrlPr>
                      </m:funcPr>
                      <m:fName>
                        <m:sSub>
                          <m:sSubPr>
                            <m:ctrlPr>
                              <a:rPr lang="en-US" b="0" i="1" smtClean="0">
                                <a:latin typeface="Cambria Math" panose="02040503050406030204" pitchFamily="18" charset="0"/>
                                <a:ea typeface="Latin Modern Math" panose="02000503000000000000" pitchFamily="50" charset="0"/>
                              </a:rPr>
                            </m:ctrlPr>
                          </m:sSubPr>
                          <m:e>
                            <m:r>
                              <m:rPr>
                                <m:sty m:val="p"/>
                              </m:rPr>
                              <a:rPr lang="en-US" b="0" i="0" smtClean="0">
                                <a:latin typeface="Cambria Math" panose="02040503050406030204" pitchFamily="18" charset="0"/>
                                <a:ea typeface="Latin Modern Math" panose="02000503000000000000" pitchFamily="50" charset="0"/>
                              </a:rPr>
                              <m:t>log</m:t>
                            </m:r>
                          </m:e>
                          <m:sub>
                            <m:r>
                              <a:rPr lang="en-US" b="0" i="1" smtClean="0">
                                <a:latin typeface="Cambria Math" panose="02040503050406030204" pitchFamily="18" charset="0"/>
                                <a:ea typeface="Latin Modern Math" panose="02000503000000000000" pitchFamily="50" charset="0"/>
                              </a:rPr>
                              <m:t>2</m:t>
                            </m:r>
                          </m:sub>
                        </m:sSub>
                      </m:fName>
                      <m:e>
                        <m:r>
                          <a:rPr lang="en-US" b="0" i="1" smtClean="0">
                            <a:latin typeface="Cambria Math" panose="02040503050406030204" pitchFamily="18" charset="0"/>
                            <a:ea typeface="Latin Modern Math" panose="02000503000000000000" pitchFamily="50" charset="0"/>
                          </a:rPr>
                          <m:t>1</m:t>
                        </m:r>
                        <m:r>
                          <a:rPr lang="en-US" b="0" i="1" smtClean="0">
                            <a:latin typeface="Cambria Math" panose="02040503050406030204" pitchFamily="18" charset="0"/>
                            <a:ea typeface="Latin Modern Math" panose="02000503000000000000" pitchFamily="50" charset="0"/>
                          </a:rPr>
                          <m:t>,</m:t>
                        </m:r>
                        <m:r>
                          <a:rPr lang="en-US" b="0" i="1" smtClean="0">
                            <a:latin typeface="Cambria Math" panose="02040503050406030204" pitchFamily="18" charset="0"/>
                            <a:ea typeface="Latin Modern Math" panose="02000503000000000000" pitchFamily="50" charset="0"/>
                          </a:rPr>
                          <m:t>000</m:t>
                        </m:r>
                        <m:r>
                          <a:rPr lang="en-US" b="0" i="1" smtClean="0">
                            <a:latin typeface="Cambria Math" panose="02040503050406030204" pitchFamily="18" charset="0"/>
                            <a:ea typeface="Latin Modern Math" panose="02000503000000000000" pitchFamily="50" charset="0"/>
                          </a:rPr>
                          <m:t>,</m:t>
                        </m:r>
                        <m:r>
                          <a:rPr lang="en-US" b="0" i="1" smtClean="0">
                            <a:latin typeface="Cambria Math" panose="02040503050406030204" pitchFamily="18" charset="0"/>
                            <a:ea typeface="Latin Modern Math" panose="02000503000000000000" pitchFamily="50" charset="0"/>
                          </a:rPr>
                          <m:t>000</m:t>
                        </m:r>
                      </m:e>
                    </m:func>
                    <m:r>
                      <a:rPr lang="en-US" b="0" i="1" smtClean="0">
                        <a:latin typeface="Cambria Math" panose="02040503050406030204" pitchFamily="18" charset="0"/>
                        <a:ea typeface="Latin Modern Math" panose="02000503000000000000" pitchFamily="50" charset="0"/>
                      </a:rPr>
                      <m:t>≈</m:t>
                    </m:r>
                    <m:r>
                      <a:rPr lang="en-US" b="0" i="1" smtClean="0">
                        <a:latin typeface="Cambria Math" panose="02040503050406030204" pitchFamily="18" charset="0"/>
                        <a:ea typeface="Latin Modern Math" panose="02000503000000000000" pitchFamily="50" charset="0"/>
                      </a:rPr>
                      <m:t>20</m:t>
                    </m:r>
                  </m:oMath>
                </a14:m>
                <a:r>
                  <a:rPr lang="he-IL" dirty="0">
                    <a:latin typeface="Latin Modern Math" panose="02000503000000000000" pitchFamily="50" charset="0"/>
                    <a:ea typeface="Latin Modern Math" panose="02000503000000000000" pitchFamily="50" charset="0"/>
                  </a:rPr>
                  <a:t> פעולות! 👍</a:t>
                </a:r>
              </a:p>
              <a:p>
                <a:r>
                  <a:rPr lang="he-IL" dirty="0">
                    <a:latin typeface="Latin Modern Math" panose="02000503000000000000" pitchFamily="50" charset="0"/>
                    <a:ea typeface="Latin Modern Math" panose="02000503000000000000" pitchFamily="50" charset="0"/>
                  </a:rPr>
                  <a:t>בעצם, סיבוכיות החיפוש הבינארי על </a:t>
                </a:r>
                <a14:m>
                  <m:oMath xmlns:m="http://schemas.openxmlformats.org/officeDocument/2006/math">
                    <m:r>
                      <a:rPr lang="en-US" b="0" i="1" smtClean="0">
                        <a:latin typeface="Cambria Math" panose="02040503050406030204" pitchFamily="18" charset="0"/>
                        <a:ea typeface="Latin Modern Math" panose="02000503000000000000" pitchFamily="50" charset="0"/>
                      </a:rPr>
                      <m:t>𝑛</m:t>
                    </m:r>
                  </m:oMath>
                </a14:m>
                <a:r>
                  <a:rPr lang="he-IL" dirty="0">
                    <a:latin typeface="Latin Modern Math" panose="02000503000000000000" pitchFamily="50" charset="0"/>
                    <a:ea typeface="Latin Modern Math" panose="02000503000000000000" pitchFamily="50" charset="0"/>
                  </a:rPr>
                  <a:t> איברים היא </a:t>
                </a:r>
                <a14:m>
                  <m:oMath xmlns:m="http://schemas.openxmlformats.org/officeDocument/2006/math">
                    <m:r>
                      <a:rPr lang="en-US" b="0" i="1" smtClean="0">
                        <a:latin typeface="Cambria Math" panose="02040503050406030204" pitchFamily="18" charset="0"/>
                        <a:ea typeface="Latin Modern Math" panose="02000503000000000000" pitchFamily="50" charset="0"/>
                      </a:rPr>
                      <m:t>𝑂</m:t>
                    </m:r>
                    <m:r>
                      <a:rPr lang="en-US" b="0" i="1" smtClean="0">
                        <a:latin typeface="Cambria Math" panose="02040503050406030204" pitchFamily="18" charset="0"/>
                        <a:ea typeface="Latin Modern Math" panose="02000503000000000000" pitchFamily="50" charset="0"/>
                      </a:rPr>
                      <m:t>(</m:t>
                    </m:r>
                    <m:func>
                      <m:funcPr>
                        <m:ctrlPr>
                          <a:rPr lang="en-US" b="0" i="1" smtClean="0">
                            <a:latin typeface="Cambria Math" panose="02040503050406030204" pitchFamily="18" charset="0"/>
                            <a:ea typeface="Latin Modern Math" panose="02000503000000000000" pitchFamily="50" charset="0"/>
                          </a:rPr>
                        </m:ctrlPr>
                      </m:funcPr>
                      <m:fName>
                        <m:sSub>
                          <m:sSubPr>
                            <m:ctrlPr>
                              <a:rPr lang="en-US" b="0" i="1" smtClean="0">
                                <a:latin typeface="Cambria Math" panose="02040503050406030204" pitchFamily="18" charset="0"/>
                                <a:ea typeface="Latin Modern Math" panose="02000503000000000000" pitchFamily="50" charset="0"/>
                              </a:rPr>
                            </m:ctrlPr>
                          </m:sSubPr>
                          <m:e>
                            <m:r>
                              <m:rPr>
                                <m:sty m:val="p"/>
                              </m:rPr>
                              <a:rPr lang="en-US" b="0" i="0" smtClean="0">
                                <a:latin typeface="Cambria Math" panose="02040503050406030204" pitchFamily="18" charset="0"/>
                                <a:ea typeface="Latin Modern Math" panose="02000503000000000000" pitchFamily="50" charset="0"/>
                              </a:rPr>
                              <m:t>log</m:t>
                            </m:r>
                          </m:e>
                          <m:sub>
                            <m:r>
                              <a:rPr lang="en-US" b="0" i="1" smtClean="0">
                                <a:latin typeface="Cambria Math" panose="02040503050406030204" pitchFamily="18" charset="0"/>
                                <a:ea typeface="Latin Modern Math" panose="02000503000000000000" pitchFamily="50" charset="0"/>
                              </a:rPr>
                              <m:t>2</m:t>
                            </m:r>
                          </m:sub>
                        </m:sSub>
                      </m:fName>
                      <m:e>
                        <m:r>
                          <a:rPr lang="en-US" b="0" i="1" smtClean="0">
                            <a:latin typeface="Cambria Math" panose="02040503050406030204" pitchFamily="18" charset="0"/>
                            <a:ea typeface="Latin Modern Math" panose="02000503000000000000" pitchFamily="50" charset="0"/>
                          </a:rPr>
                          <m:t>𝑛</m:t>
                        </m:r>
                      </m:e>
                    </m:func>
                    <m:r>
                      <a:rPr lang="en-US" b="0" i="1" smtClean="0">
                        <a:latin typeface="Cambria Math" panose="02040503050406030204" pitchFamily="18" charset="0"/>
                        <a:ea typeface="Latin Modern Math" panose="02000503000000000000" pitchFamily="50" charset="0"/>
                      </a:rPr>
                      <m:t>)</m:t>
                    </m:r>
                  </m:oMath>
                </a14:m>
                <a:endParaRPr lang="he-IL" dirty="0"/>
              </a:p>
              <a:p>
                <a:endParaRPr lang="he-IL" dirty="0"/>
              </a:p>
            </p:txBody>
          </p:sp>
        </mc:Choice>
        <mc:Fallback xmlns="">
          <p:sp>
            <p:nvSpPr>
              <p:cNvPr id="2" name="מציין מיקום תוכן 1">
                <a:extLst>
                  <a:ext uri="{FF2B5EF4-FFF2-40B4-BE49-F238E27FC236}">
                    <a16:creationId xmlns:a16="http://schemas.microsoft.com/office/drawing/2014/main" id="{30968432-D1EB-83E7-004E-8C6955689EE5}"/>
                  </a:ext>
                </a:extLst>
              </p:cNvPr>
              <p:cNvSpPr>
                <a:spLocks noGrp="1" noRot="1" noChangeAspect="1" noMove="1" noResize="1" noEditPoints="1" noAdjustHandles="1" noChangeArrowheads="1" noChangeShapeType="1" noTextEdit="1"/>
              </p:cNvSpPr>
              <p:nvPr>
                <p:ph idx="1"/>
              </p:nvPr>
            </p:nvSpPr>
            <p:spPr>
              <a:blipFill>
                <a:blip r:embed="rId2"/>
                <a:stretch>
                  <a:fillRect r="-475"/>
                </a:stretch>
              </a:blipFill>
            </p:spPr>
            <p:txBody>
              <a:bodyPr/>
              <a:lstStyle/>
              <a:p>
                <a:r>
                  <a:rPr lang="he-IL">
                    <a:noFill/>
                  </a:rPr>
                  <a:t> </a:t>
                </a:r>
              </a:p>
            </p:txBody>
          </p:sp>
        </mc:Fallback>
      </mc:AlternateContent>
      <p:sp>
        <p:nvSpPr>
          <p:cNvPr id="3" name="כותרת 2">
            <a:extLst>
              <a:ext uri="{FF2B5EF4-FFF2-40B4-BE49-F238E27FC236}">
                <a16:creationId xmlns:a16="http://schemas.microsoft.com/office/drawing/2014/main" id="{6D6AC873-9800-DAE2-528A-35FD01D2822F}"/>
              </a:ext>
            </a:extLst>
          </p:cNvPr>
          <p:cNvSpPr>
            <a:spLocks noGrp="1"/>
          </p:cNvSpPr>
          <p:nvPr>
            <p:ph type="title"/>
          </p:nvPr>
        </p:nvSpPr>
        <p:spPr/>
        <p:txBody>
          <a:bodyPr>
            <a:normAutofit fontScale="90000"/>
          </a:bodyPr>
          <a:lstStyle/>
          <a:p>
            <a:r>
              <a:rPr lang="he-IL" dirty="0"/>
              <a:t>חיפוש בינארי</a:t>
            </a:r>
          </a:p>
        </p:txBody>
      </p:sp>
      <p:sp>
        <p:nvSpPr>
          <p:cNvPr id="4" name="מציין מיקום של תאריך 3">
            <a:extLst>
              <a:ext uri="{FF2B5EF4-FFF2-40B4-BE49-F238E27FC236}">
                <a16:creationId xmlns:a16="http://schemas.microsoft.com/office/drawing/2014/main" id="{77B144C1-C216-9905-D39A-986F77192EFB}"/>
              </a:ext>
            </a:extLst>
          </p:cNvPr>
          <p:cNvSpPr>
            <a:spLocks noGrp="1"/>
          </p:cNvSpPr>
          <p:nvPr>
            <p:ph type="dt" sz="half" idx="10"/>
          </p:nvPr>
        </p:nvSpPr>
        <p:spPr/>
        <p:txBody>
          <a:bodyPr/>
          <a:lstStyle/>
          <a:p>
            <a:fld id="{25F6CA1C-6C15-4B85-9538-4C1A559A5D17}" type="datetime9">
              <a:rPr lang="he-IL" smtClean="0"/>
              <a:t>16 אוגוסט, 2022</a:t>
            </a:fld>
            <a:endParaRPr lang="en-US" dirty="0"/>
          </a:p>
        </p:txBody>
      </p:sp>
      <p:sp>
        <p:nvSpPr>
          <p:cNvPr id="5" name="מציין מיקום של כותרת תחתונה 4">
            <a:extLst>
              <a:ext uri="{FF2B5EF4-FFF2-40B4-BE49-F238E27FC236}">
                <a16:creationId xmlns:a16="http://schemas.microsoft.com/office/drawing/2014/main" id="{19E2F6CD-E087-CCFC-98AC-CB7D0C54CDE0}"/>
              </a:ext>
            </a:extLst>
          </p:cNvPr>
          <p:cNvSpPr>
            <a:spLocks noGrp="1"/>
          </p:cNvSpPr>
          <p:nvPr>
            <p:ph type="ftr" sz="quarter" idx="11"/>
          </p:nvPr>
        </p:nvSpPr>
        <p:spPr/>
        <p:txBody>
          <a:bodyPr/>
          <a:lstStyle/>
          <a:p>
            <a:r>
              <a:rPr lang="he-IL"/>
              <a:t>אלון קרימגנד</a:t>
            </a:r>
            <a:endParaRPr lang="en-US" dirty="0"/>
          </a:p>
        </p:txBody>
      </p:sp>
      <p:sp>
        <p:nvSpPr>
          <p:cNvPr id="6" name="מציין מיקום של מספר שקופית 5">
            <a:extLst>
              <a:ext uri="{FF2B5EF4-FFF2-40B4-BE49-F238E27FC236}">
                <a16:creationId xmlns:a16="http://schemas.microsoft.com/office/drawing/2014/main" id="{8F098981-71B2-4068-4D02-20B3112C866D}"/>
              </a:ext>
            </a:extLst>
          </p:cNvPr>
          <p:cNvSpPr>
            <a:spLocks noGrp="1"/>
          </p:cNvSpPr>
          <p:nvPr>
            <p:ph type="sldNum" sz="quarter" idx="12"/>
          </p:nvPr>
        </p:nvSpPr>
        <p:spPr/>
        <p:txBody>
          <a:bodyPr/>
          <a:lstStyle/>
          <a:p>
            <a:fld id="{8A7A6979-0714-4377-B894-6BE4C2D6E202}" type="slidenum">
              <a:rPr lang="en-US" smtClean="0"/>
              <a:pPr/>
              <a:t>26</a:t>
            </a:fld>
            <a:endParaRPr lang="en-US" dirty="0"/>
          </a:p>
        </p:txBody>
      </p:sp>
    </p:spTree>
    <p:extLst>
      <p:ext uri="{BB962C8B-B14F-4D97-AF65-F5344CB8AC3E}">
        <p14:creationId xmlns:p14="http://schemas.microsoft.com/office/powerpoint/2010/main" val="25498833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מציין מיקום תוכן 1">
                <a:extLst>
                  <a:ext uri="{FF2B5EF4-FFF2-40B4-BE49-F238E27FC236}">
                    <a16:creationId xmlns:a16="http://schemas.microsoft.com/office/drawing/2014/main" id="{B7586242-1A84-C2CA-5C76-4182C43764F1}"/>
                  </a:ext>
                </a:extLst>
              </p:cNvPr>
              <p:cNvSpPr>
                <a:spLocks noGrp="1"/>
              </p:cNvSpPr>
              <p:nvPr>
                <p:ph idx="1"/>
              </p:nvPr>
            </p:nvSpPr>
            <p:spPr/>
            <p:txBody>
              <a:bodyPr anchor="ctr"/>
              <a:lstStyle/>
              <a:p>
                <a:r>
                  <a:rPr lang="he-IL" dirty="0"/>
                  <a:t>נרצה מבנה נתונים שנוכל להכניס ולהוציא ממנו איברים, וגם לבדוק האם איבר מסוים נמצא בתוכו</a:t>
                </a:r>
              </a:p>
              <a:p>
                <a:r>
                  <a:rPr lang="he-IL" dirty="0"/>
                  <a:t>נוכל לשמור מערך ממוין (</a:t>
                </a:r>
                <a:r>
                  <a:rPr lang="en-US" dirty="0"/>
                  <a:t>vector</a:t>
                </a:r>
                <a:r>
                  <a:rPr lang="he-IL" dirty="0"/>
                  <a:t>), ולחפש בו איברים בעזרת חיפוש בינארי בסיבוכיות </a:t>
                </a:r>
                <a14:m>
                  <m:oMath xmlns:m="http://schemas.openxmlformats.org/officeDocument/2006/math">
                    <m:r>
                      <a:rPr lang="en-US" i="1" dirty="0" smtClean="0">
                        <a:latin typeface="Cambria Math" panose="02040503050406030204" pitchFamily="18" charset="0"/>
                        <a:ea typeface="Latin Modern Math" panose="02000503000000000000" pitchFamily="50" charset="0"/>
                      </a:rPr>
                      <m:t>𝑂</m:t>
                    </m:r>
                    <m:r>
                      <a:rPr lang="en-US" i="1" dirty="0" smtClean="0">
                        <a:latin typeface="Cambria Math" panose="02040503050406030204" pitchFamily="18" charset="0"/>
                        <a:ea typeface="Latin Modern Math" panose="02000503000000000000" pitchFamily="50" charset="0"/>
                      </a:rPr>
                      <m:t>(</m:t>
                    </m:r>
                    <m:func>
                      <m:funcPr>
                        <m:ctrlPr>
                          <a:rPr lang="en-US" b="0" i="1" dirty="0" smtClean="0">
                            <a:latin typeface="Cambria Math" panose="02040503050406030204" pitchFamily="18" charset="0"/>
                            <a:ea typeface="Latin Modern Math" panose="02000503000000000000" pitchFamily="50" charset="0"/>
                          </a:rPr>
                        </m:ctrlPr>
                      </m:funcPr>
                      <m:fName>
                        <m:r>
                          <m:rPr>
                            <m:sty m:val="p"/>
                          </m:rPr>
                          <a:rPr lang="en-US" b="0" i="0" dirty="0" smtClean="0">
                            <a:latin typeface="Cambria Math" panose="02040503050406030204" pitchFamily="18" charset="0"/>
                            <a:ea typeface="Latin Modern Math" panose="02000503000000000000" pitchFamily="50" charset="0"/>
                          </a:rPr>
                          <m:t>log</m:t>
                        </m:r>
                      </m:fName>
                      <m:e>
                        <m:r>
                          <a:rPr lang="en-US" b="0" i="1" dirty="0" smtClean="0">
                            <a:latin typeface="Cambria Math" panose="02040503050406030204" pitchFamily="18" charset="0"/>
                            <a:ea typeface="Latin Modern Math" panose="02000503000000000000" pitchFamily="50" charset="0"/>
                          </a:rPr>
                          <m:t>𝑛</m:t>
                        </m:r>
                      </m:e>
                    </m:func>
                    <m:r>
                      <a:rPr lang="en-US" i="1" dirty="0" smtClean="0">
                        <a:latin typeface="Cambria Math" panose="02040503050406030204" pitchFamily="18" charset="0"/>
                        <a:ea typeface="Latin Modern Math" panose="02000503000000000000" pitchFamily="50" charset="0"/>
                      </a:rPr>
                      <m:t>)</m:t>
                    </m:r>
                  </m:oMath>
                </a14:m>
                <a:r>
                  <a:rPr lang="he-IL" dirty="0">
                    <a:latin typeface="Latin Modern Math" panose="02000503000000000000" pitchFamily="50" charset="0"/>
                    <a:ea typeface="Latin Modern Math" panose="02000503000000000000" pitchFamily="50" charset="0"/>
                  </a:rPr>
                  <a:t> 👍</a:t>
                </a:r>
              </a:p>
              <a:p>
                <a:r>
                  <a:rPr lang="he-IL" dirty="0">
                    <a:latin typeface="Latin Modern Math" panose="02000503000000000000" pitchFamily="50" charset="0"/>
                    <a:ea typeface="Latin Modern Math" panose="02000503000000000000" pitchFamily="50" charset="0"/>
                  </a:rPr>
                  <a:t>במקרה כזה הבעיה תהיה בשינוי המערך:</a:t>
                </a:r>
                <a:r>
                  <a:rPr lang="en-US" dirty="0">
                    <a:latin typeface="Latin Modern Math" panose="02000503000000000000" pitchFamily="50" charset="0"/>
                    <a:ea typeface="Latin Modern Math" panose="02000503000000000000" pitchFamily="50" charset="0"/>
                  </a:rPr>
                  <a:t> </a:t>
                </a:r>
                <a:r>
                  <a:rPr lang="he-IL" dirty="0">
                    <a:latin typeface="Latin Modern Math" panose="02000503000000000000" pitchFamily="50" charset="0"/>
                    <a:ea typeface="Latin Modern Math" panose="02000503000000000000" pitchFamily="50" charset="0"/>
                  </a:rPr>
                  <a:t>כיצד נכניס ונסיר איברים ונשמור עליהם ממוינים? </a:t>
                </a:r>
                <a:r>
                  <a:rPr lang="en-US" dirty="0">
                    <a:latin typeface="Latin Modern Math" panose="02000503000000000000" pitchFamily="50" charset="0"/>
                    <a:ea typeface="Latin Modern Math" panose="02000503000000000000" pitchFamily="50" charset="0"/>
                  </a:rPr>
                  <a:t>👎</a:t>
                </a:r>
                <a:endParaRPr lang="he-IL" dirty="0">
                  <a:latin typeface="Latin Modern Math" panose="02000503000000000000" pitchFamily="50" charset="0"/>
                  <a:ea typeface="Latin Modern Math" panose="02000503000000000000" pitchFamily="50" charset="0"/>
                </a:endParaRPr>
              </a:p>
              <a:p>
                <a:r>
                  <a:rPr lang="he-IL" dirty="0">
                    <a:latin typeface="Latin Modern Math" panose="02000503000000000000" pitchFamily="50" charset="0"/>
                    <a:ea typeface="Latin Modern Math" panose="02000503000000000000" pitchFamily="50" charset="0"/>
                  </a:rPr>
                  <a:t>אם נשתמש ברשימה מקושרת, נוכל להכניס איברים בקלות אך לחפש איבר במערך ייקח </a:t>
                </a:r>
                <a14:m>
                  <m:oMath xmlns:m="http://schemas.openxmlformats.org/officeDocument/2006/math">
                    <m:r>
                      <a:rPr lang="en-US" b="0" i="1" smtClean="0">
                        <a:latin typeface="Cambria Math" panose="02040503050406030204" pitchFamily="18" charset="0"/>
                        <a:ea typeface="Latin Modern Math" panose="02000503000000000000" pitchFamily="50" charset="0"/>
                      </a:rPr>
                      <m:t>𝑂</m:t>
                    </m:r>
                    <m:r>
                      <a:rPr lang="en-US" b="0" i="1" smtClean="0">
                        <a:latin typeface="Cambria Math" panose="02040503050406030204" pitchFamily="18" charset="0"/>
                        <a:ea typeface="Latin Modern Math" panose="02000503000000000000" pitchFamily="50" charset="0"/>
                      </a:rPr>
                      <m:t>(</m:t>
                    </m:r>
                    <m:r>
                      <a:rPr lang="en-US" b="0" i="1" smtClean="0">
                        <a:latin typeface="Cambria Math" panose="02040503050406030204" pitchFamily="18" charset="0"/>
                        <a:ea typeface="Latin Modern Math" panose="02000503000000000000" pitchFamily="50" charset="0"/>
                      </a:rPr>
                      <m:t>𝑛</m:t>
                    </m:r>
                    <m:r>
                      <a:rPr lang="en-US" b="0" i="1" smtClean="0">
                        <a:latin typeface="Cambria Math" panose="02040503050406030204" pitchFamily="18" charset="0"/>
                        <a:ea typeface="Latin Modern Math" panose="02000503000000000000" pitchFamily="50" charset="0"/>
                      </a:rPr>
                      <m:t>)</m:t>
                    </m:r>
                  </m:oMath>
                </a14:m>
                <a:r>
                  <a:rPr lang="he-IL" dirty="0">
                    <a:latin typeface="Latin Modern Math" panose="02000503000000000000" pitchFamily="50" charset="0"/>
                    <a:ea typeface="Latin Modern Math" panose="02000503000000000000" pitchFamily="50" charset="0"/>
                  </a:rPr>
                  <a:t> 👎</a:t>
                </a:r>
              </a:p>
              <a:p>
                <a:r>
                  <a:rPr lang="he-IL" dirty="0">
                    <a:latin typeface="Latin Modern Math" panose="02000503000000000000" pitchFamily="50" charset="0"/>
                    <a:ea typeface="Latin Modern Math" panose="02000503000000000000" pitchFamily="50" charset="0"/>
                  </a:rPr>
                  <a:t>...אנחנו צריכים מבנה נתונים חדש!</a:t>
                </a:r>
              </a:p>
              <a:p>
                <a:endParaRPr lang="he-IL" dirty="0"/>
              </a:p>
            </p:txBody>
          </p:sp>
        </mc:Choice>
        <mc:Fallback xmlns="">
          <p:sp>
            <p:nvSpPr>
              <p:cNvPr id="2" name="מציין מיקום תוכן 1">
                <a:extLst>
                  <a:ext uri="{FF2B5EF4-FFF2-40B4-BE49-F238E27FC236}">
                    <a16:creationId xmlns:a16="http://schemas.microsoft.com/office/drawing/2014/main" id="{B7586242-1A84-C2CA-5C76-4182C43764F1}"/>
                  </a:ext>
                </a:extLst>
              </p:cNvPr>
              <p:cNvSpPr>
                <a:spLocks noGrp="1" noRot="1" noChangeAspect="1" noMove="1" noResize="1" noEditPoints="1" noAdjustHandles="1" noChangeArrowheads="1" noChangeShapeType="1" noTextEdit="1"/>
              </p:cNvSpPr>
              <p:nvPr>
                <p:ph idx="1"/>
              </p:nvPr>
            </p:nvSpPr>
            <p:spPr>
              <a:blipFill>
                <a:blip r:embed="rId2"/>
                <a:stretch>
                  <a:fillRect r="-475"/>
                </a:stretch>
              </a:blipFill>
            </p:spPr>
            <p:txBody>
              <a:bodyPr/>
              <a:lstStyle/>
              <a:p>
                <a:r>
                  <a:rPr lang="he-IL">
                    <a:noFill/>
                  </a:rPr>
                  <a:t> </a:t>
                </a:r>
              </a:p>
            </p:txBody>
          </p:sp>
        </mc:Fallback>
      </mc:AlternateContent>
      <p:sp>
        <p:nvSpPr>
          <p:cNvPr id="3" name="כותרת 2">
            <a:extLst>
              <a:ext uri="{FF2B5EF4-FFF2-40B4-BE49-F238E27FC236}">
                <a16:creationId xmlns:a16="http://schemas.microsoft.com/office/drawing/2014/main" id="{13C9E40F-5E89-7A87-BE5E-563D29D37A94}"/>
              </a:ext>
            </a:extLst>
          </p:cNvPr>
          <p:cNvSpPr>
            <a:spLocks noGrp="1"/>
          </p:cNvSpPr>
          <p:nvPr>
            <p:ph type="title"/>
          </p:nvPr>
        </p:nvSpPr>
        <p:spPr/>
        <p:txBody>
          <a:bodyPr>
            <a:normAutofit fontScale="90000"/>
          </a:bodyPr>
          <a:lstStyle/>
          <a:p>
            <a:r>
              <a:rPr lang="he-IL" dirty="0"/>
              <a:t>עץ חיפוש בינארי - רציונל</a:t>
            </a:r>
          </a:p>
        </p:txBody>
      </p:sp>
      <p:sp>
        <p:nvSpPr>
          <p:cNvPr id="4" name="מציין מיקום של תאריך 3">
            <a:extLst>
              <a:ext uri="{FF2B5EF4-FFF2-40B4-BE49-F238E27FC236}">
                <a16:creationId xmlns:a16="http://schemas.microsoft.com/office/drawing/2014/main" id="{B250BA87-E8CE-1CC9-1A63-4B67C1EEF3BE}"/>
              </a:ext>
            </a:extLst>
          </p:cNvPr>
          <p:cNvSpPr>
            <a:spLocks noGrp="1"/>
          </p:cNvSpPr>
          <p:nvPr>
            <p:ph type="dt" sz="half" idx="10"/>
          </p:nvPr>
        </p:nvSpPr>
        <p:spPr/>
        <p:txBody>
          <a:bodyPr/>
          <a:lstStyle/>
          <a:p>
            <a:fld id="{25F6CA1C-6C15-4B85-9538-4C1A559A5D17}" type="datetime9">
              <a:rPr lang="he-IL" smtClean="0"/>
              <a:t>16 אוגוסט, 2022</a:t>
            </a:fld>
            <a:endParaRPr lang="en-US" dirty="0"/>
          </a:p>
        </p:txBody>
      </p:sp>
      <p:sp>
        <p:nvSpPr>
          <p:cNvPr id="5" name="מציין מיקום של כותרת תחתונה 4">
            <a:extLst>
              <a:ext uri="{FF2B5EF4-FFF2-40B4-BE49-F238E27FC236}">
                <a16:creationId xmlns:a16="http://schemas.microsoft.com/office/drawing/2014/main" id="{5FFE9B66-C430-BAF3-5750-B7793F0A6208}"/>
              </a:ext>
            </a:extLst>
          </p:cNvPr>
          <p:cNvSpPr>
            <a:spLocks noGrp="1"/>
          </p:cNvSpPr>
          <p:nvPr>
            <p:ph type="ftr" sz="quarter" idx="11"/>
          </p:nvPr>
        </p:nvSpPr>
        <p:spPr/>
        <p:txBody>
          <a:bodyPr/>
          <a:lstStyle/>
          <a:p>
            <a:r>
              <a:rPr lang="he-IL"/>
              <a:t>אלון קרימגנד</a:t>
            </a:r>
            <a:endParaRPr lang="en-US" dirty="0"/>
          </a:p>
        </p:txBody>
      </p:sp>
      <p:sp>
        <p:nvSpPr>
          <p:cNvPr id="6" name="מציין מיקום של מספר שקופית 5">
            <a:extLst>
              <a:ext uri="{FF2B5EF4-FFF2-40B4-BE49-F238E27FC236}">
                <a16:creationId xmlns:a16="http://schemas.microsoft.com/office/drawing/2014/main" id="{F7876C28-45F7-3A77-9E64-3EB67843CDD1}"/>
              </a:ext>
            </a:extLst>
          </p:cNvPr>
          <p:cNvSpPr>
            <a:spLocks noGrp="1"/>
          </p:cNvSpPr>
          <p:nvPr>
            <p:ph type="sldNum" sz="quarter" idx="12"/>
          </p:nvPr>
        </p:nvSpPr>
        <p:spPr/>
        <p:txBody>
          <a:bodyPr/>
          <a:lstStyle/>
          <a:p>
            <a:fld id="{8A7A6979-0714-4377-B894-6BE4C2D6E202}" type="slidenum">
              <a:rPr lang="en-US" smtClean="0"/>
              <a:pPr/>
              <a:t>27</a:t>
            </a:fld>
            <a:endParaRPr lang="en-US" dirty="0"/>
          </a:p>
        </p:txBody>
      </p:sp>
    </p:spTree>
    <p:extLst>
      <p:ext uri="{BB962C8B-B14F-4D97-AF65-F5344CB8AC3E}">
        <p14:creationId xmlns:p14="http://schemas.microsoft.com/office/powerpoint/2010/main" val="139013606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מציין מיקום תוכן 1">
                <a:extLst>
                  <a:ext uri="{FF2B5EF4-FFF2-40B4-BE49-F238E27FC236}">
                    <a16:creationId xmlns:a16="http://schemas.microsoft.com/office/drawing/2014/main" id="{5B3605D0-BC29-F0DA-001A-B79A6CB4FD64}"/>
                  </a:ext>
                </a:extLst>
              </p:cNvPr>
              <p:cNvSpPr>
                <a:spLocks noGrp="1"/>
              </p:cNvSpPr>
              <p:nvPr>
                <p:ph idx="1"/>
              </p:nvPr>
            </p:nvSpPr>
            <p:spPr/>
            <p:txBody>
              <a:bodyPr anchor="ctr"/>
              <a:lstStyle/>
              <a:p>
                <a:r>
                  <a:rPr lang="he-IL" dirty="0"/>
                  <a:t>עץ בינארי הוא עץ שבו לכל איבר לכל היותר שני בנים – בן ימני ובן שמאלי</a:t>
                </a:r>
              </a:p>
              <a:p>
                <a:r>
                  <a:rPr lang="he-IL" dirty="0"/>
                  <a:t>בעץ </a:t>
                </a:r>
                <a:r>
                  <a:rPr lang="he-IL" dirty="0">
                    <a:cs typeface="+mj-cs"/>
                  </a:rPr>
                  <a:t>חיפוש </a:t>
                </a:r>
                <a:r>
                  <a:rPr lang="he-IL" dirty="0"/>
                  <a:t>בינארי, ערכם של הערכים בתת העץ הימני יהיה גדול ממני, ובתת העץ השמאלי קטן ממני</a:t>
                </a:r>
              </a:p>
              <a:p>
                <a:r>
                  <a:rPr lang="he-IL" dirty="0"/>
                  <a:t>גובהו של עץ חיפוש בינארי בעל </a:t>
                </a:r>
                <a14:m>
                  <m:oMath xmlns:m="http://schemas.openxmlformats.org/officeDocument/2006/math">
                    <m:r>
                      <a:rPr lang="en-US" b="0" i="1" smtClean="0">
                        <a:latin typeface="Cambria Math" panose="02040503050406030204" pitchFamily="18" charset="0"/>
                        <a:ea typeface="Latin Modern Math" panose="02000503000000000000" pitchFamily="50" charset="0"/>
                      </a:rPr>
                      <m:t>𝑛</m:t>
                    </m:r>
                  </m:oMath>
                </a14:m>
                <a:r>
                  <a:rPr lang="he-IL" dirty="0"/>
                  <a:t> איברים הוא לכל הפחות </a:t>
                </a:r>
                <a14:m>
                  <m:oMath xmlns:m="http://schemas.openxmlformats.org/officeDocument/2006/math">
                    <m:func>
                      <m:funcPr>
                        <m:ctrlPr>
                          <a:rPr lang="en-US" b="0" i="1" smtClean="0">
                            <a:latin typeface="Cambria Math" panose="02040503050406030204" pitchFamily="18" charset="0"/>
                            <a:ea typeface="Latin Modern Math" panose="02000503000000000000" pitchFamily="50" charset="0"/>
                          </a:rPr>
                        </m:ctrlPr>
                      </m:funcPr>
                      <m:fName>
                        <m:sSub>
                          <m:sSubPr>
                            <m:ctrlPr>
                              <a:rPr lang="en-US" b="0" i="1" smtClean="0">
                                <a:latin typeface="Cambria Math" panose="02040503050406030204" pitchFamily="18" charset="0"/>
                                <a:ea typeface="Latin Modern Math" panose="02000503000000000000" pitchFamily="50" charset="0"/>
                              </a:rPr>
                            </m:ctrlPr>
                          </m:sSubPr>
                          <m:e>
                            <m:r>
                              <m:rPr>
                                <m:sty m:val="p"/>
                              </m:rPr>
                              <a:rPr lang="en-US" b="0" i="0" smtClean="0">
                                <a:latin typeface="Cambria Math" panose="02040503050406030204" pitchFamily="18" charset="0"/>
                                <a:ea typeface="Latin Modern Math" panose="02000503000000000000" pitchFamily="50" charset="0"/>
                              </a:rPr>
                              <m:t>log</m:t>
                            </m:r>
                          </m:e>
                          <m:sub>
                            <m:r>
                              <a:rPr lang="en-US" b="0" i="1" smtClean="0">
                                <a:latin typeface="Cambria Math" panose="02040503050406030204" pitchFamily="18" charset="0"/>
                                <a:ea typeface="Latin Modern Math" panose="02000503000000000000" pitchFamily="50" charset="0"/>
                              </a:rPr>
                              <m:t>2</m:t>
                            </m:r>
                          </m:sub>
                        </m:sSub>
                      </m:fName>
                      <m:e>
                        <m:r>
                          <a:rPr lang="en-US" b="0" i="1" smtClean="0">
                            <a:latin typeface="Cambria Math" panose="02040503050406030204" pitchFamily="18" charset="0"/>
                            <a:ea typeface="Latin Modern Math" panose="02000503000000000000" pitchFamily="50" charset="0"/>
                          </a:rPr>
                          <m:t>𝑛</m:t>
                        </m:r>
                      </m:e>
                    </m:func>
                  </m:oMath>
                </a14:m>
                <a:r>
                  <a:rPr lang="he-IL" dirty="0">
                    <a:latin typeface="Latin Modern Math" panose="02000503000000000000" pitchFamily="50" charset="0"/>
                    <a:ea typeface="Latin Modern Math" panose="02000503000000000000" pitchFamily="50" charset="0"/>
                  </a:rPr>
                  <a:t> ולכל היותר </a:t>
                </a:r>
                <a14:m>
                  <m:oMath xmlns:m="http://schemas.openxmlformats.org/officeDocument/2006/math">
                    <m:r>
                      <a:rPr lang="en-US" b="0" i="1" smtClean="0">
                        <a:latin typeface="Cambria Math" panose="02040503050406030204" pitchFamily="18" charset="0"/>
                        <a:ea typeface="Latin Modern Math" panose="02000503000000000000" pitchFamily="50" charset="0"/>
                      </a:rPr>
                      <m:t>𝑛</m:t>
                    </m:r>
                  </m:oMath>
                </a14:m>
                <a:endParaRPr lang="he-IL" dirty="0">
                  <a:latin typeface="Latin Modern Math" panose="02000503000000000000" pitchFamily="50" charset="0"/>
                  <a:ea typeface="Latin Modern Math" panose="02000503000000000000" pitchFamily="50" charset="0"/>
                </a:endParaRPr>
              </a:p>
              <a:p>
                <a:r>
                  <a:rPr lang="he-IL" dirty="0">
                    <a:latin typeface="Latin Modern Math" panose="02000503000000000000" pitchFamily="50" charset="0"/>
                    <a:ea typeface="Latin Modern Math" panose="02000503000000000000" pitchFamily="50" charset="0"/>
                  </a:rPr>
                  <a:t>סיבוכיות חיפוש, הוספת והסרת איברים מהעץ היא כגובה העץ</a:t>
                </a:r>
              </a:p>
              <a:p>
                <a:r>
                  <a:rPr lang="he-IL" dirty="0">
                    <a:latin typeface="Latin Modern Math" panose="02000503000000000000" pitchFamily="50" charset="0"/>
                    <a:ea typeface="Latin Modern Math" panose="02000503000000000000" pitchFamily="50" charset="0"/>
                  </a:rPr>
                  <a:t>ישנם אלגוריתמים שיודעים לשמור על העץ </a:t>
                </a:r>
                <a:r>
                  <a:rPr lang="he-IL" dirty="0">
                    <a:cs typeface="+mj-cs"/>
                  </a:rPr>
                  <a:t>מאוזן</a:t>
                </a:r>
                <a:r>
                  <a:rPr lang="he-IL" dirty="0">
                    <a:latin typeface="Latin Modern Math" panose="02000503000000000000" pitchFamily="50" charset="0"/>
                    <a:ea typeface="Latin Modern Math" panose="02000503000000000000" pitchFamily="50" charset="0"/>
                  </a:rPr>
                  <a:t>, כלומר לשמור על גובהו בסביבות </a:t>
                </a:r>
                <a14:m>
                  <m:oMath xmlns:m="http://schemas.openxmlformats.org/officeDocument/2006/math">
                    <m:func>
                      <m:funcPr>
                        <m:ctrlPr>
                          <a:rPr lang="en-US" b="0" i="1" smtClean="0">
                            <a:latin typeface="Cambria Math" panose="02040503050406030204" pitchFamily="18" charset="0"/>
                            <a:ea typeface="Latin Modern Math" panose="02000503000000000000" pitchFamily="50" charset="0"/>
                          </a:rPr>
                        </m:ctrlPr>
                      </m:funcPr>
                      <m:fName>
                        <m:sSub>
                          <m:sSubPr>
                            <m:ctrlPr>
                              <a:rPr lang="en-US" b="0" i="1" smtClean="0">
                                <a:latin typeface="Cambria Math" panose="02040503050406030204" pitchFamily="18" charset="0"/>
                                <a:ea typeface="Latin Modern Math" panose="02000503000000000000" pitchFamily="50" charset="0"/>
                              </a:rPr>
                            </m:ctrlPr>
                          </m:sSubPr>
                          <m:e>
                            <m:r>
                              <m:rPr>
                                <m:sty m:val="p"/>
                              </m:rPr>
                              <a:rPr lang="en-US" b="0" i="0" smtClean="0">
                                <a:latin typeface="Cambria Math" panose="02040503050406030204" pitchFamily="18" charset="0"/>
                                <a:ea typeface="Latin Modern Math" panose="02000503000000000000" pitchFamily="50" charset="0"/>
                              </a:rPr>
                              <m:t>log</m:t>
                            </m:r>
                          </m:e>
                          <m:sub>
                            <m:r>
                              <a:rPr lang="en-US" b="0" i="1" smtClean="0">
                                <a:latin typeface="Cambria Math" panose="02040503050406030204" pitchFamily="18" charset="0"/>
                                <a:ea typeface="Latin Modern Math" panose="02000503000000000000" pitchFamily="50" charset="0"/>
                              </a:rPr>
                              <m:t>2</m:t>
                            </m:r>
                          </m:sub>
                        </m:sSub>
                      </m:fName>
                      <m:e>
                        <m:r>
                          <a:rPr lang="en-US" b="0" i="1" smtClean="0">
                            <a:latin typeface="Cambria Math" panose="02040503050406030204" pitchFamily="18" charset="0"/>
                            <a:ea typeface="Latin Modern Math" panose="02000503000000000000" pitchFamily="50" charset="0"/>
                          </a:rPr>
                          <m:t>𝑛</m:t>
                        </m:r>
                      </m:e>
                    </m:func>
                  </m:oMath>
                </a14:m>
                <a:endParaRPr lang="he-IL" dirty="0">
                  <a:latin typeface="Latin Modern Math" panose="02000503000000000000" pitchFamily="50" charset="0"/>
                  <a:ea typeface="Latin Modern Math" panose="02000503000000000000" pitchFamily="50" charset="0"/>
                </a:endParaRPr>
              </a:p>
              <a:p>
                <a:r>
                  <a:rPr lang="he-IL" dirty="0">
                    <a:latin typeface="Latin Modern Math" panose="02000503000000000000" pitchFamily="50" charset="0"/>
                    <a:ea typeface="Latin Modern Math" panose="02000503000000000000" pitchFamily="50" charset="0"/>
                  </a:rPr>
                  <a:t>דבר זה הופך את סיבוכיות הפעולות על העץ ללוגריתמית! 👍</a:t>
                </a:r>
              </a:p>
            </p:txBody>
          </p:sp>
        </mc:Choice>
        <mc:Fallback xmlns="">
          <p:sp>
            <p:nvSpPr>
              <p:cNvPr id="2" name="מציין מיקום תוכן 1">
                <a:extLst>
                  <a:ext uri="{FF2B5EF4-FFF2-40B4-BE49-F238E27FC236}">
                    <a16:creationId xmlns:a16="http://schemas.microsoft.com/office/drawing/2014/main" id="{5B3605D0-BC29-F0DA-001A-B79A6CB4FD64}"/>
                  </a:ext>
                </a:extLst>
              </p:cNvPr>
              <p:cNvSpPr>
                <a:spLocks noGrp="1" noRot="1" noChangeAspect="1" noMove="1" noResize="1" noEditPoints="1" noAdjustHandles="1" noChangeArrowheads="1" noChangeShapeType="1" noTextEdit="1"/>
              </p:cNvSpPr>
              <p:nvPr>
                <p:ph idx="1"/>
              </p:nvPr>
            </p:nvSpPr>
            <p:spPr>
              <a:blipFill>
                <a:blip r:embed="rId3"/>
                <a:stretch>
                  <a:fillRect r="-475"/>
                </a:stretch>
              </a:blipFill>
            </p:spPr>
            <p:txBody>
              <a:bodyPr/>
              <a:lstStyle/>
              <a:p>
                <a:r>
                  <a:rPr lang="he-IL">
                    <a:noFill/>
                  </a:rPr>
                  <a:t> </a:t>
                </a:r>
              </a:p>
            </p:txBody>
          </p:sp>
        </mc:Fallback>
      </mc:AlternateContent>
      <p:sp>
        <p:nvSpPr>
          <p:cNvPr id="3" name="כותרת 2">
            <a:extLst>
              <a:ext uri="{FF2B5EF4-FFF2-40B4-BE49-F238E27FC236}">
                <a16:creationId xmlns:a16="http://schemas.microsoft.com/office/drawing/2014/main" id="{171BA344-7253-618E-E47D-666B2AFA4CCC}"/>
              </a:ext>
            </a:extLst>
          </p:cNvPr>
          <p:cNvSpPr>
            <a:spLocks noGrp="1"/>
          </p:cNvSpPr>
          <p:nvPr>
            <p:ph type="title"/>
          </p:nvPr>
        </p:nvSpPr>
        <p:spPr/>
        <p:txBody>
          <a:bodyPr>
            <a:normAutofit fontScale="90000"/>
          </a:bodyPr>
          <a:lstStyle/>
          <a:p>
            <a:r>
              <a:rPr lang="he-IL" dirty="0"/>
              <a:t>עץ חיפוש בינארי מאוזן</a:t>
            </a:r>
          </a:p>
        </p:txBody>
      </p:sp>
      <p:sp>
        <p:nvSpPr>
          <p:cNvPr id="4" name="מציין מיקום של תאריך 3">
            <a:extLst>
              <a:ext uri="{FF2B5EF4-FFF2-40B4-BE49-F238E27FC236}">
                <a16:creationId xmlns:a16="http://schemas.microsoft.com/office/drawing/2014/main" id="{F1B236E9-254B-0CE3-9A9D-3A0B2689E3A5}"/>
              </a:ext>
            </a:extLst>
          </p:cNvPr>
          <p:cNvSpPr>
            <a:spLocks noGrp="1"/>
          </p:cNvSpPr>
          <p:nvPr>
            <p:ph type="dt" sz="half" idx="10"/>
          </p:nvPr>
        </p:nvSpPr>
        <p:spPr/>
        <p:txBody>
          <a:bodyPr/>
          <a:lstStyle/>
          <a:p>
            <a:fld id="{25F6CA1C-6C15-4B85-9538-4C1A559A5D17}" type="datetime9">
              <a:rPr lang="he-IL" smtClean="0"/>
              <a:t>16 אוגוסט, 2022</a:t>
            </a:fld>
            <a:endParaRPr lang="en-US" dirty="0"/>
          </a:p>
        </p:txBody>
      </p:sp>
      <p:sp>
        <p:nvSpPr>
          <p:cNvPr id="5" name="מציין מיקום של כותרת תחתונה 4">
            <a:extLst>
              <a:ext uri="{FF2B5EF4-FFF2-40B4-BE49-F238E27FC236}">
                <a16:creationId xmlns:a16="http://schemas.microsoft.com/office/drawing/2014/main" id="{CB43486C-AA94-0ABB-65FA-5397EA884441}"/>
              </a:ext>
            </a:extLst>
          </p:cNvPr>
          <p:cNvSpPr>
            <a:spLocks noGrp="1"/>
          </p:cNvSpPr>
          <p:nvPr>
            <p:ph type="ftr" sz="quarter" idx="11"/>
          </p:nvPr>
        </p:nvSpPr>
        <p:spPr/>
        <p:txBody>
          <a:bodyPr/>
          <a:lstStyle/>
          <a:p>
            <a:r>
              <a:rPr lang="he-IL"/>
              <a:t>אלון קרימגנד</a:t>
            </a:r>
            <a:endParaRPr lang="en-US" dirty="0"/>
          </a:p>
        </p:txBody>
      </p:sp>
      <p:sp>
        <p:nvSpPr>
          <p:cNvPr id="6" name="מציין מיקום של מספר שקופית 5">
            <a:extLst>
              <a:ext uri="{FF2B5EF4-FFF2-40B4-BE49-F238E27FC236}">
                <a16:creationId xmlns:a16="http://schemas.microsoft.com/office/drawing/2014/main" id="{F330274B-35FB-E4FC-49C3-B213780F50E4}"/>
              </a:ext>
            </a:extLst>
          </p:cNvPr>
          <p:cNvSpPr>
            <a:spLocks noGrp="1"/>
          </p:cNvSpPr>
          <p:nvPr>
            <p:ph type="sldNum" sz="quarter" idx="12"/>
          </p:nvPr>
        </p:nvSpPr>
        <p:spPr/>
        <p:txBody>
          <a:bodyPr/>
          <a:lstStyle/>
          <a:p>
            <a:fld id="{8A7A6979-0714-4377-B894-6BE4C2D6E202}" type="slidenum">
              <a:rPr lang="en-US" smtClean="0"/>
              <a:pPr/>
              <a:t>28</a:t>
            </a:fld>
            <a:endParaRPr lang="en-US" dirty="0"/>
          </a:p>
        </p:txBody>
      </p:sp>
    </p:spTree>
    <p:extLst>
      <p:ext uri="{BB962C8B-B14F-4D97-AF65-F5344CB8AC3E}">
        <p14:creationId xmlns:p14="http://schemas.microsoft.com/office/powerpoint/2010/main" val="72197048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תוכן 1">
            <a:extLst>
              <a:ext uri="{FF2B5EF4-FFF2-40B4-BE49-F238E27FC236}">
                <a16:creationId xmlns:a16="http://schemas.microsoft.com/office/drawing/2014/main" id="{C53BFCAB-18FC-BEDE-CEFB-3B95198CF6BA}"/>
              </a:ext>
            </a:extLst>
          </p:cNvPr>
          <p:cNvSpPr>
            <a:spLocks noGrp="1"/>
          </p:cNvSpPr>
          <p:nvPr>
            <p:ph sz="half" idx="1"/>
          </p:nvPr>
        </p:nvSpPr>
        <p:spPr>
          <a:xfrm>
            <a:off x="1581911" y="1614156"/>
            <a:ext cx="4644717" cy="4125870"/>
          </a:xfrm>
        </p:spPr>
        <p:txBody>
          <a:bodyPr>
            <a:normAutofit/>
          </a:bodyPr>
          <a:lstStyle/>
          <a:p>
            <a:pPr marL="0" indent="0" algn="l" rtl="0">
              <a:spcBef>
                <a:spcPts val="500"/>
              </a:spcBef>
              <a:buNone/>
            </a:pPr>
            <a:r>
              <a:rPr lang="en-US" sz="900" b="0" dirty="0">
                <a:solidFill>
                  <a:srgbClr val="FFAE57"/>
                </a:solidFill>
                <a:effectLst/>
                <a:latin typeface="Consolas" panose="020B0609020204030204" pitchFamily="49" charset="0"/>
              </a:rPr>
              <a:t>#include</a:t>
            </a:r>
            <a:r>
              <a:rPr lang="en-US" sz="900" b="0" dirty="0">
                <a:solidFill>
                  <a:srgbClr val="D9D7CE"/>
                </a:solidFill>
                <a:effectLst/>
                <a:latin typeface="Consolas" panose="020B0609020204030204" pitchFamily="49" charset="0"/>
              </a:rPr>
              <a:t> </a:t>
            </a:r>
            <a:r>
              <a:rPr lang="en-US" sz="900" b="0" dirty="0">
                <a:solidFill>
                  <a:srgbClr val="BAE67E"/>
                </a:solidFill>
                <a:effectLst/>
                <a:latin typeface="Consolas" panose="020B0609020204030204" pitchFamily="49" charset="0"/>
              </a:rPr>
              <a:t>&lt;bits/</a:t>
            </a:r>
            <a:r>
              <a:rPr lang="en-US" sz="900" b="0" dirty="0" err="1">
                <a:solidFill>
                  <a:srgbClr val="BAE67E"/>
                </a:solidFill>
                <a:effectLst/>
                <a:latin typeface="Consolas" panose="020B0609020204030204" pitchFamily="49" charset="0"/>
              </a:rPr>
              <a:t>stdc</a:t>
            </a:r>
            <a:r>
              <a:rPr lang="en-US" sz="900" b="0" dirty="0">
                <a:solidFill>
                  <a:srgbClr val="BAE67E"/>
                </a:solidFill>
                <a:effectLst/>
                <a:latin typeface="Consolas" panose="020B0609020204030204" pitchFamily="49" charset="0"/>
              </a:rPr>
              <a:t>++.h&gt;</a:t>
            </a:r>
            <a:endParaRPr lang="en-US" sz="900" b="0" dirty="0">
              <a:solidFill>
                <a:srgbClr val="D9D7CE"/>
              </a:solidFill>
              <a:effectLst/>
              <a:latin typeface="Consolas" panose="020B0609020204030204" pitchFamily="49" charset="0"/>
            </a:endParaRPr>
          </a:p>
          <a:p>
            <a:pPr marL="0" indent="0" algn="l" rtl="0">
              <a:spcBef>
                <a:spcPts val="500"/>
              </a:spcBef>
              <a:buNone/>
            </a:pPr>
            <a:r>
              <a:rPr lang="en-US" sz="900" b="0" dirty="0">
                <a:solidFill>
                  <a:srgbClr val="FFAE57"/>
                </a:solidFill>
                <a:effectLst/>
                <a:latin typeface="Consolas" panose="020B0609020204030204" pitchFamily="49" charset="0"/>
              </a:rPr>
              <a:t>using</a:t>
            </a:r>
            <a:r>
              <a:rPr lang="en-US" sz="900" b="0" dirty="0">
                <a:solidFill>
                  <a:srgbClr val="D9D7CE"/>
                </a:solidFill>
                <a:effectLst/>
                <a:latin typeface="Consolas" panose="020B0609020204030204" pitchFamily="49" charset="0"/>
              </a:rPr>
              <a:t> </a:t>
            </a:r>
            <a:r>
              <a:rPr lang="en-US" sz="900" b="0" dirty="0">
                <a:solidFill>
                  <a:srgbClr val="FFAE57"/>
                </a:solidFill>
                <a:effectLst/>
                <a:latin typeface="Consolas" panose="020B0609020204030204" pitchFamily="49" charset="0"/>
              </a:rPr>
              <a:t>namespace</a:t>
            </a:r>
            <a:r>
              <a:rPr lang="en-US" sz="900" b="0" dirty="0">
                <a:solidFill>
                  <a:srgbClr val="D9D7CE"/>
                </a:solidFill>
                <a:effectLst/>
                <a:latin typeface="Consolas" panose="020B0609020204030204" pitchFamily="49" charset="0"/>
              </a:rPr>
              <a:t> std;</a:t>
            </a:r>
          </a:p>
          <a:p>
            <a:pPr marL="0" indent="0" algn="l" rtl="0">
              <a:spcBef>
                <a:spcPts val="500"/>
              </a:spcBef>
              <a:buNone/>
            </a:pPr>
            <a:br>
              <a:rPr lang="en-US" sz="900" b="0" dirty="0">
                <a:solidFill>
                  <a:srgbClr val="D9D7CE"/>
                </a:solidFill>
                <a:effectLst/>
                <a:latin typeface="Consolas" panose="020B0609020204030204" pitchFamily="49" charset="0"/>
              </a:rPr>
            </a:br>
            <a:r>
              <a:rPr lang="en-US" sz="900" b="0" dirty="0">
                <a:solidFill>
                  <a:srgbClr val="FFAE57"/>
                </a:solidFill>
                <a:effectLst/>
                <a:latin typeface="Consolas" panose="020B0609020204030204" pitchFamily="49" charset="0"/>
              </a:rPr>
              <a:t>int</a:t>
            </a:r>
            <a:r>
              <a:rPr lang="en-US" sz="900" b="0" dirty="0">
                <a:solidFill>
                  <a:srgbClr val="D9D7CE"/>
                </a:solidFill>
                <a:effectLst/>
                <a:latin typeface="Consolas" panose="020B0609020204030204" pitchFamily="49" charset="0"/>
              </a:rPr>
              <a:t> </a:t>
            </a:r>
            <a:r>
              <a:rPr lang="en-US" sz="900" b="0" dirty="0">
                <a:solidFill>
                  <a:srgbClr val="FFD580"/>
                </a:solidFill>
                <a:effectLst/>
                <a:latin typeface="Consolas" panose="020B0609020204030204" pitchFamily="49" charset="0"/>
              </a:rPr>
              <a:t>main</a:t>
            </a:r>
            <a:r>
              <a:rPr lang="en-US" sz="900" b="0" dirty="0">
                <a:solidFill>
                  <a:srgbClr val="D9D7CE"/>
                </a:solidFill>
                <a:effectLst/>
                <a:latin typeface="Consolas" panose="020B0609020204030204" pitchFamily="49" charset="0"/>
              </a:rPr>
              <a:t>() {</a:t>
            </a:r>
          </a:p>
          <a:p>
            <a:pPr marL="0" indent="0" algn="l" rtl="0">
              <a:spcBef>
                <a:spcPts val="500"/>
              </a:spcBef>
              <a:buNone/>
            </a:pPr>
            <a:r>
              <a:rPr lang="en-US" sz="900" b="0" dirty="0">
                <a:solidFill>
                  <a:srgbClr val="D9D7CE"/>
                </a:solidFill>
                <a:effectLst/>
                <a:latin typeface="Consolas" panose="020B0609020204030204" pitchFamily="49" charset="0"/>
              </a:rPr>
              <a:t>    set</a:t>
            </a:r>
            <a:r>
              <a:rPr lang="en-US" sz="900" b="0" dirty="0">
                <a:solidFill>
                  <a:srgbClr val="FFAE57"/>
                </a:solidFill>
                <a:effectLst/>
                <a:latin typeface="Consolas" panose="020B0609020204030204" pitchFamily="49" charset="0"/>
              </a:rPr>
              <a:t>&lt;int&gt;</a:t>
            </a:r>
            <a:r>
              <a:rPr lang="en-US" sz="900" b="0" dirty="0">
                <a:solidFill>
                  <a:srgbClr val="D9D7CE"/>
                </a:solidFill>
                <a:effectLst/>
                <a:latin typeface="Consolas" panose="020B0609020204030204" pitchFamily="49" charset="0"/>
              </a:rPr>
              <a:t> set </a:t>
            </a:r>
            <a:r>
              <a:rPr lang="en-US" sz="900" b="0" dirty="0">
                <a:solidFill>
                  <a:srgbClr val="FFAE57"/>
                </a:solidFill>
                <a:effectLst/>
                <a:latin typeface="Consolas" panose="020B0609020204030204" pitchFamily="49" charset="0"/>
              </a:rPr>
              <a:t>=</a:t>
            </a:r>
            <a:r>
              <a:rPr lang="en-US" sz="900" b="0" dirty="0">
                <a:solidFill>
                  <a:srgbClr val="D9D7CE"/>
                </a:solidFill>
                <a:effectLst/>
                <a:latin typeface="Consolas" panose="020B0609020204030204" pitchFamily="49" charset="0"/>
              </a:rPr>
              <a:t> {</a:t>
            </a:r>
            <a:r>
              <a:rPr lang="en-US" sz="900" b="0" dirty="0">
                <a:solidFill>
                  <a:srgbClr val="D4BFFF"/>
                </a:solidFill>
                <a:effectLst/>
                <a:latin typeface="Consolas" panose="020B0609020204030204" pitchFamily="49" charset="0"/>
              </a:rPr>
              <a:t>1</a:t>
            </a:r>
            <a:r>
              <a:rPr lang="en-US" sz="900" b="0" dirty="0">
                <a:solidFill>
                  <a:srgbClr val="D9D7CE"/>
                </a:solidFill>
                <a:effectLst/>
                <a:latin typeface="Consolas" panose="020B0609020204030204" pitchFamily="49" charset="0"/>
              </a:rPr>
              <a:t>, </a:t>
            </a:r>
            <a:r>
              <a:rPr lang="en-US" sz="900" b="0" dirty="0">
                <a:solidFill>
                  <a:srgbClr val="D4BFFF"/>
                </a:solidFill>
                <a:effectLst/>
                <a:latin typeface="Consolas" panose="020B0609020204030204" pitchFamily="49" charset="0"/>
              </a:rPr>
              <a:t>2</a:t>
            </a:r>
            <a:r>
              <a:rPr lang="en-US" sz="900" b="0" dirty="0">
                <a:solidFill>
                  <a:srgbClr val="D9D7CE"/>
                </a:solidFill>
                <a:effectLst/>
                <a:latin typeface="Consolas" panose="020B0609020204030204" pitchFamily="49" charset="0"/>
              </a:rPr>
              <a:t>, </a:t>
            </a:r>
            <a:r>
              <a:rPr lang="en-US" sz="900" b="0" dirty="0">
                <a:solidFill>
                  <a:srgbClr val="D4BFFF"/>
                </a:solidFill>
                <a:effectLst/>
                <a:latin typeface="Consolas" panose="020B0609020204030204" pitchFamily="49" charset="0"/>
              </a:rPr>
              <a:t>3</a:t>
            </a:r>
            <a:r>
              <a:rPr lang="en-US" sz="900" b="0" dirty="0">
                <a:solidFill>
                  <a:srgbClr val="D9D7CE"/>
                </a:solidFill>
                <a:effectLst/>
                <a:latin typeface="Consolas" panose="020B0609020204030204" pitchFamily="49" charset="0"/>
              </a:rPr>
              <a:t>};</a:t>
            </a:r>
          </a:p>
          <a:p>
            <a:pPr marL="0" indent="0" algn="l" rtl="0">
              <a:spcBef>
                <a:spcPts val="500"/>
              </a:spcBef>
              <a:buNone/>
            </a:pPr>
            <a:r>
              <a:rPr lang="en-US" sz="900" b="0" dirty="0">
                <a:solidFill>
                  <a:srgbClr val="D9D7CE"/>
                </a:solidFill>
                <a:effectLst/>
                <a:latin typeface="Consolas" panose="020B0609020204030204" pitchFamily="49" charset="0"/>
              </a:rPr>
              <a:t>    </a:t>
            </a:r>
            <a:r>
              <a:rPr lang="en-US" sz="900" b="0" dirty="0">
                <a:solidFill>
                  <a:srgbClr val="FFAE57"/>
                </a:solidFill>
                <a:effectLst/>
                <a:latin typeface="Consolas" panose="020B0609020204030204" pitchFamily="49" charset="0"/>
              </a:rPr>
              <a:t>if</a:t>
            </a:r>
            <a:r>
              <a:rPr lang="en-US" sz="900" b="0" dirty="0">
                <a:solidFill>
                  <a:srgbClr val="D9D7CE"/>
                </a:solidFill>
                <a:effectLst/>
                <a:latin typeface="Consolas" panose="020B0609020204030204" pitchFamily="49" charset="0"/>
              </a:rPr>
              <a:t> (</a:t>
            </a:r>
            <a:r>
              <a:rPr lang="en-US" sz="900" b="0" dirty="0" err="1">
                <a:solidFill>
                  <a:srgbClr val="D9D7CE"/>
                </a:solidFill>
                <a:effectLst/>
                <a:latin typeface="Consolas" panose="020B0609020204030204" pitchFamily="49" charset="0"/>
              </a:rPr>
              <a:t>set.</a:t>
            </a:r>
            <a:r>
              <a:rPr lang="en-US" sz="900" b="0" dirty="0" err="1">
                <a:solidFill>
                  <a:srgbClr val="FFD580"/>
                </a:solidFill>
                <a:effectLst/>
                <a:latin typeface="Consolas" panose="020B0609020204030204" pitchFamily="49" charset="0"/>
              </a:rPr>
              <a:t>count</a:t>
            </a:r>
            <a:r>
              <a:rPr lang="en-US" sz="900" b="0" dirty="0">
                <a:solidFill>
                  <a:srgbClr val="D9D7CE"/>
                </a:solidFill>
                <a:effectLst/>
                <a:latin typeface="Consolas" panose="020B0609020204030204" pitchFamily="49" charset="0"/>
              </a:rPr>
              <a:t>(</a:t>
            </a:r>
            <a:r>
              <a:rPr lang="en-US" sz="900" b="0" dirty="0">
                <a:solidFill>
                  <a:srgbClr val="D4BFFF"/>
                </a:solidFill>
                <a:effectLst/>
                <a:latin typeface="Consolas" panose="020B0609020204030204" pitchFamily="49" charset="0"/>
              </a:rPr>
              <a:t>2</a:t>
            </a:r>
            <a:r>
              <a:rPr lang="en-US" sz="900" b="0" dirty="0">
                <a:solidFill>
                  <a:srgbClr val="D9D7CE"/>
                </a:solidFill>
                <a:effectLst/>
                <a:latin typeface="Consolas" panose="020B0609020204030204" pitchFamily="49" charset="0"/>
              </a:rPr>
              <a:t>)) </a:t>
            </a:r>
            <a:r>
              <a:rPr lang="en-US" sz="900" b="0" dirty="0" err="1">
                <a:solidFill>
                  <a:srgbClr val="D9D7CE"/>
                </a:solidFill>
                <a:effectLst/>
                <a:latin typeface="Consolas" panose="020B0609020204030204" pitchFamily="49" charset="0"/>
              </a:rPr>
              <a:t>cout</a:t>
            </a:r>
            <a:r>
              <a:rPr lang="en-US" sz="900" b="0" dirty="0">
                <a:solidFill>
                  <a:srgbClr val="D9D7CE"/>
                </a:solidFill>
                <a:effectLst/>
                <a:latin typeface="Consolas" panose="020B0609020204030204" pitchFamily="49" charset="0"/>
              </a:rPr>
              <a:t> </a:t>
            </a:r>
            <a:r>
              <a:rPr lang="en-US" sz="900" b="0" dirty="0">
                <a:solidFill>
                  <a:srgbClr val="FFAE57"/>
                </a:solidFill>
                <a:effectLst/>
                <a:latin typeface="Consolas" panose="020B0609020204030204" pitchFamily="49" charset="0"/>
              </a:rPr>
              <a:t>&lt;&lt;</a:t>
            </a:r>
            <a:r>
              <a:rPr lang="en-US" sz="900" b="0" dirty="0">
                <a:solidFill>
                  <a:srgbClr val="D9D7CE"/>
                </a:solidFill>
                <a:effectLst/>
                <a:latin typeface="Consolas" panose="020B0609020204030204" pitchFamily="49" charset="0"/>
              </a:rPr>
              <a:t> </a:t>
            </a:r>
            <a:r>
              <a:rPr lang="en-US" sz="900" b="0" dirty="0">
                <a:solidFill>
                  <a:srgbClr val="BAE67E"/>
                </a:solidFill>
                <a:effectLst/>
                <a:latin typeface="Consolas" panose="020B0609020204030204" pitchFamily="49" charset="0"/>
              </a:rPr>
              <a:t>"2 is in the set!"</a:t>
            </a:r>
            <a:r>
              <a:rPr lang="en-US" sz="900" b="0" dirty="0">
                <a:solidFill>
                  <a:srgbClr val="D9D7CE"/>
                </a:solidFill>
                <a:effectLst/>
                <a:latin typeface="Consolas" panose="020B0609020204030204" pitchFamily="49" charset="0"/>
              </a:rPr>
              <a:t> </a:t>
            </a:r>
            <a:r>
              <a:rPr lang="en-US" sz="900" b="0" dirty="0">
                <a:solidFill>
                  <a:srgbClr val="FFAE57"/>
                </a:solidFill>
                <a:effectLst/>
                <a:latin typeface="Consolas" panose="020B0609020204030204" pitchFamily="49" charset="0"/>
              </a:rPr>
              <a:t>&lt;&lt;</a:t>
            </a:r>
            <a:r>
              <a:rPr lang="en-US" sz="900" b="0" dirty="0">
                <a:solidFill>
                  <a:srgbClr val="D9D7CE"/>
                </a:solidFill>
                <a:effectLst/>
                <a:latin typeface="Consolas" panose="020B0609020204030204" pitchFamily="49" charset="0"/>
              </a:rPr>
              <a:t> </a:t>
            </a:r>
            <a:r>
              <a:rPr lang="en-US" sz="900" b="0" dirty="0" err="1">
                <a:solidFill>
                  <a:srgbClr val="D9D7CE"/>
                </a:solidFill>
                <a:effectLst/>
                <a:latin typeface="Consolas" panose="020B0609020204030204" pitchFamily="49" charset="0"/>
              </a:rPr>
              <a:t>endl</a:t>
            </a:r>
            <a:r>
              <a:rPr lang="en-US" sz="900" b="0" dirty="0">
                <a:solidFill>
                  <a:srgbClr val="D9D7CE"/>
                </a:solidFill>
                <a:effectLst/>
                <a:latin typeface="Consolas" panose="020B0609020204030204" pitchFamily="49" charset="0"/>
              </a:rPr>
              <a:t>;</a:t>
            </a:r>
          </a:p>
          <a:p>
            <a:pPr marL="0" indent="0" algn="l" rtl="0">
              <a:spcBef>
                <a:spcPts val="500"/>
              </a:spcBef>
              <a:buNone/>
            </a:pPr>
            <a:r>
              <a:rPr lang="en-US" sz="900" b="0" dirty="0">
                <a:solidFill>
                  <a:srgbClr val="D9D7CE"/>
                </a:solidFill>
                <a:effectLst/>
                <a:latin typeface="Consolas" panose="020B0609020204030204" pitchFamily="49" charset="0"/>
              </a:rPr>
              <a:t>    </a:t>
            </a:r>
            <a:r>
              <a:rPr lang="en-US" sz="900" b="0" dirty="0" err="1">
                <a:solidFill>
                  <a:srgbClr val="D9D7CE"/>
                </a:solidFill>
                <a:effectLst/>
                <a:latin typeface="Consolas" panose="020B0609020204030204" pitchFamily="49" charset="0"/>
              </a:rPr>
              <a:t>set.</a:t>
            </a:r>
            <a:r>
              <a:rPr lang="en-US" sz="900" b="0" dirty="0" err="1">
                <a:solidFill>
                  <a:srgbClr val="FFD580"/>
                </a:solidFill>
                <a:effectLst/>
                <a:latin typeface="Consolas" panose="020B0609020204030204" pitchFamily="49" charset="0"/>
              </a:rPr>
              <a:t>insert</a:t>
            </a:r>
            <a:r>
              <a:rPr lang="en-US" sz="900" b="0" dirty="0">
                <a:solidFill>
                  <a:srgbClr val="D9D7CE"/>
                </a:solidFill>
                <a:effectLst/>
                <a:latin typeface="Consolas" panose="020B0609020204030204" pitchFamily="49" charset="0"/>
              </a:rPr>
              <a:t>(</a:t>
            </a:r>
            <a:r>
              <a:rPr lang="en-US" sz="900" b="0" dirty="0">
                <a:solidFill>
                  <a:srgbClr val="D4BFFF"/>
                </a:solidFill>
                <a:effectLst/>
                <a:latin typeface="Consolas" panose="020B0609020204030204" pitchFamily="49" charset="0"/>
              </a:rPr>
              <a:t>4</a:t>
            </a:r>
            <a:r>
              <a:rPr lang="en-US" sz="900" b="0" dirty="0">
                <a:solidFill>
                  <a:srgbClr val="D9D7CE"/>
                </a:solidFill>
                <a:effectLst/>
                <a:latin typeface="Consolas" panose="020B0609020204030204" pitchFamily="49" charset="0"/>
              </a:rPr>
              <a:t>);</a:t>
            </a:r>
            <a:r>
              <a:rPr lang="en-US" sz="900" b="0" dirty="0">
                <a:solidFill>
                  <a:srgbClr val="5C6773"/>
                </a:solidFill>
                <a:effectLst/>
                <a:latin typeface="Consolas" panose="020B0609020204030204" pitchFamily="49" charset="0"/>
              </a:rPr>
              <a:t>  // set = {1, 2, 3, 4}</a:t>
            </a:r>
            <a:endParaRPr lang="en-US" sz="900" b="0" dirty="0">
              <a:solidFill>
                <a:srgbClr val="D9D7CE"/>
              </a:solidFill>
              <a:effectLst/>
              <a:latin typeface="Consolas" panose="020B0609020204030204" pitchFamily="49" charset="0"/>
            </a:endParaRPr>
          </a:p>
          <a:p>
            <a:pPr marL="0" indent="0" algn="l" rtl="0">
              <a:spcBef>
                <a:spcPts val="500"/>
              </a:spcBef>
              <a:buNone/>
            </a:pPr>
            <a:r>
              <a:rPr lang="en-US" sz="900" b="0" dirty="0">
                <a:solidFill>
                  <a:srgbClr val="D9D7CE"/>
                </a:solidFill>
                <a:effectLst/>
                <a:latin typeface="Consolas" panose="020B0609020204030204" pitchFamily="49" charset="0"/>
              </a:rPr>
              <a:t>    </a:t>
            </a:r>
            <a:r>
              <a:rPr lang="en-US" sz="900" b="0" dirty="0" err="1">
                <a:solidFill>
                  <a:srgbClr val="D9D7CE"/>
                </a:solidFill>
                <a:effectLst/>
                <a:latin typeface="Consolas" panose="020B0609020204030204" pitchFamily="49" charset="0"/>
              </a:rPr>
              <a:t>set.</a:t>
            </a:r>
            <a:r>
              <a:rPr lang="en-US" sz="900" b="0" dirty="0" err="1">
                <a:solidFill>
                  <a:srgbClr val="FFD580"/>
                </a:solidFill>
                <a:effectLst/>
                <a:latin typeface="Consolas" panose="020B0609020204030204" pitchFamily="49" charset="0"/>
              </a:rPr>
              <a:t>erase</a:t>
            </a:r>
            <a:r>
              <a:rPr lang="en-US" sz="900" b="0" dirty="0">
                <a:solidFill>
                  <a:srgbClr val="D9D7CE"/>
                </a:solidFill>
                <a:effectLst/>
                <a:latin typeface="Consolas" panose="020B0609020204030204" pitchFamily="49" charset="0"/>
              </a:rPr>
              <a:t>(</a:t>
            </a:r>
            <a:r>
              <a:rPr lang="en-US" sz="900" b="0" dirty="0">
                <a:solidFill>
                  <a:srgbClr val="D4BFFF"/>
                </a:solidFill>
                <a:effectLst/>
                <a:latin typeface="Consolas" panose="020B0609020204030204" pitchFamily="49" charset="0"/>
              </a:rPr>
              <a:t>2</a:t>
            </a:r>
            <a:r>
              <a:rPr lang="en-US" sz="900" b="0" dirty="0">
                <a:solidFill>
                  <a:srgbClr val="D9D7CE"/>
                </a:solidFill>
                <a:effectLst/>
                <a:latin typeface="Consolas" panose="020B0609020204030204" pitchFamily="49" charset="0"/>
              </a:rPr>
              <a:t>);</a:t>
            </a:r>
            <a:r>
              <a:rPr lang="en-US" sz="900" b="0" dirty="0">
                <a:solidFill>
                  <a:srgbClr val="5C6773"/>
                </a:solidFill>
                <a:effectLst/>
                <a:latin typeface="Consolas" panose="020B0609020204030204" pitchFamily="49" charset="0"/>
              </a:rPr>
              <a:t>   // set = {1, 3, 4}</a:t>
            </a:r>
            <a:endParaRPr lang="en-US" sz="900" b="0" dirty="0">
              <a:solidFill>
                <a:srgbClr val="D9D7CE"/>
              </a:solidFill>
              <a:effectLst/>
              <a:latin typeface="Consolas" panose="020B0609020204030204" pitchFamily="49" charset="0"/>
            </a:endParaRPr>
          </a:p>
          <a:p>
            <a:pPr marL="0" indent="0" algn="l" rtl="0">
              <a:spcBef>
                <a:spcPts val="500"/>
              </a:spcBef>
              <a:buNone/>
            </a:pPr>
            <a:br>
              <a:rPr lang="en-US" sz="900" b="0" dirty="0">
                <a:solidFill>
                  <a:srgbClr val="D9D7CE"/>
                </a:solidFill>
                <a:effectLst/>
                <a:latin typeface="Consolas" panose="020B0609020204030204" pitchFamily="49" charset="0"/>
              </a:rPr>
            </a:br>
            <a:r>
              <a:rPr lang="en-US" sz="900" b="0" dirty="0">
                <a:solidFill>
                  <a:srgbClr val="D9D7CE"/>
                </a:solidFill>
                <a:effectLst/>
                <a:latin typeface="Consolas" panose="020B0609020204030204" pitchFamily="49" charset="0"/>
              </a:rPr>
              <a:t>    </a:t>
            </a:r>
            <a:r>
              <a:rPr lang="en-US" sz="900" b="0" dirty="0" err="1">
                <a:solidFill>
                  <a:srgbClr val="D9D7CE"/>
                </a:solidFill>
                <a:effectLst/>
                <a:latin typeface="Consolas" panose="020B0609020204030204" pitchFamily="49" charset="0"/>
              </a:rPr>
              <a:t>cout</a:t>
            </a:r>
            <a:r>
              <a:rPr lang="en-US" sz="900" b="0" dirty="0">
                <a:solidFill>
                  <a:srgbClr val="D9D7CE"/>
                </a:solidFill>
                <a:effectLst/>
                <a:latin typeface="Consolas" panose="020B0609020204030204" pitchFamily="49" charset="0"/>
              </a:rPr>
              <a:t> </a:t>
            </a:r>
            <a:r>
              <a:rPr lang="en-US" sz="900" b="0" dirty="0">
                <a:solidFill>
                  <a:srgbClr val="FFAE57"/>
                </a:solidFill>
                <a:effectLst/>
                <a:latin typeface="Consolas" panose="020B0609020204030204" pitchFamily="49" charset="0"/>
              </a:rPr>
              <a:t>&lt;&lt;</a:t>
            </a:r>
            <a:r>
              <a:rPr lang="en-US" sz="900" b="0" dirty="0">
                <a:solidFill>
                  <a:srgbClr val="D9D7CE"/>
                </a:solidFill>
                <a:effectLst/>
                <a:latin typeface="Consolas" panose="020B0609020204030204" pitchFamily="49" charset="0"/>
              </a:rPr>
              <a:t> </a:t>
            </a:r>
            <a:r>
              <a:rPr lang="en-US" sz="900" b="0" dirty="0">
                <a:solidFill>
                  <a:srgbClr val="BAE67E"/>
                </a:solidFill>
                <a:effectLst/>
                <a:latin typeface="Consolas" panose="020B0609020204030204" pitchFamily="49" charset="0"/>
              </a:rPr>
              <a:t>"there are "</a:t>
            </a:r>
            <a:r>
              <a:rPr lang="en-US" sz="900" b="0" dirty="0">
                <a:solidFill>
                  <a:srgbClr val="D9D7CE"/>
                </a:solidFill>
                <a:effectLst/>
                <a:latin typeface="Consolas" panose="020B0609020204030204" pitchFamily="49" charset="0"/>
              </a:rPr>
              <a:t> </a:t>
            </a:r>
            <a:r>
              <a:rPr lang="en-US" sz="900" b="0" dirty="0">
                <a:solidFill>
                  <a:srgbClr val="FFAE57"/>
                </a:solidFill>
                <a:effectLst/>
                <a:latin typeface="Consolas" panose="020B0609020204030204" pitchFamily="49" charset="0"/>
              </a:rPr>
              <a:t>&lt;&lt;</a:t>
            </a:r>
            <a:r>
              <a:rPr lang="en-US" sz="900" b="0" dirty="0">
                <a:solidFill>
                  <a:srgbClr val="D9D7CE"/>
                </a:solidFill>
                <a:effectLst/>
                <a:latin typeface="Consolas" panose="020B0609020204030204" pitchFamily="49" charset="0"/>
              </a:rPr>
              <a:t> </a:t>
            </a:r>
            <a:r>
              <a:rPr lang="en-US" sz="900" b="0" dirty="0" err="1">
                <a:solidFill>
                  <a:srgbClr val="D9D7CE"/>
                </a:solidFill>
                <a:effectLst/>
                <a:latin typeface="Consolas" panose="020B0609020204030204" pitchFamily="49" charset="0"/>
              </a:rPr>
              <a:t>set.</a:t>
            </a:r>
            <a:r>
              <a:rPr lang="en-US" sz="900" b="0" dirty="0" err="1">
                <a:solidFill>
                  <a:srgbClr val="FFD580"/>
                </a:solidFill>
                <a:effectLst/>
                <a:latin typeface="Consolas" panose="020B0609020204030204" pitchFamily="49" charset="0"/>
              </a:rPr>
              <a:t>size</a:t>
            </a:r>
            <a:r>
              <a:rPr lang="en-US" sz="900" b="0" dirty="0">
                <a:solidFill>
                  <a:srgbClr val="D9D7CE"/>
                </a:solidFill>
                <a:effectLst/>
                <a:latin typeface="Consolas" panose="020B0609020204030204" pitchFamily="49" charset="0"/>
              </a:rPr>
              <a:t>() </a:t>
            </a:r>
            <a:r>
              <a:rPr lang="en-US" sz="900" b="0" dirty="0">
                <a:solidFill>
                  <a:srgbClr val="FFAE57"/>
                </a:solidFill>
                <a:effectLst/>
                <a:latin typeface="Consolas" panose="020B0609020204030204" pitchFamily="49" charset="0"/>
              </a:rPr>
              <a:t>&lt;&lt;</a:t>
            </a:r>
            <a:r>
              <a:rPr lang="en-US" sz="900" b="0" dirty="0">
                <a:solidFill>
                  <a:srgbClr val="D9D7CE"/>
                </a:solidFill>
                <a:effectLst/>
                <a:latin typeface="Consolas" panose="020B0609020204030204" pitchFamily="49" charset="0"/>
              </a:rPr>
              <a:t> </a:t>
            </a:r>
            <a:r>
              <a:rPr lang="en-US" sz="900" b="0" dirty="0">
                <a:solidFill>
                  <a:srgbClr val="BAE67E"/>
                </a:solidFill>
                <a:effectLst/>
                <a:latin typeface="Consolas" panose="020B0609020204030204" pitchFamily="49" charset="0"/>
              </a:rPr>
              <a:t>" elements in set!"</a:t>
            </a:r>
            <a:r>
              <a:rPr lang="en-US" sz="900" b="0" dirty="0">
                <a:solidFill>
                  <a:srgbClr val="D9D7CE"/>
                </a:solidFill>
                <a:effectLst/>
                <a:latin typeface="Consolas" panose="020B0609020204030204" pitchFamily="49" charset="0"/>
              </a:rPr>
              <a:t> </a:t>
            </a:r>
            <a:r>
              <a:rPr lang="en-US" sz="900" b="0" dirty="0">
                <a:solidFill>
                  <a:srgbClr val="FFAE57"/>
                </a:solidFill>
                <a:effectLst/>
                <a:latin typeface="Consolas" panose="020B0609020204030204" pitchFamily="49" charset="0"/>
              </a:rPr>
              <a:t>&lt;&lt;</a:t>
            </a:r>
            <a:r>
              <a:rPr lang="en-US" sz="900" b="0" dirty="0">
                <a:solidFill>
                  <a:srgbClr val="D9D7CE"/>
                </a:solidFill>
                <a:effectLst/>
                <a:latin typeface="Consolas" panose="020B0609020204030204" pitchFamily="49" charset="0"/>
              </a:rPr>
              <a:t> </a:t>
            </a:r>
            <a:r>
              <a:rPr lang="en-US" sz="900" b="0" dirty="0" err="1">
                <a:solidFill>
                  <a:srgbClr val="D9D7CE"/>
                </a:solidFill>
                <a:effectLst/>
                <a:latin typeface="Consolas" panose="020B0609020204030204" pitchFamily="49" charset="0"/>
              </a:rPr>
              <a:t>endl</a:t>
            </a:r>
            <a:r>
              <a:rPr lang="en-US" sz="900" b="0" dirty="0">
                <a:solidFill>
                  <a:srgbClr val="D9D7CE"/>
                </a:solidFill>
                <a:effectLst/>
                <a:latin typeface="Consolas" panose="020B0609020204030204" pitchFamily="49" charset="0"/>
              </a:rPr>
              <a:t>;</a:t>
            </a:r>
          </a:p>
          <a:p>
            <a:pPr marL="0" indent="0" algn="l" rtl="0">
              <a:spcBef>
                <a:spcPts val="500"/>
              </a:spcBef>
              <a:buNone/>
            </a:pPr>
            <a:br>
              <a:rPr lang="en-US" sz="900" b="0" dirty="0">
                <a:solidFill>
                  <a:srgbClr val="D9D7CE"/>
                </a:solidFill>
                <a:effectLst/>
                <a:latin typeface="Consolas" panose="020B0609020204030204" pitchFamily="49" charset="0"/>
              </a:rPr>
            </a:br>
            <a:r>
              <a:rPr lang="en-US" sz="900" b="0" dirty="0">
                <a:solidFill>
                  <a:srgbClr val="D9D7CE"/>
                </a:solidFill>
                <a:effectLst/>
                <a:latin typeface="Consolas" panose="020B0609020204030204" pitchFamily="49" charset="0"/>
              </a:rPr>
              <a:t>    </a:t>
            </a:r>
            <a:r>
              <a:rPr lang="en-US" sz="900" b="0" dirty="0">
                <a:solidFill>
                  <a:srgbClr val="FFAE57"/>
                </a:solidFill>
                <a:effectLst/>
                <a:latin typeface="Consolas" panose="020B0609020204030204" pitchFamily="49" charset="0"/>
              </a:rPr>
              <a:t>auto</a:t>
            </a:r>
            <a:r>
              <a:rPr lang="en-US" sz="900" b="0" dirty="0">
                <a:solidFill>
                  <a:srgbClr val="D9D7CE"/>
                </a:solidFill>
                <a:effectLst/>
                <a:latin typeface="Consolas" panose="020B0609020204030204" pitchFamily="49" charset="0"/>
              </a:rPr>
              <a:t> it </a:t>
            </a:r>
            <a:r>
              <a:rPr lang="en-US" sz="900" b="0" dirty="0">
                <a:solidFill>
                  <a:srgbClr val="FFAE57"/>
                </a:solidFill>
                <a:effectLst/>
                <a:latin typeface="Consolas" panose="020B0609020204030204" pitchFamily="49" charset="0"/>
              </a:rPr>
              <a:t>=</a:t>
            </a:r>
            <a:r>
              <a:rPr lang="en-US" sz="900" b="0" dirty="0">
                <a:solidFill>
                  <a:srgbClr val="D9D7CE"/>
                </a:solidFill>
                <a:effectLst/>
                <a:latin typeface="Consolas" panose="020B0609020204030204" pitchFamily="49" charset="0"/>
              </a:rPr>
              <a:t> </a:t>
            </a:r>
            <a:r>
              <a:rPr lang="en-US" sz="900" b="0" dirty="0" err="1">
                <a:solidFill>
                  <a:srgbClr val="D9D7CE"/>
                </a:solidFill>
                <a:effectLst/>
                <a:latin typeface="Consolas" panose="020B0609020204030204" pitchFamily="49" charset="0"/>
              </a:rPr>
              <a:t>set.</a:t>
            </a:r>
            <a:r>
              <a:rPr lang="en-US" sz="900" b="0" dirty="0" err="1">
                <a:solidFill>
                  <a:srgbClr val="FFD580"/>
                </a:solidFill>
                <a:effectLst/>
                <a:latin typeface="Consolas" panose="020B0609020204030204" pitchFamily="49" charset="0"/>
              </a:rPr>
              <a:t>upper_bound</a:t>
            </a:r>
            <a:r>
              <a:rPr lang="en-US" sz="900" b="0" dirty="0">
                <a:solidFill>
                  <a:srgbClr val="D9D7CE"/>
                </a:solidFill>
                <a:effectLst/>
                <a:latin typeface="Consolas" panose="020B0609020204030204" pitchFamily="49" charset="0"/>
              </a:rPr>
              <a:t>(</a:t>
            </a:r>
            <a:r>
              <a:rPr lang="en-US" sz="900" b="0" dirty="0">
                <a:solidFill>
                  <a:srgbClr val="D4BFFF"/>
                </a:solidFill>
                <a:effectLst/>
                <a:latin typeface="Consolas" panose="020B0609020204030204" pitchFamily="49" charset="0"/>
              </a:rPr>
              <a:t>3</a:t>
            </a:r>
            <a:r>
              <a:rPr lang="en-US" sz="900" b="0" dirty="0">
                <a:solidFill>
                  <a:srgbClr val="D9D7CE"/>
                </a:solidFill>
                <a:effectLst/>
                <a:latin typeface="Consolas" panose="020B0609020204030204" pitchFamily="49" charset="0"/>
              </a:rPr>
              <a:t>);</a:t>
            </a:r>
          </a:p>
          <a:p>
            <a:pPr marL="0" indent="0" algn="l" rtl="0">
              <a:spcBef>
                <a:spcPts val="500"/>
              </a:spcBef>
              <a:buNone/>
            </a:pPr>
            <a:r>
              <a:rPr lang="en-US" sz="900" b="0" dirty="0">
                <a:solidFill>
                  <a:srgbClr val="D9D7CE"/>
                </a:solidFill>
                <a:effectLst/>
                <a:latin typeface="Consolas" panose="020B0609020204030204" pitchFamily="49" charset="0"/>
              </a:rPr>
              <a:t>    </a:t>
            </a:r>
            <a:r>
              <a:rPr lang="en-US" sz="900" b="0" dirty="0" err="1">
                <a:solidFill>
                  <a:srgbClr val="D9D7CE"/>
                </a:solidFill>
                <a:effectLst/>
                <a:latin typeface="Consolas" panose="020B0609020204030204" pitchFamily="49" charset="0"/>
              </a:rPr>
              <a:t>cout</a:t>
            </a:r>
            <a:r>
              <a:rPr lang="en-US" sz="900" b="0" dirty="0">
                <a:solidFill>
                  <a:srgbClr val="D9D7CE"/>
                </a:solidFill>
                <a:effectLst/>
                <a:latin typeface="Consolas" panose="020B0609020204030204" pitchFamily="49" charset="0"/>
              </a:rPr>
              <a:t> </a:t>
            </a:r>
            <a:r>
              <a:rPr lang="en-US" sz="900" b="0" dirty="0">
                <a:solidFill>
                  <a:srgbClr val="FFAE57"/>
                </a:solidFill>
                <a:effectLst/>
                <a:latin typeface="Consolas" panose="020B0609020204030204" pitchFamily="49" charset="0"/>
              </a:rPr>
              <a:t>&lt;&lt;</a:t>
            </a:r>
            <a:r>
              <a:rPr lang="en-US" sz="900" b="0" dirty="0">
                <a:solidFill>
                  <a:srgbClr val="D9D7CE"/>
                </a:solidFill>
                <a:effectLst/>
                <a:latin typeface="Consolas" panose="020B0609020204030204" pitchFamily="49" charset="0"/>
              </a:rPr>
              <a:t> </a:t>
            </a:r>
            <a:r>
              <a:rPr lang="en-US" sz="900" b="0" dirty="0">
                <a:solidFill>
                  <a:srgbClr val="BAE67E"/>
                </a:solidFill>
                <a:effectLst/>
                <a:latin typeface="Consolas" panose="020B0609020204030204" pitchFamily="49" charset="0"/>
              </a:rPr>
              <a:t>"first element greater then 3 in set is "</a:t>
            </a:r>
            <a:r>
              <a:rPr lang="en-US" sz="900" b="0" dirty="0">
                <a:solidFill>
                  <a:srgbClr val="D9D7CE"/>
                </a:solidFill>
                <a:effectLst/>
                <a:latin typeface="Consolas" panose="020B0609020204030204" pitchFamily="49" charset="0"/>
              </a:rPr>
              <a:t> </a:t>
            </a:r>
            <a:r>
              <a:rPr lang="en-US" sz="900" b="0" dirty="0">
                <a:solidFill>
                  <a:srgbClr val="FFAE57"/>
                </a:solidFill>
                <a:effectLst/>
                <a:latin typeface="Consolas" panose="020B0609020204030204" pitchFamily="49" charset="0"/>
              </a:rPr>
              <a:t>&lt;&lt;</a:t>
            </a:r>
            <a:r>
              <a:rPr lang="en-US" sz="900" b="0" dirty="0">
                <a:solidFill>
                  <a:srgbClr val="D9D7CE"/>
                </a:solidFill>
                <a:effectLst/>
                <a:latin typeface="Consolas" panose="020B0609020204030204" pitchFamily="49" charset="0"/>
              </a:rPr>
              <a:t> </a:t>
            </a:r>
            <a:r>
              <a:rPr lang="en-US" sz="900" b="0" dirty="0">
                <a:solidFill>
                  <a:srgbClr val="FFAE57"/>
                </a:solidFill>
                <a:effectLst/>
                <a:latin typeface="Consolas" panose="020B0609020204030204" pitchFamily="49" charset="0"/>
              </a:rPr>
              <a:t>*</a:t>
            </a:r>
            <a:r>
              <a:rPr lang="en-US" sz="900" b="0" dirty="0">
                <a:solidFill>
                  <a:srgbClr val="D9D7CE"/>
                </a:solidFill>
                <a:effectLst/>
                <a:latin typeface="Consolas" panose="020B0609020204030204" pitchFamily="49" charset="0"/>
              </a:rPr>
              <a:t>it </a:t>
            </a:r>
            <a:r>
              <a:rPr lang="en-US" sz="900" b="0" dirty="0">
                <a:solidFill>
                  <a:srgbClr val="FFAE57"/>
                </a:solidFill>
                <a:effectLst/>
                <a:latin typeface="Consolas" panose="020B0609020204030204" pitchFamily="49" charset="0"/>
              </a:rPr>
              <a:t>&lt;&lt;</a:t>
            </a:r>
            <a:r>
              <a:rPr lang="en-US" sz="900" b="0" dirty="0">
                <a:solidFill>
                  <a:srgbClr val="D9D7CE"/>
                </a:solidFill>
                <a:effectLst/>
                <a:latin typeface="Consolas" panose="020B0609020204030204" pitchFamily="49" charset="0"/>
              </a:rPr>
              <a:t> </a:t>
            </a:r>
            <a:r>
              <a:rPr lang="en-US" sz="900" b="0" dirty="0" err="1">
                <a:solidFill>
                  <a:srgbClr val="D9D7CE"/>
                </a:solidFill>
                <a:effectLst/>
                <a:latin typeface="Consolas" panose="020B0609020204030204" pitchFamily="49" charset="0"/>
              </a:rPr>
              <a:t>endl</a:t>
            </a:r>
            <a:r>
              <a:rPr lang="en-US" sz="900" b="0" dirty="0">
                <a:solidFill>
                  <a:srgbClr val="D9D7CE"/>
                </a:solidFill>
                <a:effectLst/>
                <a:latin typeface="Consolas" panose="020B0609020204030204" pitchFamily="49" charset="0"/>
              </a:rPr>
              <a:t>;</a:t>
            </a:r>
          </a:p>
          <a:p>
            <a:pPr marL="0" indent="0" algn="l" rtl="0">
              <a:spcBef>
                <a:spcPts val="500"/>
              </a:spcBef>
              <a:buNone/>
            </a:pPr>
            <a:br>
              <a:rPr lang="en-US" sz="900" b="0" dirty="0">
                <a:solidFill>
                  <a:srgbClr val="D9D7CE"/>
                </a:solidFill>
                <a:effectLst/>
                <a:latin typeface="Consolas" panose="020B0609020204030204" pitchFamily="49" charset="0"/>
              </a:rPr>
            </a:br>
            <a:r>
              <a:rPr lang="en-US" sz="900" b="0" dirty="0">
                <a:solidFill>
                  <a:srgbClr val="D9D7CE"/>
                </a:solidFill>
                <a:effectLst/>
                <a:latin typeface="Consolas" panose="020B0609020204030204" pitchFamily="49" charset="0"/>
              </a:rPr>
              <a:t>    it </a:t>
            </a:r>
            <a:r>
              <a:rPr lang="en-US" sz="900" b="0" dirty="0">
                <a:solidFill>
                  <a:srgbClr val="FFAE57"/>
                </a:solidFill>
                <a:effectLst/>
                <a:latin typeface="Consolas" panose="020B0609020204030204" pitchFamily="49" charset="0"/>
              </a:rPr>
              <a:t>=</a:t>
            </a:r>
            <a:r>
              <a:rPr lang="en-US" sz="900" b="0" dirty="0">
                <a:solidFill>
                  <a:srgbClr val="D9D7CE"/>
                </a:solidFill>
                <a:effectLst/>
                <a:latin typeface="Consolas" panose="020B0609020204030204" pitchFamily="49" charset="0"/>
              </a:rPr>
              <a:t> </a:t>
            </a:r>
            <a:r>
              <a:rPr lang="en-US" sz="900" b="0" dirty="0" err="1">
                <a:solidFill>
                  <a:srgbClr val="D9D7CE"/>
                </a:solidFill>
                <a:effectLst/>
                <a:latin typeface="Consolas" panose="020B0609020204030204" pitchFamily="49" charset="0"/>
              </a:rPr>
              <a:t>set.</a:t>
            </a:r>
            <a:r>
              <a:rPr lang="en-US" sz="900" b="0" dirty="0" err="1">
                <a:solidFill>
                  <a:srgbClr val="FFD580"/>
                </a:solidFill>
                <a:effectLst/>
                <a:latin typeface="Consolas" panose="020B0609020204030204" pitchFamily="49" charset="0"/>
              </a:rPr>
              <a:t>lower_bound</a:t>
            </a:r>
            <a:r>
              <a:rPr lang="en-US" sz="900" b="0" dirty="0">
                <a:solidFill>
                  <a:srgbClr val="D9D7CE"/>
                </a:solidFill>
                <a:effectLst/>
                <a:latin typeface="Consolas" panose="020B0609020204030204" pitchFamily="49" charset="0"/>
              </a:rPr>
              <a:t>(</a:t>
            </a:r>
            <a:r>
              <a:rPr lang="en-US" sz="900" b="0" dirty="0">
                <a:solidFill>
                  <a:srgbClr val="D4BFFF"/>
                </a:solidFill>
                <a:effectLst/>
                <a:latin typeface="Consolas" panose="020B0609020204030204" pitchFamily="49" charset="0"/>
              </a:rPr>
              <a:t>2</a:t>
            </a:r>
            <a:r>
              <a:rPr lang="en-US" sz="900" b="0" dirty="0">
                <a:solidFill>
                  <a:srgbClr val="D9D7CE"/>
                </a:solidFill>
                <a:effectLst/>
                <a:latin typeface="Consolas" panose="020B0609020204030204" pitchFamily="49" charset="0"/>
              </a:rPr>
              <a:t>);</a:t>
            </a:r>
          </a:p>
          <a:p>
            <a:pPr marL="0" indent="0" algn="l" rtl="0">
              <a:spcBef>
                <a:spcPts val="500"/>
              </a:spcBef>
              <a:buNone/>
            </a:pPr>
            <a:r>
              <a:rPr lang="en-US" sz="900" b="0" dirty="0">
                <a:solidFill>
                  <a:srgbClr val="D9D7CE"/>
                </a:solidFill>
                <a:effectLst/>
                <a:latin typeface="Consolas" panose="020B0609020204030204" pitchFamily="49" charset="0"/>
              </a:rPr>
              <a:t>    </a:t>
            </a:r>
            <a:r>
              <a:rPr lang="en-US" sz="900" b="0" dirty="0" err="1">
                <a:solidFill>
                  <a:srgbClr val="D9D7CE"/>
                </a:solidFill>
                <a:effectLst/>
                <a:latin typeface="Consolas" panose="020B0609020204030204" pitchFamily="49" charset="0"/>
              </a:rPr>
              <a:t>cout</a:t>
            </a:r>
            <a:r>
              <a:rPr lang="en-US" sz="900" b="0" dirty="0">
                <a:solidFill>
                  <a:srgbClr val="D9D7CE"/>
                </a:solidFill>
                <a:effectLst/>
                <a:latin typeface="Consolas" panose="020B0609020204030204" pitchFamily="49" charset="0"/>
              </a:rPr>
              <a:t> </a:t>
            </a:r>
            <a:r>
              <a:rPr lang="en-US" sz="900" b="0" dirty="0">
                <a:solidFill>
                  <a:srgbClr val="FFAE57"/>
                </a:solidFill>
                <a:effectLst/>
                <a:latin typeface="Consolas" panose="020B0609020204030204" pitchFamily="49" charset="0"/>
              </a:rPr>
              <a:t>&lt;&lt;</a:t>
            </a:r>
            <a:r>
              <a:rPr lang="en-US" sz="900" b="0" dirty="0">
                <a:solidFill>
                  <a:srgbClr val="D9D7CE"/>
                </a:solidFill>
                <a:effectLst/>
                <a:latin typeface="Consolas" panose="020B0609020204030204" pitchFamily="49" charset="0"/>
              </a:rPr>
              <a:t> </a:t>
            </a:r>
            <a:r>
              <a:rPr lang="en-US" sz="900" b="0" dirty="0">
                <a:solidFill>
                  <a:srgbClr val="BAE67E"/>
                </a:solidFill>
                <a:effectLst/>
                <a:latin typeface="Consolas" panose="020B0609020204030204" pitchFamily="49" charset="0"/>
              </a:rPr>
              <a:t>"first element greater or equal to 2 is "</a:t>
            </a:r>
            <a:r>
              <a:rPr lang="en-US" sz="900" b="0" dirty="0">
                <a:solidFill>
                  <a:srgbClr val="D9D7CE"/>
                </a:solidFill>
                <a:effectLst/>
                <a:latin typeface="Consolas" panose="020B0609020204030204" pitchFamily="49" charset="0"/>
              </a:rPr>
              <a:t> </a:t>
            </a:r>
            <a:r>
              <a:rPr lang="en-US" sz="900" b="0" dirty="0">
                <a:solidFill>
                  <a:srgbClr val="FFAE57"/>
                </a:solidFill>
                <a:effectLst/>
                <a:latin typeface="Consolas" panose="020B0609020204030204" pitchFamily="49" charset="0"/>
              </a:rPr>
              <a:t>&lt;&lt;</a:t>
            </a:r>
            <a:r>
              <a:rPr lang="en-US" sz="900" b="0" dirty="0">
                <a:solidFill>
                  <a:srgbClr val="D9D7CE"/>
                </a:solidFill>
                <a:effectLst/>
                <a:latin typeface="Consolas" panose="020B0609020204030204" pitchFamily="49" charset="0"/>
              </a:rPr>
              <a:t> </a:t>
            </a:r>
            <a:r>
              <a:rPr lang="en-US" sz="900" b="0" dirty="0">
                <a:solidFill>
                  <a:srgbClr val="FFAE57"/>
                </a:solidFill>
                <a:effectLst/>
                <a:latin typeface="Consolas" panose="020B0609020204030204" pitchFamily="49" charset="0"/>
              </a:rPr>
              <a:t>*</a:t>
            </a:r>
            <a:r>
              <a:rPr lang="en-US" sz="900" b="0" dirty="0">
                <a:solidFill>
                  <a:srgbClr val="D9D7CE"/>
                </a:solidFill>
                <a:effectLst/>
                <a:latin typeface="Consolas" panose="020B0609020204030204" pitchFamily="49" charset="0"/>
              </a:rPr>
              <a:t>it </a:t>
            </a:r>
            <a:r>
              <a:rPr lang="en-US" sz="900" b="0" dirty="0">
                <a:solidFill>
                  <a:srgbClr val="FFAE57"/>
                </a:solidFill>
                <a:effectLst/>
                <a:latin typeface="Consolas" panose="020B0609020204030204" pitchFamily="49" charset="0"/>
              </a:rPr>
              <a:t>&lt;&lt;</a:t>
            </a:r>
            <a:r>
              <a:rPr lang="en-US" sz="900" b="0" dirty="0">
                <a:solidFill>
                  <a:srgbClr val="D9D7CE"/>
                </a:solidFill>
                <a:effectLst/>
                <a:latin typeface="Consolas" panose="020B0609020204030204" pitchFamily="49" charset="0"/>
              </a:rPr>
              <a:t> </a:t>
            </a:r>
            <a:r>
              <a:rPr lang="en-US" sz="900" b="0" dirty="0" err="1">
                <a:solidFill>
                  <a:srgbClr val="D9D7CE"/>
                </a:solidFill>
                <a:effectLst/>
                <a:latin typeface="Consolas" panose="020B0609020204030204" pitchFamily="49" charset="0"/>
              </a:rPr>
              <a:t>endl</a:t>
            </a:r>
            <a:r>
              <a:rPr lang="en-US" sz="900" b="0" dirty="0">
                <a:solidFill>
                  <a:srgbClr val="D9D7CE"/>
                </a:solidFill>
                <a:effectLst/>
                <a:latin typeface="Consolas" panose="020B0609020204030204" pitchFamily="49" charset="0"/>
              </a:rPr>
              <a:t>;</a:t>
            </a:r>
          </a:p>
          <a:p>
            <a:pPr marL="0" indent="0" algn="l" rtl="0">
              <a:spcBef>
                <a:spcPts val="500"/>
              </a:spcBef>
              <a:buNone/>
            </a:pPr>
            <a:br>
              <a:rPr lang="en-US" sz="900" b="0" dirty="0">
                <a:solidFill>
                  <a:srgbClr val="D9D7CE"/>
                </a:solidFill>
                <a:effectLst/>
                <a:latin typeface="Consolas" panose="020B0609020204030204" pitchFamily="49" charset="0"/>
              </a:rPr>
            </a:br>
            <a:r>
              <a:rPr lang="en-US" sz="900" b="0" dirty="0">
                <a:solidFill>
                  <a:srgbClr val="D9D7CE"/>
                </a:solidFill>
                <a:effectLst/>
                <a:latin typeface="Consolas" panose="020B0609020204030204" pitchFamily="49" charset="0"/>
              </a:rPr>
              <a:t>    </a:t>
            </a:r>
            <a:r>
              <a:rPr lang="en-US" sz="900" b="0" dirty="0" err="1">
                <a:solidFill>
                  <a:srgbClr val="D9D7CE"/>
                </a:solidFill>
                <a:effectLst/>
                <a:latin typeface="Consolas" panose="020B0609020204030204" pitchFamily="49" charset="0"/>
              </a:rPr>
              <a:t>set.</a:t>
            </a:r>
            <a:r>
              <a:rPr lang="en-US" sz="900" b="0" dirty="0" err="1">
                <a:solidFill>
                  <a:srgbClr val="FFD580"/>
                </a:solidFill>
                <a:effectLst/>
                <a:latin typeface="Consolas" panose="020B0609020204030204" pitchFamily="49" charset="0"/>
              </a:rPr>
              <a:t>clear</a:t>
            </a:r>
            <a:r>
              <a:rPr lang="en-US" sz="900" b="0" dirty="0">
                <a:solidFill>
                  <a:srgbClr val="D9D7CE"/>
                </a:solidFill>
                <a:effectLst/>
                <a:latin typeface="Consolas" panose="020B0609020204030204" pitchFamily="49" charset="0"/>
              </a:rPr>
              <a:t>();</a:t>
            </a:r>
          </a:p>
          <a:p>
            <a:pPr marL="0" indent="0" algn="l" rtl="0">
              <a:spcBef>
                <a:spcPts val="500"/>
              </a:spcBef>
              <a:buNone/>
            </a:pPr>
            <a:r>
              <a:rPr lang="en-US" sz="900" b="0" dirty="0">
                <a:solidFill>
                  <a:srgbClr val="D9D7CE"/>
                </a:solidFill>
                <a:effectLst/>
                <a:latin typeface="Consolas" panose="020B0609020204030204" pitchFamily="49" charset="0"/>
              </a:rPr>
              <a:t>    </a:t>
            </a:r>
            <a:r>
              <a:rPr lang="en-US" sz="900" b="0" dirty="0" err="1">
                <a:solidFill>
                  <a:srgbClr val="D9D7CE"/>
                </a:solidFill>
                <a:effectLst/>
                <a:latin typeface="Consolas" panose="020B0609020204030204" pitchFamily="49" charset="0"/>
              </a:rPr>
              <a:t>cout</a:t>
            </a:r>
            <a:r>
              <a:rPr lang="en-US" sz="900" b="0" dirty="0">
                <a:solidFill>
                  <a:srgbClr val="D9D7CE"/>
                </a:solidFill>
                <a:effectLst/>
                <a:latin typeface="Consolas" panose="020B0609020204030204" pitchFamily="49" charset="0"/>
              </a:rPr>
              <a:t> </a:t>
            </a:r>
            <a:r>
              <a:rPr lang="en-US" sz="900" b="0" dirty="0">
                <a:solidFill>
                  <a:srgbClr val="FFAE57"/>
                </a:solidFill>
                <a:effectLst/>
                <a:latin typeface="Consolas" panose="020B0609020204030204" pitchFamily="49" charset="0"/>
              </a:rPr>
              <a:t>&lt;&lt;</a:t>
            </a:r>
            <a:r>
              <a:rPr lang="en-US" sz="900" b="0" dirty="0">
                <a:solidFill>
                  <a:srgbClr val="D9D7CE"/>
                </a:solidFill>
                <a:effectLst/>
                <a:latin typeface="Consolas" panose="020B0609020204030204" pitchFamily="49" charset="0"/>
              </a:rPr>
              <a:t> </a:t>
            </a:r>
            <a:r>
              <a:rPr lang="en-US" sz="900" b="0" dirty="0">
                <a:solidFill>
                  <a:srgbClr val="BAE67E"/>
                </a:solidFill>
                <a:effectLst/>
                <a:latin typeface="Consolas" panose="020B0609020204030204" pitchFamily="49" charset="0"/>
              </a:rPr>
              <a:t>"set size is now "</a:t>
            </a:r>
            <a:r>
              <a:rPr lang="en-US" sz="900" b="0" dirty="0">
                <a:solidFill>
                  <a:srgbClr val="D9D7CE"/>
                </a:solidFill>
                <a:effectLst/>
                <a:latin typeface="Consolas" panose="020B0609020204030204" pitchFamily="49" charset="0"/>
              </a:rPr>
              <a:t> </a:t>
            </a:r>
            <a:r>
              <a:rPr lang="en-US" sz="900" b="0" dirty="0">
                <a:solidFill>
                  <a:srgbClr val="FFAE57"/>
                </a:solidFill>
                <a:effectLst/>
                <a:latin typeface="Consolas" panose="020B0609020204030204" pitchFamily="49" charset="0"/>
              </a:rPr>
              <a:t>&lt;&lt;</a:t>
            </a:r>
            <a:r>
              <a:rPr lang="en-US" sz="900" b="0" dirty="0">
                <a:solidFill>
                  <a:srgbClr val="D9D7CE"/>
                </a:solidFill>
                <a:effectLst/>
                <a:latin typeface="Consolas" panose="020B0609020204030204" pitchFamily="49" charset="0"/>
              </a:rPr>
              <a:t> </a:t>
            </a:r>
            <a:r>
              <a:rPr lang="en-US" sz="900" b="0" dirty="0" err="1">
                <a:solidFill>
                  <a:srgbClr val="D9D7CE"/>
                </a:solidFill>
                <a:effectLst/>
                <a:latin typeface="Consolas" panose="020B0609020204030204" pitchFamily="49" charset="0"/>
              </a:rPr>
              <a:t>set.</a:t>
            </a:r>
            <a:r>
              <a:rPr lang="en-US" sz="900" b="0" dirty="0" err="1">
                <a:solidFill>
                  <a:srgbClr val="FFD580"/>
                </a:solidFill>
                <a:effectLst/>
                <a:latin typeface="Consolas" panose="020B0609020204030204" pitchFamily="49" charset="0"/>
              </a:rPr>
              <a:t>size</a:t>
            </a:r>
            <a:r>
              <a:rPr lang="en-US" sz="900" b="0" dirty="0">
                <a:solidFill>
                  <a:srgbClr val="D9D7CE"/>
                </a:solidFill>
                <a:effectLst/>
                <a:latin typeface="Consolas" panose="020B0609020204030204" pitchFamily="49" charset="0"/>
              </a:rPr>
              <a:t>() </a:t>
            </a:r>
            <a:r>
              <a:rPr lang="en-US" sz="900" b="0" dirty="0">
                <a:solidFill>
                  <a:srgbClr val="FFAE57"/>
                </a:solidFill>
                <a:effectLst/>
                <a:latin typeface="Consolas" panose="020B0609020204030204" pitchFamily="49" charset="0"/>
              </a:rPr>
              <a:t>&lt;&lt;</a:t>
            </a:r>
            <a:r>
              <a:rPr lang="en-US" sz="900" b="0" dirty="0">
                <a:solidFill>
                  <a:srgbClr val="D9D7CE"/>
                </a:solidFill>
                <a:effectLst/>
                <a:latin typeface="Consolas" panose="020B0609020204030204" pitchFamily="49" charset="0"/>
              </a:rPr>
              <a:t> </a:t>
            </a:r>
            <a:r>
              <a:rPr lang="en-US" sz="900" b="0" dirty="0" err="1">
                <a:solidFill>
                  <a:srgbClr val="D9D7CE"/>
                </a:solidFill>
                <a:effectLst/>
                <a:latin typeface="Consolas" panose="020B0609020204030204" pitchFamily="49" charset="0"/>
              </a:rPr>
              <a:t>endl</a:t>
            </a:r>
            <a:r>
              <a:rPr lang="en-US" sz="900" b="0" dirty="0">
                <a:solidFill>
                  <a:srgbClr val="D9D7CE"/>
                </a:solidFill>
                <a:effectLst/>
                <a:latin typeface="Consolas" panose="020B0609020204030204" pitchFamily="49" charset="0"/>
              </a:rPr>
              <a:t>;</a:t>
            </a:r>
          </a:p>
          <a:p>
            <a:pPr marL="0" indent="0" algn="l" rtl="0">
              <a:spcBef>
                <a:spcPts val="500"/>
              </a:spcBef>
              <a:buNone/>
            </a:pPr>
            <a:r>
              <a:rPr lang="en-US" sz="900" b="0" dirty="0">
                <a:solidFill>
                  <a:srgbClr val="D9D7CE"/>
                </a:solidFill>
                <a:effectLst/>
                <a:latin typeface="Consolas" panose="020B0609020204030204" pitchFamily="49" charset="0"/>
              </a:rPr>
              <a:t>}</a:t>
            </a:r>
          </a:p>
        </p:txBody>
      </p:sp>
      <p:sp>
        <p:nvSpPr>
          <p:cNvPr id="3" name="מציין מיקום תוכן 2">
            <a:extLst>
              <a:ext uri="{FF2B5EF4-FFF2-40B4-BE49-F238E27FC236}">
                <a16:creationId xmlns:a16="http://schemas.microsoft.com/office/drawing/2014/main" id="{A8881163-2317-105C-8D10-9059AC3A9EE2}"/>
              </a:ext>
            </a:extLst>
          </p:cNvPr>
          <p:cNvSpPr>
            <a:spLocks noGrp="1"/>
          </p:cNvSpPr>
          <p:nvPr>
            <p:ph sz="half" idx="2"/>
          </p:nvPr>
        </p:nvSpPr>
        <p:spPr>
          <a:xfrm>
            <a:off x="6723017" y="1614156"/>
            <a:ext cx="3885545" cy="4125870"/>
          </a:xfrm>
        </p:spPr>
        <p:txBody>
          <a:bodyPr/>
          <a:lstStyle/>
          <a:p>
            <a:r>
              <a:rPr lang="he-IL" dirty="0"/>
              <a:t>עץ חיפוש בינארי מאוזן ממומש ב־‏</a:t>
            </a:r>
            <a:r>
              <a:rPr lang="en-US" dirty="0"/>
              <a:t>STL</a:t>
            </a:r>
            <a:r>
              <a:rPr lang="he-IL" dirty="0"/>
              <a:t> באובייקט </a:t>
            </a:r>
            <a:r>
              <a:rPr lang="en-US" dirty="0">
                <a:solidFill>
                  <a:srgbClr val="D9D7CE"/>
                </a:solidFill>
                <a:latin typeface="Consolas" panose="020B0609020204030204" pitchFamily="49" charset="0"/>
              </a:rPr>
              <a:t>set</a:t>
            </a:r>
            <a:endParaRPr lang="he-IL" dirty="0">
              <a:solidFill>
                <a:srgbClr val="D9D7CE"/>
              </a:solidFill>
              <a:latin typeface="Consolas" panose="020B0609020204030204" pitchFamily="49" charset="0"/>
            </a:endParaRPr>
          </a:p>
          <a:p>
            <a:r>
              <a:rPr lang="he-IL" dirty="0">
                <a:solidFill>
                  <a:srgbClr val="D9D7CE"/>
                </a:solidFill>
                <a:latin typeface="Consolas" panose="020B0609020204030204" pitchFamily="49" charset="0"/>
              </a:rPr>
              <a:t>בכדי להכניס איברים לקבוצה נשתמש במתודה </a:t>
            </a:r>
            <a:r>
              <a:rPr lang="en-US" dirty="0">
                <a:solidFill>
                  <a:srgbClr val="D9D7CE"/>
                </a:solidFill>
                <a:latin typeface="Consolas" panose="020B0609020204030204" pitchFamily="49" charset="0"/>
              </a:rPr>
              <a:t>insert</a:t>
            </a:r>
          </a:p>
          <a:p>
            <a:r>
              <a:rPr lang="he-IL" dirty="0">
                <a:solidFill>
                  <a:srgbClr val="D9D7CE"/>
                </a:solidFill>
                <a:latin typeface="Consolas" panose="020B0609020204030204" pitchFamily="49" charset="0"/>
              </a:rPr>
              <a:t>הכנסת איבר שכבר נמצא בקבוצה לא יבצע דבר - כפילויות לא נתמכות</a:t>
            </a:r>
          </a:p>
          <a:p>
            <a:r>
              <a:rPr lang="he-IL" dirty="0">
                <a:solidFill>
                  <a:srgbClr val="D9D7CE"/>
                </a:solidFill>
                <a:latin typeface="Consolas" panose="020B0609020204030204" pitchFamily="49" charset="0"/>
              </a:rPr>
              <a:t>המתודה </a:t>
            </a:r>
            <a:r>
              <a:rPr lang="en-US" dirty="0">
                <a:solidFill>
                  <a:srgbClr val="D9D7CE"/>
                </a:solidFill>
                <a:latin typeface="Consolas" panose="020B0609020204030204" pitchFamily="49" charset="0"/>
              </a:rPr>
              <a:t>erase</a:t>
            </a:r>
            <a:r>
              <a:rPr lang="he-IL" dirty="0">
                <a:solidFill>
                  <a:srgbClr val="D9D7CE"/>
                </a:solidFill>
                <a:latin typeface="Consolas" panose="020B0609020204030204" pitchFamily="49" charset="0"/>
              </a:rPr>
              <a:t> תמחק איבר מהקבוצה (אם קיים) ותחזיר את מספר האיברים שנמחקו (1 או 0)</a:t>
            </a:r>
          </a:p>
          <a:p>
            <a:r>
              <a:rPr lang="he-IL" dirty="0">
                <a:solidFill>
                  <a:srgbClr val="D9D7CE"/>
                </a:solidFill>
                <a:latin typeface="Consolas" panose="020B0609020204030204" pitchFamily="49" charset="0"/>
              </a:rPr>
              <a:t>נשתמש במתודות</a:t>
            </a:r>
            <a:r>
              <a:rPr lang="en-US" dirty="0" err="1">
                <a:solidFill>
                  <a:srgbClr val="D9D7CE"/>
                </a:solidFill>
                <a:latin typeface="Consolas" panose="020B0609020204030204" pitchFamily="49" charset="0"/>
              </a:rPr>
              <a:t>lower_bound</a:t>
            </a:r>
            <a:r>
              <a:rPr lang="en-US" dirty="0">
                <a:solidFill>
                  <a:srgbClr val="D9D7CE"/>
                </a:solidFill>
                <a:latin typeface="Consolas" panose="020B0609020204030204" pitchFamily="49" charset="0"/>
              </a:rPr>
              <a:t>, </a:t>
            </a:r>
            <a:r>
              <a:rPr lang="en-US" dirty="0" err="1">
                <a:solidFill>
                  <a:srgbClr val="D9D7CE"/>
                </a:solidFill>
                <a:latin typeface="Consolas" panose="020B0609020204030204" pitchFamily="49" charset="0"/>
              </a:rPr>
              <a:t>upper_bound</a:t>
            </a:r>
            <a:r>
              <a:rPr lang="he-IL" dirty="0">
                <a:solidFill>
                  <a:srgbClr val="D9D7CE"/>
                </a:solidFill>
                <a:latin typeface="Consolas" panose="020B0609020204030204" pitchFamily="49" charset="0"/>
              </a:rPr>
              <a:t> למציאת איבר ראשון או אחרון בטווח מסוים</a:t>
            </a:r>
          </a:p>
          <a:p>
            <a:endParaRPr lang="he-IL" dirty="0">
              <a:solidFill>
                <a:srgbClr val="D9D7CE"/>
              </a:solidFill>
              <a:latin typeface="Consolas" panose="020B0609020204030204" pitchFamily="49" charset="0"/>
            </a:endParaRPr>
          </a:p>
        </p:txBody>
      </p:sp>
      <p:sp>
        <p:nvSpPr>
          <p:cNvPr id="4" name="מציין מיקום של תאריך 3">
            <a:extLst>
              <a:ext uri="{FF2B5EF4-FFF2-40B4-BE49-F238E27FC236}">
                <a16:creationId xmlns:a16="http://schemas.microsoft.com/office/drawing/2014/main" id="{FCDD8A49-5039-1095-2A35-00E80FA66EF3}"/>
              </a:ext>
            </a:extLst>
          </p:cNvPr>
          <p:cNvSpPr>
            <a:spLocks noGrp="1"/>
          </p:cNvSpPr>
          <p:nvPr>
            <p:ph type="dt" sz="half" idx="10"/>
          </p:nvPr>
        </p:nvSpPr>
        <p:spPr/>
        <p:txBody>
          <a:bodyPr/>
          <a:lstStyle/>
          <a:p>
            <a:fld id="{66CB6C00-DE25-4151-874F-3778460152EA}" type="datetime9">
              <a:rPr lang="he-IL" smtClean="0"/>
              <a:t>16 אוגוסט, 2022</a:t>
            </a:fld>
            <a:endParaRPr lang="en-US" dirty="0"/>
          </a:p>
        </p:txBody>
      </p:sp>
      <p:sp>
        <p:nvSpPr>
          <p:cNvPr id="5" name="מציין מיקום של כותרת תחתונה 4">
            <a:extLst>
              <a:ext uri="{FF2B5EF4-FFF2-40B4-BE49-F238E27FC236}">
                <a16:creationId xmlns:a16="http://schemas.microsoft.com/office/drawing/2014/main" id="{EA578D25-9C52-92FB-A5E5-D1546C30E067}"/>
              </a:ext>
            </a:extLst>
          </p:cNvPr>
          <p:cNvSpPr>
            <a:spLocks noGrp="1"/>
          </p:cNvSpPr>
          <p:nvPr>
            <p:ph type="ftr" sz="quarter" idx="11"/>
          </p:nvPr>
        </p:nvSpPr>
        <p:spPr/>
        <p:txBody>
          <a:bodyPr/>
          <a:lstStyle/>
          <a:p>
            <a:r>
              <a:rPr lang="he-IL"/>
              <a:t>אלון קרימגנד</a:t>
            </a:r>
            <a:endParaRPr lang="en-US" dirty="0"/>
          </a:p>
        </p:txBody>
      </p:sp>
      <p:sp>
        <p:nvSpPr>
          <p:cNvPr id="6" name="מציין מיקום של מספר שקופית 5">
            <a:extLst>
              <a:ext uri="{FF2B5EF4-FFF2-40B4-BE49-F238E27FC236}">
                <a16:creationId xmlns:a16="http://schemas.microsoft.com/office/drawing/2014/main" id="{AED0D3D5-B705-E182-0F3B-78A8A0778048}"/>
              </a:ext>
            </a:extLst>
          </p:cNvPr>
          <p:cNvSpPr>
            <a:spLocks noGrp="1"/>
          </p:cNvSpPr>
          <p:nvPr>
            <p:ph type="sldNum" sz="quarter" idx="12"/>
          </p:nvPr>
        </p:nvSpPr>
        <p:spPr/>
        <p:txBody>
          <a:bodyPr/>
          <a:lstStyle/>
          <a:p>
            <a:fld id="{8A7A6979-0714-4377-B894-6BE4C2D6E202}" type="slidenum">
              <a:rPr lang="en-US" smtClean="0"/>
              <a:t>29</a:t>
            </a:fld>
            <a:endParaRPr lang="en-US" dirty="0"/>
          </a:p>
        </p:txBody>
      </p:sp>
      <p:sp>
        <p:nvSpPr>
          <p:cNvPr id="7" name="כותרת 6">
            <a:extLst>
              <a:ext uri="{FF2B5EF4-FFF2-40B4-BE49-F238E27FC236}">
                <a16:creationId xmlns:a16="http://schemas.microsoft.com/office/drawing/2014/main" id="{0FC190D9-5EF6-9A80-52DF-89EA1130C58D}"/>
              </a:ext>
            </a:extLst>
          </p:cNvPr>
          <p:cNvSpPr>
            <a:spLocks noGrp="1"/>
          </p:cNvSpPr>
          <p:nvPr>
            <p:ph type="title"/>
          </p:nvPr>
        </p:nvSpPr>
        <p:spPr/>
        <p:txBody>
          <a:bodyPr>
            <a:normAutofit fontScale="90000"/>
          </a:bodyPr>
          <a:lstStyle/>
          <a:p>
            <a:r>
              <a:rPr lang="he-IL" dirty="0"/>
              <a:t>קבוצה (</a:t>
            </a:r>
            <a:r>
              <a:rPr lang="en-US" dirty="0"/>
              <a:t>SET</a:t>
            </a:r>
            <a:r>
              <a:rPr lang="he-IL" dirty="0"/>
              <a:t>)</a:t>
            </a:r>
          </a:p>
        </p:txBody>
      </p:sp>
    </p:spTree>
    <p:extLst>
      <p:ext uri="{BB962C8B-B14F-4D97-AF65-F5344CB8AC3E}">
        <p14:creationId xmlns:p14="http://schemas.microsoft.com/office/powerpoint/2010/main" val="23297824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F8ACD7C6-BEBD-3754-C6B5-9096308947B6}"/>
              </a:ext>
            </a:extLst>
          </p:cNvPr>
          <p:cNvSpPr>
            <a:spLocks noGrp="1"/>
          </p:cNvSpPr>
          <p:nvPr>
            <p:ph type="title"/>
          </p:nvPr>
        </p:nvSpPr>
        <p:spPr/>
        <p:txBody>
          <a:bodyPr/>
          <a:lstStyle/>
          <a:p>
            <a:r>
              <a:rPr lang="he-IL" dirty="0"/>
              <a:t>קיבוץ נתונים</a:t>
            </a:r>
          </a:p>
        </p:txBody>
      </p:sp>
      <p:sp>
        <p:nvSpPr>
          <p:cNvPr id="4" name="מציין מיקום של תאריך 3">
            <a:extLst>
              <a:ext uri="{FF2B5EF4-FFF2-40B4-BE49-F238E27FC236}">
                <a16:creationId xmlns:a16="http://schemas.microsoft.com/office/drawing/2014/main" id="{1C5929E4-F560-9313-95DF-83E73CF96B25}"/>
              </a:ext>
            </a:extLst>
          </p:cNvPr>
          <p:cNvSpPr>
            <a:spLocks noGrp="1"/>
          </p:cNvSpPr>
          <p:nvPr>
            <p:ph type="dt" sz="half" idx="10"/>
          </p:nvPr>
        </p:nvSpPr>
        <p:spPr/>
        <p:txBody>
          <a:bodyPr/>
          <a:lstStyle/>
          <a:p>
            <a:fld id="{F5B9251E-B6AD-4B58-B785-564CBBFBE742}" type="datetime9">
              <a:rPr lang="he-IL" smtClean="0"/>
              <a:t>16 אוגוסט, 2022</a:t>
            </a:fld>
            <a:endParaRPr lang="en-US" dirty="0"/>
          </a:p>
        </p:txBody>
      </p:sp>
      <p:sp>
        <p:nvSpPr>
          <p:cNvPr id="5" name="מציין מיקום של כותרת תחתונה 4">
            <a:extLst>
              <a:ext uri="{FF2B5EF4-FFF2-40B4-BE49-F238E27FC236}">
                <a16:creationId xmlns:a16="http://schemas.microsoft.com/office/drawing/2014/main" id="{FB85314B-1508-86D5-F112-574B90F6F124}"/>
              </a:ext>
            </a:extLst>
          </p:cNvPr>
          <p:cNvSpPr>
            <a:spLocks noGrp="1"/>
          </p:cNvSpPr>
          <p:nvPr>
            <p:ph type="ftr" sz="quarter" idx="11"/>
          </p:nvPr>
        </p:nvSpPr>
        <p:spPr/>
        <p:txBody>
          <a:bodyPr/>
          <a:lstStyle/>
          <a:p>
            <a:r>
              <a:rPr lang="he-IL"/>
              <a:t>אלון קרימגנד</a:t>
            </a:r>
            <a:endParaRPr lang="en-US" dirty="0"/>
          </a:p>
        </p:txBody>
      </p:sp>
      <p:sp>
        <p:nvSpPr>
          <p:cNvPr id="6" name="מציין מיקום של מספר שקופית 5">
            <a:extLst>
              <a:ext uri="{FF2B5EF4-FFF2-40B4-BE49-F238E27FC236}">
                <a16:creationId xmlns:a16="http://schemas.microsoft.com/office/drawing/2014/main" id="{2A07BF81-7770-429F-E0E1-8C1DB7342655}"/>
              </a:ext>
            </a:extLst>
          </p:cNvPr>
          <p:cNvSpPr>
            <a:spLocks noGrp="1"/>
          </p:cNvSpPr>
          <p:nvPr>
            <p:ph type="sldNum" sz="quarter" idx="12"/>
          </p:nvPr>
        </p:nvSpPr>
        <p:spPr/>
        <p:txBody>
          <a:bodyPr/>
          <a:lstStyle/>
          <a:p>
            <a:fld id="{8A7A6979-0714-4377-B894-6BE4C2D6E202}" type="slidenum">
              <a:rPr lang="en-US" smtClean="0"/>
              <a:pPr/>
              <a:t>3</a:t>
            </a:fld>
            <a:endParaRPr lang="en-US" dirty="0"/>
          </a:p>
        </p:txBody>
      </p:sp>
    </p:spTree>
    <p:extLst>
      <p:ext uri="{BB962C8B-B14F-4D97-AF65-F5344CB8AC3E}">
        <p14:creationId xmlns:p14="http://schemas.microsoft.com/office/powerpoint/2010/main" val="262140797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תוכן 1">
            <a:extLst>
              <a:ext uri="{FF2B5EF4-FFF2-40B4-BE49-F238E27FC236}">
                <a16:creationId xmlns:a16="http://schemas.microsoft.com/office/drawing/2014/main" id="{3D19A07E-25D0-ECCF-6B91-2F3760EF93B5}"/>
              </a:ext>
            </a:extLst>
          </p:cNvPr>
          <p:cNvSpPr>
            <a:spLocks noGrp="1"/>
          </p:cNvSpPr>
          <p:nvPr>
            <p:ph sz="half" idx="1"/>
          </p:nvPr>
        </p:nvSpPr>
        <p:spPr/>
        <p:txBody>
          <a:bodyPr anchor="ctr">
            <a:normAutofit fontScale="62500" lnSpcReduction="20000"/>
          </a:bodyPr>
          <a:lstStyle/>
          <a:p>
            <a:pPr marL="0" indent="0" algn="l" rtl="0">
              <a:buNone/>
            </a:pPr>
            <a:r>
              <a:rPr lang="en-US" b="0" dirty="0">
                <a:solidFill>
                  <a:srgbClr val="FFAE57"/>
                </a:solidFill>
                <a:effectLst/>
                <a:latin typeface="Consolas" panose="020B0609020204030204" pitchFamily="49" charset="0"/>
              </a:rPr>
              <a:t>#include</a:t>
            </a:r>
            <a:r>
              <a:rPr lang="en-US" b="0" dirty="0">
                <a:solidFill>
                  <a:srgbClr val="D9D7CE"/>
                </a:solidFill>
                <a:effectLst/>
                <a:latin typeface="Consolas" panose="020B0609020204030204" pitchFamily="49" charset="0"/>
              </a:rPr>
              <a:t> </a:t>
            </a:r>
            <a:r>
              <a:rPr lang="en-US" b="0" dirty="0">
                <a:solidFill>
                  <a:srgbClr val="BAE67E"/>
                </a:solidFill>
                <a:effectLst/>
                <a:latin typeface="Consolas" panose="020B0609020204030204" pitchFamily="49" charset="0"/>
              </a:rPr>
              <a:t>&lt;bits/</a:t>
            </a:r>
            <a:r>
              <a:rPr lang="en-US" b="0" dirty="0" err="1">
                <a:solidFill>
                  <a:srgbClr val="BAE67E"/>
                </a:solidFill>
                <a:effectLst/>
                <a:latin typeface="Consolas" panose="020B0609020204030204" pitchFamily="49" charset="0"/>
              </a:rPr>
              <a:t>stdc</a:t>
            </a:r>
            <a:r>
              <a:rPr lang="en-US" b="0" dirty="0">
                <a:solidFill>
                  <a:srgbClr val="BAE67E"/>
                </a:solidFill>
                <a:effectLst/>
                <a:latin typeface="Consolas" panose="020B0609020204030204" pitchFamily="49" charset="0"/>
              </a:rPr>
              <a:t>++.h&gt;</a:t>
            </a:r>
            <a:endParaRPr lang="en-US" b="0" dirty="0">
              <a:solidFill>
                <a:srgbClr val="D9D7CE"/>
              </a:solidFill>
              <a:effectLst/>
              <a:latin typeface="Consolas" panose="020B0609020204030204" pitchFamily="49" charset="0"/>
            </a:endParaRPr>
          </a:p>
          <a:p>
            <a:pPr marL="0" indent="0" algn="l" rtl="0">
              <a:buNone/>
            </a:pPr>
            <a:r>
              <a:rPr lang="en-US" b="0" dirty="0">
                <a:solidFill>
                  <a:srgbClr val="FFAE57"/>
                </a:solidFill>
                <a:effectLst/>
                <a:latin typeface="Consolas" panose="020B0609020204030204" pitchFamily="49" charset="0"/>
              </a:rPr>
              <a:t>using</a:t>
            </a:r>
            <a:r>
              <a:rPr lang="en-US" b="0" dirty="0">
                <a:solidFill>
                  <a:srgbClr val="D9D7CE"/>
                </a:solidFill>
                <a:effectLst/>
                <a:latin typeface="Consolas" panose="020B0609020204030204" pitchFamily="49" charset="0"/>
              </a:rPr>
              <a:t> </a:t>
            </a:r>
            <a:r>
              <a:rPr lang="en-US" b="0" dirty="0">
                <a:solidFill>
                  <a:srgbClr val="FFAE57"/>
                </a:solidFill>
                <a:effectLst/>
                <a:latin typeface="Consolas" panose="020B0609020204030204" pitchFamily="49" charset="0"/>
              </a:rPr>
              <a:t>namespace</a:t>
            </a:r>
            <a:r>
              <a:rPr lang="en-US" b="0" dirty="0">
                <a:solidFill>
                  <a:srgbClr val="D9D7CE"/>
                </a:solidFill>
                <a:effectLst/>
                <a:latin typeface="Consolas" panose="020B0609020204030204" pitchFamily="49" charset="0"/>
              </a:rPr>
              <a:t> std;</a:t>
            </a:r>
          </a:p>
          <a:p>
            <a:pPr marL="0" indent="0" algn="l" rtl="0">
              <a:buNone/>
            </a:pPr>
            <a:br>
              <a:rPr lang="en-US" b="0" dirty="0">
                <a:solidFill>
                  <a:srgbClr val="D9D7CE"/>
                </a:solidFill>
                <a:effectLst/>
                <a:latin typeface="Consolas" panose="020B0609020204030204" pitchFamily="49" charset="0"/>
              </a:rPr>
            </a:br>
            <a:r>
              <a:rPr lang="en-US" b="0" dirty="0">
                <a:solidFill>
                  <a:srgbClr val="FFAE57"/>
                </a:solidFill>
                <a:effectLst/>
                <a:latin typeface="Consolas" panose="020B0609020204030204" pitchFamily="49" charset="0"/>
              </a:rPr>
              <a:t>int</a:t>
            </a:r>
            <a:r>
              <a:rPr lang="en-US" b="0" dirty="0">
                <a:solidFill>
                  <a:srgbClr val="D9D7CE"/>
                </a:solidFill>
                <a:effectLst/>
                <a:latin typeface="Consolas" panose="020B0609020204030204" pitchFamily="49" charset="0"/>
              </a:rPr>
              <a:t> </a:t>
            </a:r>
            <a:r>
              <a:rPr lang="en-US" b="0" dirty="0">
                <a:solidFill>
                  <a:srgbClr val="FFD580"/>
                </a:solidFill>
                <a:effectLst/>
                <a:latin typeface="Consolas" panose="020B0609020204030204" pitchFamily="49" charset="0"/>
              </a:rPr>
              <a:t>main</a:t>
            </a:r>
            <a:r>
              <a:rPr lang="en-US" b="0" dirty="0">
                <a:solidFill>
                  <a:srgbClr val="D9D7CE"/>
                </a:solidFill>
                <a:effectLst/>
                <a:latin typeface="Consolas" panose="020B0609020204030204" pitchFamily="49" charset="0"/>
              </a:rPr>
              <a:t>() {</a:t>
            </a:r>
          </a:p>
          <a:p>
            <a:pPr marL="0" indent="0" algn="l" rtl="0">
              <a:buNone/>
            </a:pPr>
            <a:r>
              <a:rPr lang="en-US" b="0" dirty="0">
                <a:solidFill>
                  <a:srgbClr val="D9D7CE"/>
                </a:solidFill>
                <a:effectLst/>
                <a:latin typeface="Consolas" panose="020B0609020204030204" pitchFamily="49" charset="0"/>
              </a:rPr>
              <a:t>    multiset</a:t>
            </a:r>
            <a:r>
              <a:rPr lang="en-US" b="0" dirty="0">
                <a:solidFill>
                  <a:srgbClr val="FFAE57"/>
                </a:solidFill>
                <a:effectLst/>
                <a:latin typeface="Consolas" panose="020B0609020204030204" pitchFamily="49" charset="0"/>
              </a:rPr>
              <a:t>&lt;int&gt;</a:t>
            </a:r>
            <a:r>
              <a:rPr lang="en-US" b="0" dirty="0">
                <a:solidFill>
                  <a:srgbClr val="D9D7CE"/>
                </a:solidFill>
                <a:effectLst/>
                <a:latin typeface="Consolas" panose="020B0609020204030204" pitchFamily="49" charset="0"/>
              </a:rPr>
              <a:t> </a:t>
            </a:r>
            <a:r>
              <a:rPr lang="en-US" b="0" dirty="0" err="1">
                <a:solidFill>
                  <a:srgbClr val="D9D7CE"/>
                </a:solidFill>
                <a:effectLst/>
                <a:latin typeface="Consolas" panose="020B0609020204030204" pitchFamily="49" charset="0"/>
              </a:rPr>
              <a:t>ms</a:t>
            </a:r>
            <a:r>
              <a:rPr lang="en-US" b="0" dirty="0">
                <a:solidFill>
                  <a:srgbClr val="D9D7CE"/>
                </a:solidFill>
                <a:effectLst/>
                <a:latin typeface="Consolas" panose="020B0609020204030204" pitchFamily="49" charset="0"/>
              </a:rPr>
              <a:t> </a:t>
            </a:r>
            <a:r>
              <a:rPr lang="en-US" b="0" dirty="0">
                <a:solidFill>
                  <a:srgbClr val="FFAE57"/>
                </a:solidFill>
                <a:effectLst/>
                <a:latin typeface="Consolas" panose="020B0609020204030204" pitchFamily="49" charset="0"/>
              </a:rPr>
              <a:t>=</a:t>
            </a:r>
            <a:r>
              <a:rPr lang="en-US" b="0" dirty="0">
                <a:solidFill>
                  <a:srgbClr val="D9D7CE"/>
                </a:solidFill>
                <a:effectLst/>
                <a:latin typeface="Consolas" panose="020B0609020204030204" pitchFamily="49" charset="0"/>
              </a:rPr>
              <a:t> {</a:t>
            </a:r>
            <a:r>
              <a:rPr lang="en-US" b="0" dirty="0">
                <a:solidFill>
                  <a:srgbClr val="D4BFFF"/>
                </a:solidFill>
                <a:effectLst/>
                <a:latin typeface="Consolas" panose="020B0609020204030204" pitchFamily="49" charset="0"/>
              </a:rPr>
              <a:t>1</a:t>
            </a:r>
            <a:r>
              <a:rPr lang="en-US" b="0" dirty="0">
                <a:solidFill>
                  <a:srgbClr val="D9D7CE"/>
                </a:solidFill>
                <a:effectLst/>
                <a:latin typeface="Consolas" panose="020B0609020204030204" pitchFamily="49" charset="0"/>
              </a:rPr>
              <a:t>, </a:t>
            </a:r>
            <a:r>
              <a:rPr lang="en-US" b="0" dirty="0">
                <a:solidFill>
                  <a:srgbClr val="D4BFFF"/>
                </a:solidFill>
                <a:effectLst/>
                <a:latin typeface="Consolas" panose="020B0609020204030204" pitchFamily="49" charset="0"/>
              </a:rPr>
              <a:t>2</a:t>
            </a:r>
            <a:r>
              <a:rPr lang="en-US" b="0" dirty="0">
                <a:solidFill>
                  <a:srgbClr val="D9D7CE"/>
                </a:solidFill>
                <a:effectLst/>
                <a:latin typeface="Consolas" panose="020B0609020204030204" pitchFamily="49" charset="0"/>
              </a:rPr>
              <a:t>, </a:t>
            </a:r>
            <a:r>
              <a:rPr lang="en-US" b="0" dirty="0">
                <a:solidFill>
                  <a:srgbClr val="D4BFFF"/>
                </a:solidFill>
                <a:effectLst/>
                <a:latin typeface="Consolas" panose="020B0609020204030204" pitchFamily="49" charset="0"/>
              </a:rPr>
              <a:t>2</a:t>
            </a:r>
            <a:r>
              <a:rPr lang="en-US" b="0" dirty="0">
                <a:solidFill>
                  <a:srgbClr val="D9D7CE"/>
                </a:solidFill>
                <a:effectLst/>
                <a:latin typeface="Consolas" panose="020B0609020204030204" pitchFamily="49" charset="0"/>
              </a:rPr>
              <a:t>, </a:t>
            </a:r>
            <a:r>
              <a:rPr lang="en-US" b="0" dirty="0">
                <a:solidFill>
                  <a:srgbClr val="D4BFFF"/>
                </a:solidFill>
                <a:effectLst/>
                <a:latin typeface="Consolas" panose="020B0609020204030204" pitchFamily="49" charset="0"/>
              </a:rPr>
              <a:t>2</a:t>
            </a:r>
            <a:r>
              <a:rPr lang="en-US" b="0" dirty="0">
                <a:solidFill>
                  <a:srgbClr val="D9D7CE"/>
                </a:solidFill>
                <a:effectLst/>
                <a:latin typeface="Consolas" panose="020B0609020204030204" pitchFamily="49" charset="0"/>
              </a:rPr>
              <a:t>, </a:t>
            </a:r>
            <a:r>
              <a:rPr lang="en-US" b="0" dirty="0">
                <a:solidFill>
                  <a:srgbClr val="D4BFFF"/>
                </a:solidFill>
                <a:effectLst/>
                <a:latin typeface="Consolas" panose="020B0609020204030204" pitchFamily="49" charset="0"/>
              </a:rPr>
              <a:t>3</a:t>
            </a:r>
            <a:r>
              <a:rPr lang="en-US" b="0" dirty="0">
                <a:solidFill>
                  <a:srgbClr val="D9D7CE"/>
                </a:solidFill>
                <a:effectLst/>
                <a:latin typeface="Consolas" panose="020B0609020204030204" pitchFamily="49" charset="0"/>
              </a:rPr>
              <a:t>, </a:t>
            </a:r>
            <a:r>
              <a:rPr lang="en-US" b="0" dirty="0">
                <a:solidFill>
                  <a:srgbClr val="D4BFFF"/>
                </a:solidFill>
                <a:effectLst/>
                <a:latin typeface="Consolas" panose="020B0609020204030204" pitchFamily="49" charset="0"/>
              </a:rPr>
              <a:t>3</a:t>
            </a:r>
            <a:r>
              <a:rPr lang="en-US" b="0" dirty="0">
                <a:solidFill>
                  <a:srgbClr val="D9D7CE"/>
                </a:solidFill>
                <a:effectLst/>
                <a:latin typeface="Consolas" panose="020B0609020204030204" pitchFamily="49" charset="0"/>
              </a:rPr>
              <a:t>};</a:t>
            </a:r>
          </a:p>
          <a:p>
            <a:pPr marL="0" indent="0" algn="l" rtl="0">
              <a:buNone/>
            </a:pPr>
            <a:r>
              <a:rPr lang="en-US" b="0" dirty="0">
                <a:solidFill>
                  <a:srgbClr val="D9D7CE"/>
                </a:solidFill>
                <a:effectLst/>
                <a:latin typeface="Consolas" panose="020B0609020204030204" pitchFamily="49" charset="0"/>
              </a:rPr>
              <a:t>    </a:t>
            </a:r>
            <a:r>
              <a:rPr lang="en-US" b="0" dirty="0" err="1">
                <a:solidFill>
                  <a:srgbClr val="D9D7CE"/>
                </a:solidFill>
                <a:effectLst/>
                <a:latin typeface="Consolas" panose="020B0609020204030204" pitchFamily="49" charset="0"/>
              </a:rPr>
              <a:t>cout</a:t>
            </a:r>
            <a:r>
              <a:rPr lang="en-US" b="0" dirty="0">
                <a:solidFill>
                  <a:srgbClr val="D9D7CE"/>
                </a:solidFill>
                <a:effectLst/>
                <a:latin typeface="Consolas" panose="020B0609020204030204" pitchFamily="49" charset="0"/>
              </a:rPr>
              <a:t> </a:t>
            </a:r>
            <a:r>
              <a:rPr lang="en-US" b="0" dirty="0">
                <a:solidFill>
                  <a:srgbClr val="FFAE57"/>
                </a:solidFill>
                <a:effectLst/>
                <a:latin typeface="Consolas" panose="020B0609020204030204" pitchFamily="49" charset="0"/>
              </a:rPr>
              <a:t>&lt;&lt;</a:t>
            </a:r>
            <a:r>
              <a:rPr lang="en-US" b="0" dirty="0">
                <a:solidFill>
                  <a:srgbClr val="D9D7CE"/>
                </a:solidFill>
                <a:effectLst/>
                <a:latin typeface="Consolas" panose="020B0609020204030204" pitchFamily="49" charset="0"/>
              </a:rPr>
              <a:t> </a:t>
            </a:r>
            <a:r>
              <a:rPr lang="en-US" b="0" dirty="0">
                <a:solidFill>
                  <a:srgbClr val="BAE67E"/>
                </a:solidFill>
                <a:effectLst/>
                <a:latin typeface="Consolas" panose="020B0609020204030204" pitchFamily="49" charset="0"/>
              </a:rPr>
              <a:t>"</a:t>
            </a:r>
            <a:r>
              <a:rPr lang="en-US" b="0" dirty="0" err="1">
                <a:solidFill>
                  <a:srgbClr val="BAE67E"/>
                </a:solidFill>
                <a:effectLst/>
                <a:latin typeface="Consolas" panose="020B0609020204030204" pitchFamily="49" charset="0"/>
              </a:rPr>
              <a:t>ms</a:t>
            </a:r>
            <a:r>
              <a:rPr lang="en-US" b="0" dirty="0">
                <a:solidFill>
                  <a:srgbClr val="BAE67E"/>
                </a:solidFill>
                <a:effectLst/>
                <a:latin typeface="Consolas" panose="020B0609020204030204" pitchFamily="49" charset="0"/>
              </a:rPr>
              <a:t> size is "</a:t>
            </a:r>
            <a:r>
              <a:rPr lang="en-US" b="0" dirty="0">
                <a:solidFill>
                  <a:srgbClr val="D9D7CE"/>
                </a:solidFill>
                <a:effectLst/>
                <a:latin typeface="Consolas" panose="020B0609020204030204" pitchFamily="49" charset="0"/>
              </a:rPr>
              <a:t> </a:t>
            </a:r>
            <a:r>
              <a:rPr lang="en-US" b="0" dirty="0">
                <a:solidFill>
                  <a:srgbClr val="FFAE57"/>
                </a:solidFill>
                <a:effectLst/>
                <a:latin typeface="Consolas" panose="020B0609020204030204" pitchFamily="49" charset="0"/>
              </a:rPr>
              <a:t>&lt;&lt;</a:t>
            </a:r>
            <a:r>
              <a:rPr lang="en-US" b="0" dirty="0">
                <a:solidFill>
                  <a:srgbClr val="D9D7CE"/>
                </a:solidFill>
                <a:effectLst/>
                <a:latin typeface="Consolas" panose="020B0609020204030204" pitchFamily="49" charset="0"/>
              </a:rPr>
              <a:t> </a:t>
            </a:r>
            <a:r>
              <a:rPr lang="en-US" b="0" dirty="0" err="1">
                <a:solidFill>
                  <a:srgbClr val="D9D7CE"/>
                </a:solidFill>
                <a:effectLst/>
                <a:latin typeface="Consolas" panose="020B0609020204030204" pitchFamily="49" charset="0"/>
              </a:rPr>
              <a:t>ms.</a:t>
            </a:r>
            <a:r>
              <a:rPr lang="en-US" b="0" dirty="0" err="1">
                <a:solidFill>
                  <a:srgbClr val="FFD580"/>
                </a:solidFill>
                <a:effectLst/>
                <a:latin typeface="Consolas" panose="020B0609020204030204" pitchFamily="49" charset="0"/>
              </a:rPr>
              <a:t>size</a:t>
            </a:r>
            <a:r>
              <a:rPr lang="en-US" b="0" dirty="0">
                <a:solidFill>
                  <a:srgbClr val="D9D7CE"/>
                </a:solidFill>
                <a:effectLst/>
                <a:latin typeface="Consolas" panose="020B0609020204030204" pitchFamily="49" charset="0"/>
              </a:rPr>
              <a:t>() </a:t>
            </a:r>
            <a:r>
              <a:rPr lang="en-US" b="0" dirty="0">
                <a:solidFill>
                  <a:srgbClr val="FFAE57"/>
                </a:solidFill>
                <a:effectLst/>
                <a:latin typeface="Consolas" panose="020B0609020204030204" pitchFamily="49" charset="0"/>
              </a:rPr>
              <a:t>&lt;&lt;</a:t>
            </a:r>
            <a:r>
              <a:rPr lang="en-US" b="0" dirty="0">
                <a:solidFill>
                  <a:srgbClr val="D9D7CE"/>
                </a:solidFill>
                <a:effectLst/>
                <a:latin typeface="Consolas" panose="020B0609020204030204" pitchFamily="49" charset="0"/>
              </a:rPr>
              <a:t> </a:t>
            </a:r>
            <a:r>
              <a:rPr lang="en-US" b="0" dirty="0" err="1">
                <a:solidFill>
                  <a:srgbClr val="D9D7CE"/>
                </a:solidFill>
                <a:effectLst/>
                <a:latin typeface="Consolas" panose="020B0609020204030204" pitchFamily="49" charset="0"/>
              </a:rPr>
              <a:t>endl</a:t>
            </a:r>
            <a:r>
              <a:rPr lang="en-US" b="0" dirty="0">
                <a:solidFill>
                  <a:srgbClr val="D9D7CE"/>
                </a:solidFill>
                <a:effectLst/>
                <a:latin typeface="Consolas" panose="020B0609020204030204" pitchFamily="49" charset="0"/>
              </a:rPr>
              <a:t>;</a:t>
            </a:r>
            <a:r>
              <a:rPr lang="en-US" b="0" dirty="0">
                <a:solidFill>
                  <a:srgbClr val="5C6773"/>
                </a:solidFill>
                <a:effectLst/>
                <a:latin typeface="Consolas" panose="020B0609020204030204" pitchFamily="49" charset="0"/>
              </a:rPr>
              <a:t>  // 6</a:t>
            </a:r>
            <a:endParaRPr lang="en-US" b="0" dirty="0">
              <a:solidFill>
                <a:srgbClr val="D9D7CE"/>
              </a:solidFill>
              <a:effectLst/>
              <a:latin typeface="Consolas" panose="020B0609020204030204" pitchFamily="49" charset="0"/>
            </a:endParaRPr>
          </a:p>
          <a:p>
            <a:pPr marL="0" indent="0" algn="l" rtl="0">
              <a:buNone/>
            </a:pPr>
            <a:r>
              <a:rPr lang="en-US" b="0" dirty="0">
                <a:solidFill>
                  <a:srgbClr val="D9D7CE"/>
                </a:solidFill>
                <a:effectLst/>
                <a:latin typeface="Consolas" panose="020B0609020204030204" pitchFamily="49" charset="0"/>
              </a:rPr>
              <a:t>    </a:t>
            </a:r>
            <a:r>
              <a:rPr lang="en-US" b="0" dirty="0" err="1">
                <a:solidFill>
                  <a:srgbClr val="D9D7CE"/>
                </a:solidFill>
                <a:effectLst/>
                <a:latin typeface="Consolas" panose="020B0609020204030204" pitchFamily="49" charset="0"/>
              </a:rPr>
              <a:t>cout</a:t>
            </a:r>
            <a:r>
              <a:rPr lang="en-US" b="0" dirty="0">
                <a:solidFill>
                  <a:srgbClr val="D9D7CE"/>
                </a:solidFill>
                <a:effectLst/>
                <a:latin typeface="Consolas" panose="020B0609020204030204" pitchFamily="49" charset="0"/>
              </a:rPr>
              <a:t> </a:t>
            </a:r>
            <a:r>
              <a:rPr lang="en-US" b="0" dirty="0">
                <a:solidFill>
                  <a:srgbClr val="FFAE57"/>
                </a:solidFill>
                <a:effectLst/>
                <a:latin typeface="Consolas" panose="020B0609020204030204" pitchFamily="49" charset="0"/>
              </a:rPr>
              <a:t>&lt;&lt;</a:t>
            </a:r>
            <a:r>
              <a:rPr lang="en-US" b="0" dirty="0">
                <a:solidFill>
                  <a:srgbClr val="D9D7CE"/>
                </a:solidFill>
                <a:effectLst/>
                <a:latin typeface="Consolas" panose="020B0609020204030204" pitchFamily="49" charset="0"/>
              </a:rPr>
              <a:t> </a:t>
            </a:r>
            <a:r>
              <a:rPr lang="en-US" b="0" dirty="0">
                <a:solidFill>
                  <a:srgbClr val="BAE67E"/>
                </a:solidFill>
                <a:effectLst/>
                <a:latin typeface="Consolas" panose="020B0609020204030204" pitchFamily="49" charset="0"/>
              </a:rPr>
              <a:t>"2 appears "</a:t>
            </a:r>
            <a:r>
              <a:rPr lang="en-US" b="0" dirty="0">
                <a:solidFill>
                  <a:srgbClr val="D9D7CE"/>
                </a:solidFill>
                <a:effectLst/>
                <a:latin typeface="Consolas" panose="020B0609020204030204" pitchFamily="49" charset="0"/>
              </a:rPr>
              <a:t> </a:t>
            </a:r>
            <a:r>
              <a:rPr lang="en-US" b="0" dirty="0">
                <a:solidFill>
                  <a:srgbClr val="FFAE57"/>
                </a:solidFill>
                <a:effectLst/>
                <a:latin typeface="Consolas" panose="020B0609020204030204" pitchFamily="49" charset="0"/>
              </a:rPr>
              <a:t>&lt;&lt;</a:t>
            </a:r>
            <a:r>
              <a:rPr lang="en-US" b="0" dirty="0">
                <a:solidFill>
                  <a:srgbClr val="D9D7CE"/>
                </a:solidFill>
                <a:effectLst/>
                <a:latin typeface="Consolas" panose="020B0609020204030204" pitchFamily="49" charset="0"/>
              </a:rPr>
              <a:t> </a:t>
            </a:r>
            <a:r>
              <a:rPr lang="en-US" b="0" dirty="0" err="1">
                <a:solidFill>
                  <a:srgbClr val="D9D7CE"/>
                </a:solidFill>
                <a:effectLst/>
                <a:latin typeface="Consolas" panose="020B0609020204030204" pitchFamily="49" charset="0"/>
              </a:rPr>
              <a:t>ms.</a:t>
            </a:r>
            <a:r>
              <a:rPr lang="en-US" b="0" dirty="0" err="1">
                <a:solidFill>
                  <a:srgbClr val="FFD580"/>
                </a:solidFill>
                <a:effectLst/>
                <a:latin typeface="Consolas" panose="020B0609020204030204" pitchFamily="49" charset="0"/>
              </a:rPr>
              <a:t>count</a:t>
            </a:r>
            <a:r>
              <a:rPr lang="en-US" b="0" dirty="0">
                <a:solidFill>
                  <a:srgbClr val="D9D7CE"/>
                </a:solidFill>
                <a:effectLst/>
                <a:latin typeface="Consolas" panose="020B0609020204030204" pitchFamily="49" charset="0"/>
              </a:rPr>
              <a:t>(</a:t>
            </a:r>
            <a:r>
              <a:rPr lang="en-US" b="0" dirty="0">
                <a:solidFill>
                  <a:srgbClr val="D4BFFF"/>
                </a:solidFill>
                <a:effectLst/>
                <a:latin typeface="Consolas" panose="020B0609020204030204" pitchFamily="49" charset="0"/>
              </a:rPr>
              <a:t>2</a:t>
            </a:r>
            <a:r>
              <a:rPr lang="en-US" b="0" dirty="0">
                <a:solidFill>
                  <a:srgbClr val="D9D7CE"/>
                </a:solidFill>
                <a:effectLst/>
                <a:latin typeface="Consolas" panose="020B0609020204030204" pitchFamily="49" charset="0"/>
              </a:rPr>
              <a:t>) </a:t>
            </a:r>
            <a:r>
              <a:rPr lang="en-US" b="0" dirty="0">
                <a:solidFill>
                  <a:srgbClr val="FFAE57"/>
                </a:solidFill>
                <a:effectLst/>
                <a:latin typeface="Consolas" panose="020B0609020204030204" pitchFamily="49" charset="0"/>
              </a:rPr>
              <a:t>&lt;&lt;</a:t>
            </a:r>
            <a:r>
              <a:rPr lang="en-US" b="0" dirty="0">
                <a:solidFill>
                  <a:srgbClr val="D9D7CE"/>
                </a:solidFill>
                <a:effectLst/>
                <a:latin typeface="Consolas" panose="020B0609020204030204" pitchFamily="49" charset="0"/>
              </a:rPr>
              <a:t> </a:t>
            </a:r>
            <a:r>
              <a:rPr lang="en-US" b="0" dirty="0">
                <a:solidFill>
                  <a:srgbClr val="BAE67E"/>
                </a:solidFill>
                <a:effectLst/>
                <a:latin typeface="Consolas" panose="020B0609020204030204" pitchFamily="49" charset="0"/>
              </a:rPr>
              <a:t>" times"</a:t>
            </a:r>
            <a:r>
              <a:rPr lang="en-US" b="0" dirty="0">
                <a:solidFill>
                  <a:srgbClr val="D9D7CE"/>
                </a:solidFill>
                <a:effectLst/>
                <a:latin typeface="Consolas" panose="020B0609020204030204" pitchFamily="49" charset="0"/>
              </a:rPr>
              <a:t> </a:t>
            </a:r>
            <a:r>
              <a:rPr lang="en-US" b="0" dirty="0">
                <a:solidFill>
                  <a:srgbClr val="FFAE57"/>
                </a:solidFill>
                <a:effectLst/>
                <a:latin typeface="Consolas" panose="020B0609020204030204" pitchFamily="49" charset="0"/>
              </a:rPr>
              <a:t>&lt;&lt;</a:t>
            </a:r>
            <a:r>
              <a:rPr lang="en-US" b="0" dirty="0">
                <a:solidFill>
                  <a:srgbClr val="D9D7CE"/>
                </a:solidFill>
                <a:effectLst/>
                <a:latin typeface="Consolas" panose="020B0609020204030204" pitchFamily="49" charset="0"/>
              </a:rPr>
              <a:t> </a:t>
            </a:r>
            <a:r>
              <a:rPr lang="en-US" b="0" dirty="0" err="1">
                <a:solidFill>
                  <a:srgbClr val="D9D7CE"/>
                </a:solidFill>
                <a:effectLst/>
                <a:latin typeface="Consolas" panose="020B0609020204030204" pitchFamily="49" charset="0"/>
              </a:rPr>
              <a:t>endl</a:t>
            </a:r>
            <a:r>
              <a:rPr lang="en-US" b="0" dirty="0">
                <a:solidFill>
                  <a:srgbClr val="D9D7CE"/>
                </a:solidFill>
                <a:effectLst/>
                <a:latin typeface="Consolas" panose="020B0609020204030204" pitchFamily="49" charset="0"/>
              </a:rPr>
              <a:t>;</a:t>
            </a:r>
            <a:r>
              <a:rPr lang="en-US" b="0" dirty="0">
                <a:solidFill>
                  <a:srgbClr val="5C6773"/>
                </a:solidFill>
                <a:effectLst/>
                <a:latin typeface="Consolas" panose="020B0609020204030204" pitchFamily="49" charset="0"/>
              </a:rPr>
              <a:t>  // 3</a:t>
            </a:r>
            <a:endParaRPr lang="en-US" b="0" dirty="0">
              <a:solidFill>
                <a:srgbClr val="D9D7CE"/>
              </a:solidFill>
              <a:effectLst/>
              <a:latin typeface="Consolas" panose="020B0609020204030204" pitchFamily="49" charset="0"/>
            </a:endParaRPr>
          </a:p>
          <a:p>
            <a:pPr marL="0" indent="0" algn="l" rtl="0">
              <a:buNone/>
            </a:pPr>
            <a:br>
              <a:rPr lang="en-US" b="0" dirty="0">
                <a:solidFill>
                  <a:srgbClr val="D9D7CE"/>
                </a:solidFill>
                <a:effectLst/>
                <a:latin typeface="Consolas" panose="020B0609020204030204" pitchFamily="49" charset="0"/>
              </a:rPr>
            </a:br>
            <a:r>
              <a:rPr lang="en-US" b="0" dirty="0">
                <a:solidFill>
                  <a:srgbClr val="D9D7CE"/>
                </a:solidFill>
                <a:effectLst/>
                <a:latin typeface="Consolas" panose="020B0609020204030204" pitchFamily="49" charset="0"/>
              </a:rPr>
              <a:t>    </a:t>
            </a:r>
            <a:r>
              <a:rPr lang="en-US" b="0" dirty="0" err="1">
                <a:solidFill>
                  <a:srgbClr val="D9D7CE"/>
                </a:solidFill>
                <a:effectLst/>
                <a:latin typeface="Consolas" panose="020B0609020204030204" pitchFamily="49" charset="0"/>
              </a:rPr>
              <a:t>ms.</a:t>
            </a:r>
            <a:r>
              <a:rPr lang="en-US" b="0" dirty="0" err="1">
                <a:solidFill>
                  <a:srgbClr val="FFD580"/>
                </a:solidFill>
                <a:effectLst/>
                <a:latin typeface="Consolas" panose="020B0609020204030204" pitchFamily="49" charset="0"/>
              </a:rPr>
              <a:t>insert</a:t>
            </a:r>
            <a:r>
              <a:rPr lang="en-US" b="0" dirty="0">
                <a:solidFill>
                  <a:srgbClr val="D9D7CE"/>
                </a:solidFill>
                <a:effectLst/>
                <a:latin typeface="Consolas" panose="020B0609020204030204" pitchFamily="49" charset="0"/>
              </a:rPr>
              <a:t>(</a:t>
            </a:r>
            <a:r>
              <a:rPr lang="en-US" b="0" dirty="0">
                <a:solidFill>
                  <a:srgbClr val="D4BFFF"/>
                </a:solidFill>
                <a:effectLst/>
                <a:latin typeface="Consolas" panose="020B0609020204030204" pitchFamily="49" charset="0"/>
              </a:rPr>
              <a:t>4</a:t>
            </a:r>
            <a:r>
              <a:rPr lang="en-US" b="0" dirty="0">
                <a:solidFill>
                  <a:srgbClr val="D9D7CE"/>
                </a:solidFill>
                <a:effectLst/>
                <a:latin typeface="Consolas" panose="020B0609020204030204" pitchFamily="49" charset="0"/>
              </a:rPr>
              <a:t>);</a:t>
            </a:r>
            <a:r>
              <a:rPr lang="en-US" b="0" dirty="0">
                <a:solidFill>
                  <a:srgbClr val="5C6773"/>
                </a:solidFill>
                <a:effectLst/>
                <a:latin typeface="Consolas" panose="020B0609020204030204" pitchFamily="49" charset="0"/>
              </a:rPr>
              <a:t>  // </a:t>
            </a:r>
            <a:r>
              <a:rPr lang="en-US" b="0" dirty="0" err="1">
                <a:solidFill>
                  <a:srgbClr val="5C6773"/>
                </a:solidFill>
                <a:effectLst/>
                <a:latin typeface="Consolas" panose="020B0609020204030204" pitchFamily="49" charset="0"/>
              </a:rPr>
              <a:t>ms</a:t>
            </a:r>
            <a:r>
              <a:rPr lang="en-US" b="0" dirty="0">
                <a:solidFill>
                  <a:srgbClr val="5C6773"/>
                </a:solidFill>
                <a:effectLst/>
                <a:latin typeface="Consolas" panose="020B0609020204030204" pitchFamily="49" charset="0"/>
              </a:rPr>
              <a:t> = {1, 2, 2, 2, 3, 3, 4}</a:t>
            </a:r>
            <a:endParaRPr lang="en-US" b="0" dirty="0">
              <a:solidFill>
                <a:srgbClr val="D9D7CE"/>
              </a:solidFill>
              <a:effectLst/>
              <a:latin typeface="Consolas" panose="020B0609020204030204" pitchFamily="49" charset="0"/>
            </a:endParaRPr>
          </a:p>
          <a:p>
            <a:pPr marL="0" indent="0" algn="l" rtl="0">
              <a:buNone/>
            </a:pPr>
            <a:r>
              <a:rPr lang="en-US" b="0" dirty="0">
                <a:solidFill>
                  <a:srgbClr val="D9D7CE"/>
                </a:solidFill>
                <a:effectLst/>
                <a:latin typeface="Consolas" panose="020B0609020204030204" pitchFamily="49" charset="0"/>
              </a:rPr>
              <a:t>    </a:t>
            </a:r>
            <a:r>
              <a:rPr lang="en-US" b="0" dirty="0" err="1">
                <a:solidFill>
                  <a:srgbClr val="D9D7CE"/>
                </a:solidFill>
                <a:effectLst/>
                <a:latin typeface="Consolas" panose="020B0609020204030204" pitchFamily="49" charset="0"/>
              </a:rPr>
              <a:t>ms.</a:t>
            </a:r>
            <a:r>
              <a:rPr lang="en-US" b="0" dirty="0" err="1">
                <a:solidFill>
                  <a:srgbClr val="FFD580"/>
                </a:solidFill>
                <a:effectLst/>
                <a:latin typeface="Consolas" panose="020B0609020204030204" pitchFamily="49" charset="0"/>
              </a:rPr>
              <a:t>erase</a:t>
            </a:r>
            <a:r>
              <a:rPr lang="en-US" b="0" dirty="0">
                <a:solidFill>
                  <a:srgbClr val="D9D7CE"/>
                </a:solidFill>
                <a:effectLst/>
                <a:latin typeface="Consolas" panose="020B0609020204030204" pitchFamily="49" charset="0"/>
              </a:rPr>
              <a:t>(</a:t>
            </a:r>
            <a:r>
              <a:rPr lang="en-US" b="0" dirty="0">
                <a:solidFill>
                  <a:srgbClr val="D4BFFF"/>
                </a:solidFill>
                <a:effectLst/>
                <a:latin typeface="Consolas" panose="020B0609020204030204" pitchFamily="49" charset="0"/>
              </a:rPr>
              <a:t>2</a:t>
            </a:r>
            <a:r>
              <a:rPr lang="en-US" b="0" dirty="0">
                <a:solidFill>
                  <a:srgbClr val="D9D7CE"/>
                </a:solidFill>
                <a:effectLst/>
                <a:latin typeface="Consolas" panose="020B0609020204030204" pitchFamily="49" charset="0"/>
              </a:rPr>
              <a:t>);</a:t>
            </a:r>
            <a:r>
              <a:rPr lang="en-US" b="0" dirty="0">
                <a:solidFill>
                  <a:srgbClr val="5C6773"/>
                </a:solidFill>
                <a:effectLst/>
                <a:latin typeface="Consolas" panose="020B0609020204030204" pitchFamily="49" charset="0"/>
              </a:rPr>
              <a:t>   // </a:t>
            </a:r>
            <a:r>
              <a:rPr lang="en-US" b="0" dirty="0" err="1">
                <a:solidFill>
                  <a:srgbClr val="5C6773"/>
                </a:solidFill>
                <a:effectLst/>
                <a:latin typeface="Consolas" panose="020B0609020204030204" pitchFamily="49" charset="0"/>
              </a:rPr>
              <a:t>ms</a:t>
            </a:r>
            <a:r>
              <a:rPr lang="en-US" b="0" dirty="0">
                <a:solidFill>
                  <a:srgbClr val="5C6773"/>
                </a:solidFill>
                <a:effectLst/>
                <a:latin typeface="Consolas" panose="020B0609020204030204" pitchFamily="49" charset="0"/>
              </a:rPr>
              <a:t> = {1, 3, 3, 4}</a:t>
            </a:r>
            <a:endParaRPr lang="en-US" b="0" dirty="0">
              <a:solidFill>
                <a:srgbClr val="D9D7CE"/>
              </a:solidFill>
              <a:effectLst/>
              <a:latin typeface="Consolas" panose="020B0609020204030204" pitchFamily="49" charset="0"/>
            </a:endParaRPr>
          </a:p>
          <a:p>
            <a:pPr marL="0" indent="0" algn="l" rtl="0">
              <a:buNone/>
            </a:pPr>
            <a:r>
              <a:rPr lang="en-US" b="0" dirty="0">
                <a:solidFill>
                  <a:srgbClr val="5C6773"/>
                </a:solidFill>
                <a:effectLst/>
                <a:latin typeface="Consolas" panose="020B0609020204030204" pitchFamily="49" charset="0"/>
              </a:rPr>
              <a:t>    // erasing a value erases all its appearances.</a:t>
            </a:r>
            <a:endParaRPr lang="en-US" b="0" dirty="0">
              <a:solidFill>
                <a:srgbClr val="D9D7CE"/>
              </a:solidFill>
              <a:effectLst/>
              <a:latin typeface="Consolas" panose="020B0609020204030204" pitchFamily="49" charset="0"/>
            </a:endParaRPr>
          </a:p>
          <a:p>
            <a:pPr marL="0" indent="0" algn="l" rtl="0">
              <a:buNone/>
            </a:pPr>
            <a:br>
              <a:rPr lang="en-US" b="0" dirty="0">
                <a:solidFill>
                  <a:srgbClr val="D9D7CE"/>
                </a:solidFill>
                <a:effectLst/>
                <a:latin typeface="Consolas" panose="020B0609020204030204" pitchFamily="49" charset="0"/>
              </a:rPr>
            </a:br>
            <a:r>
              <a:rPr lang="en-US" b="0" dirty="0">
                <a:solidFill>
                  <a:srgbClr val="D9D7CE"/>
                </a:solidFill>
                <a:effectLst/>
                <a:latin typeface="Consolas" panose="020B0609020204030204" pitchFamily="49" charset="0"/>
              </a:rPr>
              <a:t>    </a:t>
            </a:r>
            <a:r>
              <a:rPr lang="en-US" b="0" dirty="0" err="1">
                <a:solidFill>
                  <a:srgbClr val="D9D7CE"/>
                </a:solidFill>
                <a:effectLst/>
                <a:latin typeface="Consolas" panose="020B0609020204030204" pitchFamily="49" charset="0"/>
              </a:rPr>
              <a:t>ms.</a:t>
            </a:r>
            <a:r>
              <a:rPr lang="en-US" b="0" dirty="0" err="1">
                <a:solidFill>
                  <a:srgbClr val="FFD580"/>
                </a:solidFill>
                <a:effectLst/>
                <a:latin typeface="Consolas" panose="020B0609020204030204" pitchFamily="49" charset="0"/>
              </a:rPr>
              <a:t>erase</a:t>
            </a:r>
            <a:r>
              <a:rPr lang="en-US" b="0" dirty="0">
                <a:solidFill>
                  <a:srgbClr val="D9D7CE"/>
                </a:solidFill>
                <a:effectLst/>
                <a:latin typeface="Consolas" panose="020B0609020204030204" pitchFamily="49" charset="0"/>
              </a:rPr>
              <a:t>(</a:t>
            </a:r>
            <a:r>
              <a:rPr lang="en-US" b="0" dirty="0" err="1">
                <a:solidFill>
                  <a:srgbClr val="D9D7CE"/>
                </a:solidFill>
                <a:effectLst/>
                <a:latin typeface="Consolas" panose="020B0609020204030204" pitchFamily="49" charset="0"/>
              </a:rPr>
              <a:t>ms.</a:t>
            </a:r>
            <a:r>
              <a:rPr lang="en-US" b="0" dirty="0" err="1">
                <a:solidFill>
                  <a:srgbClr val="FFD580"/>
                </a:solidFill>
                <a:effectLst/>
                <a:latin typeface="Consolas" panose="020B0609020204030204" pitchFamily="49" charset="0"/>
              </a:rPr>
              <a:t>find</a:t>
            </a:r>
            <a:r>
              <a:rPr lang="en-US" b="0" dirty="0">
                <a:solidFill>
                  <a:srgbClr val="D9D7CE"/>
                </a:solidFill>
                <a:effectLst/>
                <a:latin typeface="Consolas" panose="020B0609020204030204" pitchFamily="49" charset="0"/>
              </a:rPr>
              <a:t>(</a:t>
            </a:r>
            <a:r>
              <a:rPr lang="en-US" b="0" dirty="0">
                <a:solidFill>
                  <a:srgbClr val="D4BFFF"/>
                </a:solidFill>
                <a:effectLst/>
                <a:latin typeface="Consolas" panose="020B0609020204030204" pitchFamily="49" charset="0"/>
              </a:rPr>
              <a:t>3</a:t>
            </a:r>
            <a:r>
              <a:rPr lang="en-US" b="0" dirty="0">
                <a:solidFill>
                  <a:srgbClr val="D9D7CE"/>
                </a:solidFill>
                <a:effectLst/>
                <a:latin typeface="Consolas" panose="020B0609020204030204" pitchFamily="49" charset="0"/>
              </a:rPr>
              <a:t>));</a:t>
            </a:r>
          </a:p>
          <a:p>
            <a:pPr marL="0" indent="0" algn="l" rtl="0">
              <a:buNone/>
            </a:pPr>
            <a:r>
              <a:rPr lang="en-US" b="0" dirty="0">
                <a:solidFill>
                  <a:srgbClr val="5C6773"/>
                </a:solidFill>
                <a:effectLst/>
                <a:latin typeface="Consolas" panose="020B0609020204030204" pitchFamily="49" charset="0"/>
              </a:rPr>
              <a:t>    // erasing an iterator erases only one element.</a:t>
            </a:r>
            <a:endParaRPr lang="en-US" b="0" dirty="0">
              <a:solidFill>
                <a:srgbClr val="D9D7CE"/>
              </a:solidFill>
              <a:effectLst/>
              <a:latin typeface="Consolas" panose="020B0609020204030204" pitchFamily="49" charset="0"/>
            </a:endParaRPr>
          </a:p>
          <a:p>
            <a:pPr marL="0" indent="0" algn="l" rtl="0">
              <a:buNone/>
            </a:pPr>
            <a:r>
              <a:rPr lang="en-US" b="0" dirty="0">
                <a:solidFill>
                  <a:srgbClr val="D9D7CE"/>
                </a:solidFill>
                <a:effectLst/>
                <a:latin typeface="Consolas" panose="020B0609020204030204" pitchFamily="49" charset="0"/>
              </a:rPr>
              <a:t>}</a:t>
            </a:r>
          </a:p>
        </p:txBody>
      </p:sp>
      <p:sp>
        <p:nvSpPr>
          <p:cNvPr id="3" name="מציין מיקום תוכן 2">
            <a:extLst>
              <a:ext uri="{FF2B5EF4-FFF2-40B4-BE49-F238E27FC236}">
                <a16:creationId xmlns:a16="http://schemas.microsoft.com/office/drawing/2014/main" id="{0BC8FA44-752B-C882-43E4-8C680824491A}"/>
              </a:ext>
            </a:extLst>
          </p:cNvPr>
          <p:cNvSpPr>
            <a:spLocks noGrp="1"/>
          </p:cNvSpPr>
          <p:nvPr>
            <p:ph sz="half" idx="2"/>
          </p:nvPr>
        </p:nvSpPr>
        <p:spPr/>
        <p:txBody>
          <a:bodyPr anchor="ctr"/>
          <a:lstStyle/>
          <a:p>
            <a:r>
              <a:rPr lang="he-IL" dirty="0"/>
              <a:t>רב-קבוצה הוא עץ חיפוש בינארי מאוזן המאפשר כפילויות</a:t>
            </a:r>
          </a:p>
          <a:p>
            <a:r>
              <a:rPr lang="en-US" dirty="0">
                <a:solidFill>
                  <a:srgbClr val="D9D7CE"/>
                </a:solidFill>
                <a:latin typeface="Consolas" panose="020B0609020204030204" pitchFamily="49" charset="0"/>
              </a:rPr>
              <a:t>erase</a:t>
            </a:r>
            <a:r>
              <a:rPr lang="he-IL" dirty="0"/>
              <a:t> המקבל מופע ימחק את כל מופעי המופע מהקבוצה</a:t>
            </a:r>
          </a:p>
          <a:p>
            <a:r>
              <a:rPr lang="en-US" dirty="0">
                <a:solidFill>
                  <a:srgbClr val="D9D7CE"/>
                </a:solidFill>
                <a:latin typeface="Consolas" panose="020B0609020204030204" pitchFamily="49" charset="0"/>
              </a:rPr>
              <a:t>find</a:t>
            </a:r>
            <a:r>
              <a:rPr lang="he-IL" dirty="0"/>
              <a:t> יחזיר </a:t>
            </a:r>
            <a:r>
              <a:rPr lang="en-US" dirty="0">
                <a:solidFill>
                  <a:srgbClr val="D9D7CE"/>
                </a:solidFill>
                <a:latin typeface="Consolas" panose="020B0609020204030204" pitchFamily="49" charset="0"/>
              </a:rPr>
              <a:t>iterator</a:t>
            </a:r>
            <a:r>
              <a:rPr lang="he-IL" dirty="0"/>
              <a:t> למופע הראשון של הערך בקבוצה</a:t>
            </a:r>
          </a:p>
          <a:p>
            <a:r>
              <a:rPr lang="en-US" dirty="0">
                <a:solidFill>
                  <a:srgbClr val="D9D7CE"/>
                </a:solidFill>
                <a:latin typeface="Consolas" panose="020B0609020204030204" pitchFamily="49" charset="0"/>
              </a:rPr>
              <a:t>erase</a:t>
            </a:r>
            <a:r>
              <a:rPr lang="he-IL" dirty="0"/>
              <a:t> המקבל </a:t>
            </a:r>
            <a:r>
              <a:rPr lang="en-US" dirty="0">
                <a:solidFill>
                  <a:srgbClr val="D9D7CE"/>
                </a:solidFill>
                <a:latin typeface="Consolas" panose="020B0609020204030204" pitchFamily="49" charset="0"/>
              </a:rPr>
              <a:t>iterator</a:t>
            </a:r>
            <a:r>
              <a:rPr lang="he-IL" dirty="0"/>
              <a:t> לאיבר בקבוצה ימחק איבר זה בלבד</a:t>
            </a:r>
          </a:p>
        </p:txBody>
      </p:sp>
      <p:sp>
        <p:nvSpPr>
          <p:cNvPr id="4" name="מציין מיקום של תאריך 3">
            <a:extLst>
              <a:ext uri="{FF2B5EF4-FFF2-40B4-BE49-F238E27FC236}">
                <a16:creationId xmlns:a16="http://schemas.microsoft.com/office/drawing/2014/main" id="{CFEF02F1-92F8-78C0-97EE-FC41EB7A1A78}"/>
              </a:ext>
            </a:extLst>
          </p:cNvPr>
          <p:cNvSpPr>
            <a:spLocks noGrp="1"/>
          </p:cNvSpPr>
          <p:nvPr>
            <p:ph type="dt" sz="half" idx="10"/>
          </p:nvPr>
        </p:nvSpPr>
        <p:spPr/>
        <p:txBody>
          <a:bodyPr/>
          <a:lstStyle/>
          <a:p>
            <a:fld id="{66CB6C00-DE25-4151-874F-3778460152EA}" type="datetime9">
              <a:rPr lang="he-IL" smtClean="0"/>
              <a:t>16 אוגוסט, 2022</a:t>
            </a:fld>
            <a:endParaRPr lang="en-US" dirty="0"/>
          </a:p>
        </p:txBody>
      </p:sp>
      <p:sp>
        <p:nvSpPr>
          <p:cNvPr id="5" name="מציין מיקום של כותרת תחתונה 4">
            <a:extLst>
              <a:ext uri="{FF2B5EF4-FFF2-40B4-BE49-F238E27FC236}">
                <a16:creationId xmlns:a16="http://schemas.microsoft.com/office/drawing/2014/main" id="{4D5E8E98-396A-B6EA-8DB9-BA49D3F418AA}"/>
              </a:ext>
            </a:extLst>
          </p:cNvPr>
          <p:cNvSpPr>
            <a:spLocks noGrp="1"/>
          </p:cNvSpPr>
          <p:nvPr>
            <p:ph type="ftr" sz="quarter" idx="11"/>
          </p:nvPr>
        </p:nvSpPr>
        <p:spPr/>
        <p:txBody>
          <a:bodyPr/>
          <a:lstStyle/>
          <a:p>
            <a:r>
              <a:rPr lang="he-IL"/>
              <a:t>אלון קרימגנד</a:t>
            </a:r>
            <a:endParaRPr lang="en-US" dirty="0"/>
          </a:p>
        </p:txBody>
      </p:sp>
      <p:sp>
        <p:nvSpPr>
          <p:cNvPr id="6" name="מציין מיקום של מספר שקופית 5">
            <a:extLst>
              <a:ext uri="{FF2B5EF4-FFF2-40B4-BE49-F238E27FC236}">
                <a16:creationId xmlns:a16="http://schemas.microsoft.com/office/drawing/2014/main" id="{CE077EED-6FF2-F6A7-DFA8-0415B91C5C3A}"/>
              </a:ext>
            </a:extLst>
          </p:cNvPr>
          <p:cNvSpPr>
            <a:spLocks noGrp="1"/>
          </p:cNvSpPr>
          <p:nvPr>
            <p:ph type="sldNum" sz="quarter" idx="12"/>
          </p:nvPr>
        </p:nvSpPr>
        <p:spPr/>
        <p:txBody>
          <a:bodyPr/>
          <a:lstStyle/>
          <a:p>
            <a:fld id="{8A7A6979-0714-4377-B894-6BE4C2D6E202}" type="slidenum">
              <a:rPr lang="en-US" smtClean="0"/>
              <a:t>30</a:t>
            </a:fld>
            <a:endParaRPr lang="en-US" dirty="0"/>
          </a:p>
        </p:txBody>
      </p:sp>
      <p:sp>
        <p:nvSpPr>
          <p:cNvPr id="7" name="כותרת 6">
            <a:extLst>
              <a:ext uri="{FF2B5EF4-FFF2-40B4-BE49-F238E27FC236}">
                <a16:creationId xmlns:a16="http://schemas.microsoft.com/office/drawing/2014/main" id="{8ACBFEF4-6F22-EC40-BCB2-E6876D36C82F}"/>
              </a:ext>
            </a:extLst>
          </p:cNvPr>
          <p:cNvSpPr>
            <a:spLocks noGrp="1"/>
          </p:cNvSpPr>
          <p:nvPr>
            <p:ph type="title"/>
          </p:nvPr>
        </p:nvSpPr>
        <p:spPr/>
        <p:txBody>
          <a:bodyPr>
            <a:normAutofit fontScale="90000"/>
          </a:bodyPr>
          <a:lstStyle/>
          <a:p>
            <a:r>
              <a:rPr lang="he-IL" dirty="0"/>
              <a:t>רב-קבוצה (</a:t>
            </a:r>
            <a:r>
              <a:rPr lang="en-US" dirty="0"/>
              <a:t>multiset</a:t>
            </a:r>
            <a:r>
              <a:rPr lang="he-IL" dirty="0"/>
              <a:t>)</a:t>
            </a:r>
          </a:p>
        </p:txBody>
      </p:sp>
    </p:spTree>
    <p:extLst>
      <p:ext uri="{BB962C8B-B14F-4D97-AF65-F5344CB8AC3E}">
        <p14:creationId xmlns:p14="http://schemas.microsoft.com/office/powerpoint/2010/main" val="411217130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תוכן 1">
            <a:extLst>
              <a:ext uri="{FF2B5EF4-FFF2-40B4-BE49-F238E27FC236}">
                <a16:creationId xmlns:a16="http://schemas.microsoft.com/office/drawing/2014/main" id="{0EFE6EC9-6345-E89F-F17F-B8977DC275E1}"/>
              </a:ext>
            </a:extLst>
          </p:cNvPr>
          <p:cNvSpPr>
            <a:spLocks noGrp="1"/>
          </p:cNvSpPr>
          <p:nvPr>
            <p:ph sz="half" idx="1"/>
          </p:nvPr>
        </p:nvSpPr>
        <p:spPr/>
        <p:txBody>
          <a:bodyPr>
            <a:normAutofit fontScale="92500"/>
          </a:bodyPr>
          <a:lstStyle/>
          <a:p>
            <a:pPr marL="0" indent="0" algn="l" rtl="0">
              <a:buNone/>
            </a:pPr>
            <a:r>
              <a:rPr lang="en-US" sz="900" b="0" dirty="0">
                <a:solidFill>
                  <a:srgbClr val="FFAE57"/>
                </a:solidFill>
                <a:effectLst/>
                <a:latin typeface="Consolas" panose="020B0609020204030204" pitchFamily="49" charset="0"/>
              </a:rPr>
              <a:t>#include</a:t>
            </a:r>
            <a:r>
              <a:rPr lang="en-US" sz="900" b="0" dirty="0">
                <a:solidFill>
                  <a:srgbClr val="D9D7CE"/>
                </a:solidFill>
                <a:effectLst/>
                <a:latin typeface="Consolas" panose="020B0609020204030204" pitchFamily="49" charset="0"/>
              </a:rPr>
              <a:t> </a:t>
            </a:r>
            <a:r>
              <a:rPr lang="en-US" sz="900" b="0" dirty="0">
                <a:solidFill>
                  <a:srgbClr val="BAE67E"/>
                </a:solidFill>
                <a:effectLst/>
                <a:latin typeface="Consolas" panose="020B0609020204030204" pitchFamily="49" charset="0"/>
              </a:rPr>
              <a:t>&lt;bits/</a:t>
            </a:r>
            <a:r>
              <a:rPr lang="en-US" sz="900" b="0" dirty="0" err="1">
                <a:solidFill>
                  <a:srgbClr val="BAE67E"/>
                </a:solidFill>
                <a:effectLst/>
                <a:latin typeface="Consolas" panose="020B0609020204030204" pitchFamily="49" charset="0"/>
              </a:rPr>
              <a:t>stdc</a:t>
            </a:r>
            <a:r>
              <a:rPr lang="en-US" sz="900" b="0" dirty="0">
                <a:solidFill>
                  <a:srgbClr val="BAE67E"/>
                </a:solidFill>
                <a:effectLst/>
                <a:latin typeface="Consolas" panose="020B0609020204030204" pitchFamily="49" charset="0"/>
              </a:rPr>
              <a:t>++.h&gt;</a:t>
            </a:r>
            <a:endParaRPr lang="en-US" sz="900" b="0" dirty="0">
              <a:solidFill>
                <a:srgbClr val="D9D7CE"/>
              </a:solidFill>
              <a:effectLst/>
              <a:latin typeface="Consolas" panose="020B0609020204030204" pitchFamily="49" charset="0"/>
            </a:endParaRPr>
          </a:p>
          <a:p>
            <a:pPr marL="0" indent="0" algn="l" rtl="0">
              <a:buNone/>
            </a:pPr>
            <a:r>
              <a:rPr lang="en-US" sz="900" b="0" dirty="0">
                <a:solidFill>
                  <a:srgbClr val="FFAE57"/>
                </a:solidFill>
                <a:effectLst/>
                <a:latin typeface="Consolas" panose="020B0609020204030204" pitchFamily="49" charset="0"/>
              </a:rPr>
              <a:t>using</a:t>
            </a:r>
            <a:r>
              <a:rPr lang="en-US" sz="900" b="0" dirty="0">
                <a:solidFill>
                  <a:srgbClr val="D9D7CE"/>
                </a:solidFill>
                <a:effectLst/>
                <a:latin typeface="Consolas" panose="020B0609020204030204" pitchFamily="49" charset="0"/>
              </a:rPr>
              <a:t> </a:t>
            </a:r>
            <a:r>
              <a:rPr lang="en-US" sz="900" b="0" dirty="0">
                <a:solidFill>
                  <a:srgbClr val="FFAE57"/>
                </a:solidFill>
                <a:effectLst/>
                <a:latin typeface="Consolas" panose="020B0609020204030204" pitchFamily="49" charset="0"/>
              </a:rPr>
              <a:t>namespace</a:t>
            </a:r>
            <a:r>
              <a:rPr lang="en-US" sz="900" b="0" dirty="0">
                <a:solidFill>
                  <a:srgbClr val="D9D7CE"/>
                </a:solidFill>
                <a:effectLst/>
                <a:latin typeface="Consolas" panose="020B0609020204030204" pitchFamily="49" charset="0"/>
              </a:rPr>
              <a:t> std;</a:t>
            </a:r>
          </a:p>
          <a:p>
            <a:pPr marL="0" indent="0" algn="l" rtl="0">
              <a:buNone/>
            </a:pPr>
            <a:br>
              <a:rPr lang="en-US" sz="900" b="0" dirty="0">
                <a:solidFill>
                  <a:srgbClr val="D9D7CE"/>
                </a:solidFill>
                <a:effectLst/>
                <a:latin typeface="Consolas" panose="020B0609020204030204" pitchFamily="49" charset="0"/>
              </a:rPr>
            </a:br>
            <a:r>
              <a:rPr lang="en-US" sz="900" b="0" dirty="0">
                <a:solidFill>
                  <a:srgbClr val="FFAE57"/>
                </a:solidFill>
                <a:effectLst/>
                <a:latin typeface="Consolas" panose="020B0609020204030204" pitchFamily="49" charset="0"/>
              </a:rPr>
              <a:t>int</a:t>
            </a:r>
            <a:r>
              <a:rPr lang="en-US" sz="900" b="0" dirty="0">
                <a:solidFill>
                  <a:srgbClr val="D9D7CE"/>
                </a:solidFill>
                <a:effectLst/>
                <a:latin typeface="Consolas" panose="020B0609020204030204" pitchFamily="49" charset="0"/>
              </a:rPr>
              <a:t> </a:t>
            </a:r>
            <a:r>
              <a:rPr lang="en-US" sz="900" b="0" dirty="0">
                <a:solidFill>
                  <a:srgbClr val="FFD580"/>
                </a:solidFill>
                <a:effectLst/>
                <a:latin typeface="Consolas" panose="020B0609020204030204" pitchFamily="49" charset="0"/>
              </a:rPr>
              <a:t>main</a:t>
            </a:r>
            <a:r>
              <a:rPr lang="en-US" sz="900" b="0" dirty="0">
                <a:solidFill>
                  <a:srgbClr val="D9D7CE"/>
                </a:solidFill>
                <a:effectLst/>
                <a:latin typeface="Consolas" panose="020B0609020204030204" pitchFamily="49" charset="0"/>
              </a:rPr>
              <a:t>() {</a:t>
            </a:r>
          </a:p>
          <a:p>
            <a:pPr marL="0" indent="0" algn="l" rtl="0">
              <a:buNone/>
            </a:pPr>
            <a:r>
              <a:rPr lang="en-US" sz="900" b="0" dirty="0">
                <a:solidFill>
                  <a:srgbClr val="5C6773"/>
                </a:solidFill>
                <a:effectLst/>
                <a:latin typeface="Consolas" panose="020B0609020204030204" pitchFamily="49" charset="0"/>
              </a:rPr>
              <a:t>    // create a map of three (strings, int) pairs</a:t>
            </a:r>
            <a:endParaRPr lang="en-US" sz="900" b="0" dirty="0">
              <a:solidFill>
                <a:srgbClr val="D9D7CE"/>
              </a:solidFill>
              <a:effectLst/>
              <a:latin typeface="Consolas" panose="020B0609020204030204" pitchFamily="49" charset="0"/>
            </a:endParaRPr>
          </a:p>
          <a:p>
            <a:pPr marL="0" indent="0" algn="l" rtl="0">
              <a:buNone/>
            </a:pPr>
            <a:r>
              <a:rPr lang="en-US" sz="900" b="0" dirty="0">
                <a:solidFill>
                  <a:srgbClr val="D9D7CE"/>
                </a:solidFill>
                <a:effectLst/>
                <a:latin typeface="Consolas" panose="020B0609020204030204" pitchFamily="49" charset="0"/>
              </a:rPr>
              <a:t>    map</a:t>
            </a:r>
            <a:r>
              <a:rPr lang="en-US" sz="900" b="0" dirty="0">
                <a:solidFill>
                  <a:srgbClr val="FFAE57"/>
                </a:solidFill>
                <a:effectLst/>
                <a:latin typeface="Consolas" panose="020B0609020204030204" pitchFamily="49" charset="0"/>
              </a:rPr>
              <a:t>&lt;</a:t>
            </a:r>
            <a:r>
              <a:rPr lang="en-US" sz="900" b="0" dirty="0">
                <a:solidFill>
                  <a:srgbClr val="D9D7CE"/>
                </a:solidFill>
                <a:effectLst/>
                <a:latin typeface="Consolas" panose="020B0609020204030204" pitchFamily="49" charset="0"/>
              </a:rPr>
              <a:t>string, </a:t>
            </a:r>
            <a:r>
              <a:rPr lang="en-US" sz="900" b="0" dirty="0">
                <a:solidFill>
                  <a:srgbClr val="FFAE57"/>
                </a:solidFill>
                <a:effectLst/>
                <a:latin typeface="Consolas" panose="020B0609020204030204" pitchFamily="49" charset="0"/>
              </a:rPr>
              <a:t>int&gt;</a:t>
            </a:r>
            <a:r>
              <a:rPr lang="en-US" sz="900" b="0" dirty="0">
                <a:solidFill>
                  <a:srgbClr val="D9D7CE"/>
                </a:solidFill>
                <a:effectLst/>
                <a:latin typeface="Consolas" panose="020B0609020204030204" pitchFamily="49" charset="0"/>
              </a:rPr>
              <a:t> m </a:t>
            </a:r>
            <a:r>
              <a:rPr lang="en-US" sz="900" b="0" dirty="0">
                <a:solidFill>
                  <a:srgbClr val="FFAE57"/>
                </a:solidFill>
                <a:effectLst/>
                <a:latin typeface="Consolas" panose="020B0609020204030204" pitchFamily="49" charset="0"/>
              </a:rPr>
              <a:t>=</a:t>
            </a:r>
            <a:r>
              <a:rPr lang="en-US" sz="900" b="0" dirty="0">
                <a:solidFill>
                  <a:srgbClr val="D9D7CE"/>
                </a:solidFill>
                <a:effectLst/>
                <a:latin typeface="Consolas" panose="020B0609020204030204" pitchFamily="49" charset="0"/>
              </a:rPr>
              <a:t> {{</a:t>
            </a:r>
            <a:r>
              <a:rPr lang="en-US" sz="900" b="0" dirty="0">
                <a:solidFill>
                  <a:srgbClr val="BAE67E"/>
                </a:solidFill>
                <a:effectLst/>
                <a:latin typeface="Consolas" panose="020B0609020204030204" pitchFamily="49" charset="0"/>
              </a:rPr>
              <a:t>"CPU"</a:t>
            </a:r>
            <a:r>
              <a:rPr lang="en-US" sz="900" b="0" dirty="0">
                <a:solidFill>
                  <a:srgbClr val="D9D7CE"/>
                </a:solidFill>
                <a:effectLst/>
                <a:latin typeface="Consolas" panose="020B0609020204030204" pitchFamily="49" charset="0"/>
              </a:rPr>
              <a:t>, </a:t>
            </a:r>
            <a:r>
              <a:rPr lang="en-US" sz="900" b="0" dirty="0">
                <a:solidFill>
                  <a:srgbClr val="D4BFFF"/>
                </a:solidFill>
                <a:effectLst/>
                <a:latin typeface="Consolas" panose="020B0609020204030204" pitchFamily="49" charset="0"/>
              </a:rPr>
              <a:t>10</a:t>
            </a:r>
            <a:r>
              <a:rPr lang="en-US" sz="900" b="0" dirty="0">
                <a:solidFill>
                  <a:srgbClr val="D9D7CE"/>
                </a:solidFill>
                <a:effectLst/>
                <a:latin typeface="Consolas" panose="020B0609020204030204" pitchFamily="49" charset="0"/>
              </a:rPr>
              <a:t>}, {</a:t>
            </a:r>
            <a:r>
              <a:rPr lang="en-US" sz="900" b="0" dirty="0">
                <a:solidFill>
                  <a:srgbClr val="BAE67E"/>
                </a:solidFill>
                <a:effectLst/>
                <a:latin typeface="Consolas" panose="020B0609020204030204" pitchFamily="49" charset="0"/>
              </a:rPr>
              <a:t>"GPU"</a:t>
            </a:r>
            <a:r>
              <a:rPr lang="en-US" sz="900" b="0" dirty="0">
                <a:solidFill>
                  <a:srgbClr val="D9D7CE"/>
                </a:solidFill>
                <a:effectLst/>
                <a:latin typeface="Consolas" panose="020B0609020204030204" pitchFamily="49" charset="0"/>
              </a:rPr>
              <a:t>, </a:t>
            </a:r>
            <a:r>
              <a:rPr lang="en-US" sz="900" b="0" dirty="0">
                <a:solidFill>
                  <a:srgbClr val="D4BFFF"/>
                </a:solidFill>
                <a:effectLst/>
                <a:latin typeface="Consolas" panose="020B0609020204030204" pitchFamily="49" charset="0"/>
              </a:rPr>
              <a:t>15</a:t>
            </a:r>
            <a:r>
              <a:rPr lang="en-US" sz="900" b="0" dirty="0">
                <a:solidFill>
                  <a:srgbClr val="D9D7CE"/>
                </a:solidFill>
                <a:effectLst/>
                <a:latin typeface="Consolas" panose="020B0609020204030204" pitchFamily="49" charset="0"/>
              </a:rPr>
              <a:t>}, {</a:t>
            </a:r>
            <a:r>
              <a:rPr lang="en-US" sz="900" b="0" dirty="0">
                <a:solidFill>
                  <a:srgbClr val="BAE67E"/>
                </a:solidFill>
                <a:effectLst/>
                <a:latin typeface="Consolas" panose="020B0609020204030204" pitchFamily="49" charset="0"/>
              </a:rPr>
              <a:t>"RAM"</a:t>
            </a:r>
            <a:r>
              <a:rPr lang="en-US" sz="900" b="0" dirty="0">
                <a:solidFill>
                  <a:srgbClr val="D9D7CE"/>
                </a:solidFill>
                <a:effectLst/>
                <a:latin typeface="Consolas" panose="020B0609020204030204" pitchFamily="49" charset="0"/>
              </a:rPr>
              <a:t>, </a:t>
            </a:r>
            <a:r>
              <a:rPr lang="en-US" sz="900" b="0" dirty="0">
                <a:solidFill>
                  <a:srgbClr val="D4BFFF"/>
                </a:solidFill>
                <a:effectLst/>
                <a:latin typeface="Consolas" panose="020B0609020204030204" pitchFamily="49" charset="0"/>
              </a:rPr>
              <a:t>20</a:t>
            </a:r>
            <a:r>
              <a:rPr lang="en-US" sz="900" b="0" dirty="0">
                <a:solidFill>
                  <a:srgbClr val="D9D7CE"/>
                </a:solidFill>
                <a:effectLst/>
                <a:latin typeface="Consolas" panose="020B0609020204030204" pitchFamily="49" charset="0"/>
              </a:rPr>
              <a:t>}};</a:t>
            </a:r>
          </a:p>
          <a:p>
            <a:pPr marL="0" indent="0" algn="l" rtl="0">
              <a:buNone/>
            </a:pPr>
            <a:br>
              <a:rPr lang="en-US" sz="900" b="0" dirty="0">
                <a:solidFill>
                  <a:srgbClr val="D9D7CE"/>
                </a:solidFill>
                <a:effectLst/>
                <a:latin typeface="Consolas" panose="020B0609020204030204" pitchFamily="49" charset="0"/>
              </a:rPr>
            </a:br>
            <a:r>
              <a:rPr lang="en-US" sz="900" b="0" dirty="0">
                <a:solidFill>
                  <a:srgbClr val="D9D7CE"/>
                </a:solidFill>
                <a:effectLst/>
                <a:latin typeface="Consolas" panose="020B0609020204030204" pitchFamily="49" charset="0"/>
              </a:rPr>
              <a:t>    m[</a:t>
            </a:r>
            <a:r>
              <a:rPr lang="en-US" sz="900" b="0" dirty="0">
                <a:solidFill>
                  <a:srgbClr val="BAE67E"/>
                </a:solidFill>
                <a:effectLst/>
                <a:latin typeface="Consolas" panose="020B0609020204030204" pitchFamily="49" charset="0"/>
              </a:rPr>
              <a:t>"CPU"</a:t>
            </a:r>
            <a:r>
              <a:rPr lang="en-US" sz="900" b="0" dirty="0">
                <a:solidFill>
                  <a:srgbClr val="D9D7CE"/>
                </a:solidFill>
                <a:effectLst/>
                <a:latin typeface="Consolas" panose="020B0609020204030204" pitchFamily="49" charset="0"/>
              </a:rPr>
              <a:t>] </a:t>
            </a:r>
            <a:r>
              <a:rPr lang="en-US" sz="900" b="0" dirty="0">
                <a:solidFill>
                  <a:srgbClr val="FFAE57"/>
                </a:solidFill>
                <a:effectLst/>
                <a:latin typeface="Consolas" panose="020B0609020204030204" pitchFamily="49" charset="0"/>
              </a:rPr>
              <a:t>=</a:t>
            </a:r>
            <a:r>
              <a:rPr lang="en-US" sz="900" b="0" dirty="0">
                <a:solidFill>
                  <a:srgbClr val="D9D7CE"/>
                </a:solidFill>
                <a:effectLst/>
                <a:latin typeface="Consolas" panose="020B0609020204030204" pitchFamily="49" charset="0"/>
              </a:rPr>
              <a:t> </a:t>
            </a:r>
            <a:r>
              <a:rPr lang="en-US" sz="900" b="0" dirty="0">
                <a:solidFill>
                  <a:srgbClr val="D4BFFF"/>
                </a:solidFill>
                <a:effectLst/>
                <a:latin typeface="Consolas" panose="020B0609020204030204" pitchFamily="49" charset="0"/>
              </a:rPr>
              <a:t>25</a:t>
            </a:r>
            <a:r>
              <a:rPr lang="en-US" sz="900" b="0" dirty="0">
                <a:solidFill>
                  <a:srgbClr val="D9D7CE"/>
                </a:solidFill>
                <a:effectLst/>
                <a:latin typeface="Consolas" panose="020B0609020204030204" pitchFamily="49" charset="0"/>
              </a:rPr>
              <a:t>;</a:t>
            </a:r>
            <a:r>
              <a:rPr lang="en-US" sz="900" b="0" dirty="0">
                <a:solidFill>
                  <a:srgbClr val="5C6773"/>
                </a:solidFill>
                <a:effectLst/>
                <a:latin typeface="Consolas" panose="020B0609020204030204" pitchFamily="49" charset="0"/>
              </a:rPr>
              <a:t>  // update an existing value</a:t>
            </a:r>
            <a:endParaRPr lang="en-US" sz="900" b="0" dirty="0">
              <a:solidFill>
                <a:srgbClr val="D9D7CE"/>
              </a:solidFill>
              <a:effectLst/>
              <a:latin typeface="Consolas" panose="020B0609020204030204" pitchFamily="49" charset="0"/>
            </a:endParaRPr>
          </a:p>
          <a:p>
            <a:pPr marL="0" indent="0" algn="l" rtl="0">
              <a:buNone/>
            </a:pPr>
            <a:r>
              <a:rPr lang="en-US" sz="900" b="0" dirty="0">
                <a:solidFill>
                  <a:srgbClr val="D9D7CE"/>
                </a:solidFill>
                <a:effectLst/>
                <a:latin typeface="Consolas" panose="020B0609020204030204" pitchFamily="49" charset="0"/>
              </a:rPr>
              <a:t>    m[</a:t>
            </a:r>
            <a:r>
              <a:rPr lang="en-US" sz="900" b="0" dirty="0">
                <a:solidFill>
                  <a:srgbClr val="BAE67E"/>
                </a:solidFill>
                <a:effectLst/>
                <a:latin typeface="Consolas" panose="020B0609020204030204" pitchFamily="49" charset="0"/>
              </a:rPr>
              <a:t>"SSD"</a:t>
            </a:r>
            <a:r>
              <a:rPr lang="en-US" sz="900" b="0" dirty="0">
                <a:solidFill>
                  <a:srgbClr val="D9D7CE"/>
                </a:solidFill>
                <a:effectLst/>
                <a:latin typeface="Consolas" panose="020B0609020204030204" pitchFamily="49" charset="0"/>
              </a:rPr>
              <a:t>] </a:t>
            </a:r>
            <a:r>
              <a:rPr lang="en-US" sz="900" b="0" dirty="0">
                <a:solidFill>
                  <a:srgbClr val="FFAE57"/>
                </a:solidFill>
                <a:effectLst/>
                <a:latin typeface="Consolas" panose="020B0609020204030204" pitchFamily="49" charset="0"/>
              </a:rPr>
              <a:t>=</a:t>
            </a:r>
            <a:r>
              <a:rPr lang="en-US" sz="900" b="0" dirty="0">
                <a:solidFill>
                  <a:srgbClr val="D9D7CE"/>
                </a:solidFill>
                <a:effectLst/>
                <a:latin typeface="Consolas" panose="020B0609020204030204" pitchFamily="49" charset="0"/>
              </a:rPr>
              <a:t> </a:t>
            </a:r>
            <a:r>
              <a:rPr lang="en-US" sz="900" b="0" dirty="0">
                <a:solidFill>
                  <a:srgbClr val="D4BFFF"/>
                </a:solidFill>
                <a:effectLst/>
                <a:latin typeface="Consolas" panose="020B0609020204030204" pitchFamily="49" charset="0"/>
              </a:rPr>
              <a:t>30</a:t>
            </a:r>
            <a:r>
              <a:rPr lang="en-US" sz="900" b="0" dirty="0">
                <a:solidFill>
                  <a:srgbClr val="D9D7CE"/>
                </a:solidFill>
                <a:effectLst/>
                <a:latin typeface="Consolas" panose="020B0609020204030204" pitchFamily="49" charset="0"/>
              </a:rPr>
              <a:t>;</a:t>
            </a:r>
            <a:r>
              <a:rPr lang="en-US" sz="900" b="0" dirty="0">
                <a:solidFill>
                  <a:srgbClr val="5C6773"/>
                </a:solidFill>
                <a:effectLst/>
                <a:latin typeface="Consolas" panose="020B0609020204030204" pitchFamily="49" charset="0"/>
              </a:rPr>
              <a:t>  // insert a new value</a:t>
            </a:r>
            <a:endParaRPr lang="en-US" sz="900" b="0" dirty="0">
              <a:solidFill>
                <a:srgbClr val="D9D7CE"/>
              </a:solidFill>
              <a:effectLst/>
              <a:latin typeface="Consolas" panose="020B0609020204030204" pitchFamily="49" charset="0"/>
            </a:endParaRPr>
          </a:p>
          <a:p>
            <a:pPr marL="0" indent="0" algn="l" rtl="0">
              <a:buNone/>
            </a:pPr>
            <a:br>
              <a:rPr lang="en-US" sz="900" b="0" dirty="0">
                <a:solidFill>
                  <a:srgbClr val="D9D7CE"/>
                </a:solidFill>
                <a:effectLst/>
                <a:latin typeface="Consolas" panose="020B0609020204030204" pitchFamily="49" charset="0"/>
              </a:rPr>
            </a:br>
            <a:r>
              <a:rPr lang="en-US" sz="900" b="0" dirty="0">
                <a:solidFill>
                  <a:srgbClr val="5C6773"/>
                </a:solidFill>
                <a:effectLst/>
                <a:latin typeface="Consolas" panose="020B0609020204030204" pitchFamily="49" charset="0"/>
              </a:rPr>
              <a:t>    // using [] with non-existent key inserts default value</a:t>
            </a:r>
            <a:endParaRPr lang="en-US" sz="900" b="0" dirty="0">
              <a:solidFill>
                <a:srgbClr val="D9D7CE"/>
              </a:solidFill>
              <a:effectLst/>
              <a:latin typeface="Consolas" panose="020B0609020204030204" pitchFamily="49" charset="0"/>
            </a:endParaRPr>
          </a:p>
          <a:p>
            <a:pPr marL="0" indent="0" algn="l" rtl="0">
              <a:buNone/>
            </a:pPr>
            <a:r>
              <a:rPr lang="en-US" sz="900" b="0" dirty="0">
                <a:solidFill>
                  <a:srgbClr val="D9D7CE"/>
                </a:solidFill>
                <a:effectLst/>
                <a:latin typeface="Consolas" panose="020B0609020204030204" pitchFamily="49" charset="0"/>
              </a:rPr>
              <a:t>    </a:t>
            </a:r>
            <a:r>
              <a:rPr lang="en-US" sz="900" b="0" dirty="0" err="1">
                <a:solidFill>
                  <a:srgbClr val="D9D7CE"/>
                </a:solidFill>
                <a:effectLst/>
                <a:latin typeface="Consolas" panose="020B0609020204030204" pitchFamily="49" charset="0"/>
              </a:rPr>
              <a:t>cout</a:t>
            </a:r>
            <a:r>
              <a:rPr lang="en-US" sz="900" b="0" dirty="0">
                <a:solidFill>
                  <a:srgbClr val="D9D7CE"/>
                </a:solidFill>
                <a:effectLst/>
                <a:latin typeface="Consolas" panose="020B0609020204030204" pitchFamily="49" charset="0"/>
              </a:rPr>
              <a:t> </a:t>
            </a:r>
            <a:r>
              <a:rPr lang="en-US" sz="900" b="0" dirty="0">
                <a:solidFill>
                  <a:srgbClr val="FFAE57"/>
                </a:solidFill>
                <a:effectLst/>
                <a:latin typeface="Consolas" panose="020B0609020204030204" pitchFamily="49" charset="0"/>
              </a:rPr>
              <a:t>&lt;&lt;</a:t>
            </a:r>
            <a:r>
              <a:rPr lang="en-US" sz="900" b="0" dirty="0">
                <a:solidFill>
                  <a:srgbClr val="D9D7CE"/>
                </a:solidFill>
                <a:effectLst/>
                <a:latin typeface="Consolas" panose="020B0609020204030204" pitchFamily="49" charset="0"/>
              </a:rPr>
              <a:t> </a:t>
            </a:r>
            <a:r>
              <a:rPr lang="en-US" sz="900" b="0" dirty="0">
                <a:solidFill>
                  <a:srgbClr val="BAE67E"/>
                </a:solidFill>
                <a:effectLst/>
                <a:latin typeface="Consolas" panose="020B0609020204030204" pitchFamily="49" charset="0"/>
              </a:rPr>
              <a:t>"m[UPS] = "</a:t>
            </a:r>
            <a:r>
              <a:rPr lang="en-US" sz="900" b="0" dirty="0">
                <a:solidFill>
                  <a:srgbClr val="D9D7CE"/>
                </a:solidFill>
                <a:effectLst/>
                <a:latin typeface="Consolas" panose="020B0609020204030204" pitchFamily="49" charset="0"/>
              </a:rPr>
              <a:t> </a:t>
            </a:r>
            <a:r>
              <a:rPr lang="en-US" sz="900" b="0" dirty="0">
                <a:solidFill>
                  <a:srgbClr val="FFAE57"/>
                </a:solidFill>
                <a:effectLst/>
                <a:latin typeface="Consolas" panose="020B0609020204030204" pitchFamily="49" charset="0"/>
              </a:rPr>
              <a:t>&lt;&lt;</a:t>
            </a:r>
            <a:r>
              <a:rPr lang="en-US" sz="900" b="0" dirty="0">
                <a:solidFill>
                  <a:srgbClr val="D9D7CE"/>
                </a:solidFill>
                <a:effectLst/>
                <a:latin typeface="Consolas" panose="020B0609020204030204" pitchFamily="49" charset="0"/>
              </a:rPr>
              <a:t> m[</a:t>
            </a:r>
            <a:r>
              <a:rPr lang="en-US" sz="900" b="0" dirty="0">
                <a:solidFill>
                  <a:srgbClr val="BAE67E"/>
                </a:solidFill>
                <a:effectLst/>
                <a:latin typeface="Consolas" panose="020B0609020204030204" pitchFamily="49" charset="0"/>
              </a:rPr>
              <a:t>"UPS"</a:t>
            </a:r>
            <a:r>
              <a:rPr lang="en-US" sz="900" b="0" dirty="0">
                <a:solidFill>
                  <a:srgbClr val="D9D7CE"/>
                </a:solidFill>
                <a:effectLst/>
                <a:latin typeface="Consolas" panose="020B0609020204030204" pitchFamily="49" charset="0"/>
              </a:rPr>
              <a:t>] </a:t>
            </a:r>
            <a:r>
              <a:rPr lang="en-US" sz="900" b="0" dirty="0">
                <a:solidFill>
                  <a:srgbClr val="FFAE57"/>
                </a:solidFill>
                <a:effectLst/>
                <a:latin typeface="Consolas" panose="020B0609020204030204" pitchFamily="49" charset="0"/>
              </a:rPr>
              <a:t>&lt;&lt;</a:t>
            </a:r>
            <a:r>
              <a:rPr lang="en-US" sz="900" b="0" dirty="0">
                <a:solidFill>
                  <a:srgbClr val="D9D7CE"/>
                </a:solidFill>
                <a:effectLst/>
                <a:latin typeface="Consolas" panose="020B0609020204030204" pitchFamily="49" charset="0"/>
              </a:rPr>
              <a:t> </a:t>
            </a:r>
            <a:r>
              <a:rPr lang="en-US" sz="900" b="0" dirty="0" err="1">
                <a:solidFill>
                  <a:srgbClr val="D9D7CE"/>
                </a:solidFill>
                <a:effectLst/>
                <a:latin typeface="Consolas" panose="020B0609020204030204" pitchFamily="49" charset="0"/>
              </a:rPr>
              <a:t>endl</a:t>
            </a:r>
            <a:r>
              <a:rPr lang="en-US" sz="900" b="0" dirty="0">
                <a:solidFill>
                  <a:srgbClr val="D9D7CE"/>
                </a:solidFill>
                <a:effectLst/>
                <a:latin typeface="Consolas" panose="020B0609020204030204" pitchFamily="49" charset="0"/>
              </a:rPr>
              <a:t>;</a:t>
            </a:r>
            <a:r>
              <a:rPr lang="en-US" sz="900" b="0" dirty="0">
                <a:solidFill>
                  <a:srgbClr val="5C6773"/>
                </a:solidFill>
                <a:effectLst/>
                <a:latin typeface="Consolas" panose="020B0609020204030204" pitchFamily="49" charset="0"/>
              </a:rPr>
              <a:t>  // m[UPS] = 0</a:t>
            </a:r>
            <a:endParaRPr lang="en-US" sz="900" b="0" dirty="0">
              <a:solidFill>
                <a:srgbClr val="D9D7CE"/>
              </a:solidFill>
              <a:effectLst/>
              <a:latin typeface="Consolas" panose="020B0609020204030204" pitchFamily="49" charset="0"/>
            </a:endParaRPr>
          </a:p>
          <a:p>
            <a:pPr marL="0" indent="0" algn="l" rtl="0">
              <a:buNone/>
            </a:pPr>
            <a:br>
              <a:rPr lang="en-US" sz="900" b="0" dirty="0">
                <a:solidFill>
                  <a:srgbClr val="D9D7CE"/>
                </a:solidFill>
                <a:effectLst/>
                <a:latin typeface="Consolas" panose="020B0609020204030204" pitchFamily="49" charset="0"/>
              </a:rPr>
            </a:br>
            <a:r>
              <a:rPr lang="en-US" sz="900" b="0" dirty="0">
                <a:solidFill>
                  <a:srgbClr val="D9D7CE"/>
                </a:solidFill>
                <a:effectLst/>
                <a:latin typeface="Consolas" panose="020B0609020204030204" pitchFamily="49" charset="0"/>
              </a:rPr>
              <a:t>    </a:t>
            </a:r>
            <a:r>
              <a:rPr lang="en-US" sz="900" b="0" dirty="0" err="1">
                <a:solidFill>
                  <a:srgbClr val="D9D7CE"/>
                </a:solidFill>
                <a:effectLst/>
                <a:latin typeface="Consolas" panose="020B0609020204030204" pitchFamily="49" charset="0"/>
              </a:rPr>
              <a:t>m.</a:t>
            </a:r>
            <a:r>
              <a:rPr lang="en-US" sz="900" b="0" dirty="0" err="1">
                <a:solidFill>
                  <a:srgbClr val="FFD580"/>
                </a:solidFill>
                <a:effectLst/>
                <a:latin typeface="Consolas" panose="020B0609020204030204" pitchFamily="49" charset="0"/>
              </a:rPr>
              <a:t>erase</a:t>
            </a:r>
            <a:r>
              <a:rPr lang="en-US" sz="900" b="0" dirty="0">
                <a:solidFill>
                  <a:srgbClr val="D9D7CE"/>
                </a:solidFill>
                <a:effectLst/>
                <a:latin typeface="Consolas" panose="020B0609020204030204" pitchFamily="49" charset="0"/>
              </a:rPr>
              <a:t>(</a:t>
            </a:r>
            <a:r>
              <a:rPr lang="en-US" sz="900" b="0" dirty="0">
                <a:solidFill>
                  <a:srgbClr val="BAE67E"/>
                </a:solidFill>
                <a:effectLst/>
                <a:latin typeface="Consolas" panose="020B0609020204030204" pitchFamily="49" charset="0"/>
              </a:rPr>
              <a:t>"GPU"</a:t>
            </a:r>
            <a:r>
              <a:rPr lang="en-US" sz="900" b="0" dirty="0">
                <a:solidFill>
                  <a:srgbClr val="D9D7CE"/>
                </a:solidFill>
                <a:effectLst/>
                <a:latin typeface="Consolas" panose="020B0609020204030204" pitchFamily="49" charset="0"/>
              </a:rPr>
              <a:t>);</a:t>
            </a:r>
            <a:r>
              <a:rPr lang="en-US" sz="900" b="0" dirty="0">
                <a:solidFill>
                  <a:srgbClr val="5C6773"/>
                </a:solidFill>
                <a:effectLst/>
                <a:latin typeface="Consolas" panose="020B0609020204030204" pitchFamily="49" charset="0"/>
              </a:rPr>
              <a:t>  // keys are now {CPU, SSD, RAM, UPS}</a:t>
            </a:r>
            <a:endParaRPr lang="en-US" sz="900" b="0" dirty="0">
              <a:solidFill>
                <a:srgbClr val="D9D7CE"/>
              </a:solidFill>
              <a:effectLst/>
              <a:latin typeface="Consolas" panose="020B0609020204030204" pitchFamily="49" charset="0"/>
            </a:endParaRPr>
          </a:p>
          <a:p>
            <a:pPr marL="0" indent="0" algn="l" rtl="0">
              <a:buNone/>
            </a:pPr>
            <a:br>
              <a:rPr lang="en-US" sz="900" b="0" dirty="0">
                <a:solidFill>
                  <a:srgbClr val="D9D7CE"/>
                </a:solidFill>
                <a:effectLst/>
                <a:latin typeface="Consolas" panose="020B0609020204030204" pitchFamily="49" charset="0"/>
              </a:rPr>
            </a:br>
            <a:r>
              <a:rPr lang="en-US" sz="900" b="0" dirty="0">
                <a:solidFill>
                  <a:srgbClr val="5C6773"/>
                </a:solidFill>
                <a:effectLst/>
                <a:latin typeface="Consolas" panose="020B0609020204030204" pitchFamily="49" charset="0"/>
              </a:rPr>
              <a:t>    // size is the number of keys</a:t>
            </a:r>
            <a:endParaRPr lang="en-US" sz="900" b="0" dirty="0">
              <a:solidFill>
                <a:srgbClr val="D9D7CE"/>
              </a:solidFill>
              <a:effectLst/>
              <a:latin typeface="Consolas" panose="020B0609020204030204" pitchFamily="49" charset="0"/>
            </a:endParaRPr>
          </a:p>
          <a:p>
            <a:pPr marL="0" indent="0" algn="l" rtl="0">
              <a:buNone/>
            </a:pPr>
            <a:r>
              <a:rPr lang="en-US" sz="900" b="0" dirty="0">
                <a:solidFill>
                  <a:srgbClr val="D9D7CE"/>
                </a:solidFill>
                <a:effectLst/>
                <a:latin typeface="Consolas" panose="020B0609020204030204" pitchFamily="49" charset="0"/>
              </a:rPr>
              <a:t>    </a:t>
            </a:r>
            <a:r>
              <a:rPr lang="en-US" sz="900" b="0" dirty="0" err="1">
                <a:solidFill>
                  <a:srgbClr val="D9D7CE"/>
                </a:solidFill>
                <a:effectLst/>
                <a:latin typeface="Consolas" panose="020B0609020204030204" pitchFamily="49" charset="0"/>
              </a:rPr>
              <a:t>cout</a:t>
            </a:r>
            <a:r>
              <a:rPr lang="en-US" sz="900" b="0" dirty="0">
                <a:solidFill>
                  <a:srgbClr val="D9D7CE"/>
                </a:solidFill>
                <a:effectLst/>
                <a:latin typeface="Consolas" panose="020B0609020204030204" pitchFamily="49" charset="0"/>
              </a:rPr>
              <a:t> </a:t>
            </a:r>
            <a:r>
              <a:rPr lang="en-US" sz="900" b="0" dirty="0">
                <a:solidFill>
                  <a:srgbClr val="FFAE57"/>
                </a:solidFill>
                <a:effectLst/>
                <a:latin typeface="Consolas" panose="020B0609020204030204" pitchFamily="49" charset="0"/>
              </a:rPr>
              <a:t>&lt;&lt;</a:t>
            </a:r>
            <a:r>
              <a:rPr lang="en-US" sz="900" b="0" dirty="0">
                <a:solidFill>
                  <a:srgbClr val="D9D7CE"/>
                </a:solidFill>
                <a:effectLst/>
                <a:latin typeface="Consolas" panose="020B0609020204030204" pitchFamily="49" charset="0"/>
              </a:rPr>
              <a:t> </a:t>
            </a:r>
            <a:r>
              <a:rPr lang="en-US" sz="900" b="0" dirty="0" err="1">
                <a:solidFill>
                  <a:srgbClr val="D9D7CE"/>
                </a:solidFill>
                <a:effectLst/>
                <a:latin typeface="Consolas" panose="020B0609020204030204" pitchFamily="49" charset="0"/>
              </a:rPr>
              <a:t>m.</a:t>
            </a:r>
            <a:r>
              <a:rPr lang="en-US" sz="900" b="0" dirty="0" err="1">
                <a:solidFill>
                  <a:srgbClr val="FFD580"/>
                </a:solidFill>
                <a:effectLst/>
                <a:latin typeface="Consolas" panose="020B0609020204030204" pitchFamily="49" charset="0"/>
              </a:rPr>
              <a:t>size</a:t>
            </a:r>
            <a:r>
              <a:rPr lang="en-US" sz="900" b="0" dirty="0">
                <a:solidFill>
                  <a:srgbClr val="D9D7CE"/>
                </a:solidFill>
                <a:effectLst/>
                <a:latin typeface="Consolas" panose="020B0609020204030204" pitchFamily="49" charset="0"/>
              </a:rPr>
              <a:t>() </a:t>
            </a:r>
            <a:r>
              <a:rPr lang="en-US" sz="900" b="0" dirty="0">
                <a:solidFill>
                  <a:srgbClr val="FFAE57"/>
                </a:solidFill>
                <a:effectLst/>
                <a:latin typeface="Consolas" panose="020B0609020204030204" pitchFamily="49" charset="0"/>
              </a:rPr>
              <a:t>&lt;&lt;</a:t>
            </a:r>
            <a:r>
              <a:rPr lang="en-US" sz="900" b="0" dirty="0">
                <a:solidFill>
                  <a:srgbClr val="D9D7CE"/>
                </a:solidFill>
                <a:effectLst/>
                <a:latin typeface="Consolas" panose="020B0609020204030204" pitchFamily="49" charset="0"/>
              </a:rPr>
              <a:t> </a:t>
            </a:r>
            <a:r>
              <a:rPr lang="en-US" sz="900" b="0" dirty="0" err="1">
                <a:solidFill>
                  <a:srgbClr val="D9D7CE"/>
                </a:solidFill>
                <a:effectLst/>
                <a:latin typeface="Consolas" panose="020B0609020204030204" pitchFamily="49" charset="0"/>
              </a:rPr>
              <a:t>endl</a:t>
            </a:r>
            <a:r>
              <a:rPr lang="en-US" sz="900" b="0" dirty="0">
                <a:solidFill>
                  <a:srgbClr val="D9D7CE"/>
                </a:solidFill>
                <a:effectLst/>
                <a:latin typeface="Consolas" panose="020B0609020204030204" pitchFamily="49" charset="0"/>
              </a:rPr>
              <a:t>;</a:t>
            </a:r>
          </a:p>
          <a:p>
            <a:pPr marL="0" indent="0" algn="l" rtl="0">
              <a:buNone/>
            </a:pPr>
            <a:r>
              <a:rPr lang="en-US" sz="900" b="0" dirty="0">
                <a:solidFill>
                  <a:srgbClr val="D9D7CE"/>
                </a:solidFill>
                <a:effectLst/>
                <a:latin typeface="Consolas" panose="020B0609020204030204" pitchFamily="49" charset="0"/>
              </a:rPr>
              <a:t>    </a:t>
            </a:r>
            <a:r>
              <a:rPr lang="en-US" sz="900" b="0" dirty="0" err="1">
                <a:solidFill>
                  <a:srgbClr val="D9D7CE"/>
                </a:solidFill>
                <a:effectLst/>
                <a:latin typeface="Consolas" panose="020B0609020204030204" pitchFamily="49" charset="0"/>
              </a:rPr>
              <a:t>m.</a:t>
            </a:r>
            <a:r>
              <a:rPr lang="en-US" sz="900" b="0" dirty="0" err="1">
                <a:solidFill>
                  <a:srgbClr val="FFD580"/>
                </a:solidFill>
                <a:effectLst/>
                <a:latin typeface="Consolas" panose="020B0609020204030204" pitchFamily="49" charset="0"/>
              </a:rPr>
              <a:t>clear</a:t>
            </a:r>
            <a:r>
              <a:rPr lang="en-US" sz="900" b="0" dirty="0">
                <a:solidFill>
                  <a:srgbClr val="D9D7CE"/>
                </a:solidFill>
                <a:effectLst/>
                <a:latin typeface="Consolas" panose="020B0609020204030204" pitchFamily="49" charset="0"/>
              </a:rPr>
              <a:t>();</a:t>
            </a:r>
          </a:p>
          <a:p>
            <a:pPr marL="0" indent="0" algn="l" rtl="0">
              <a:buNone/>
            </a:pPr>
            <a:r>
              <a:rPr lang="en-US" sz="900" b="0" dirty="0">
                <a:solidFill>
                  <a:srgbClr val="D9D7CE"/>
                </a:solidFill>
                <a:effectLst/>
                <a:latin typeface="Consolas" panose="020B0609020204030204" pitchFamily="49" charset="0"/>
              </a:rPr>
              <a:t>}</a:t>
            </a:r>
          </a:p>
        </p:txBody>
      </p:sp>
      <p:sp>
        <p:nvSpPr>
          <p:cNvPr id="3" name="מציין מיקום תוכן 2">
            <a:extLst>
              <a:ext uri="{FF2B5EF4-FFF2-40B4-BE49-F238E27FC236}">
                <a16:creationId xmlns:a16="http://schemas.microsoft.com/office/drawing/2014/main" id="{B6C0CAEA-E2DB-EA3C-3C62-DD73134B4586}"/>
              </a:ext>
            </a:extLst>
          </p:cNvPr>
          <p:cNvSpPr>
            <a:spLocks noGrp="1"/>
          </p:cNvSpPr>
          <p:nvPr>
            <p:ph sz="half" idx="2"/>
          </p:nvPr>
        </p:nvSpPr>
        <p:spPr/>
        <p:txBody>
          <a:bodyPr/>
          <a:lstStyle/>
          <a:p>
            <a:r>
              <a:rPr lang="he-IL" b="0" dirty="0">
                <a:solidFill>
                  <a:srgbClr val="D9D7CE"/>
                </a:solidFill>
                <a:effectLst/>
                <a:latin typeface="Consolas" panose="020B0609020204030204" pitchFamily="49" charset="0"/>
              </a:rPr>
              <a:t>ניתן לחשוב על </a:t>
            </a:r>
            <a:r>
              <a:rPr lang="en-US" b="0" dirty="0">
                <a:solidFill>
                  <a:srgbClr val="D9D7CE"/>
                </a:solidFill>
                <a:effectLst/>
                <a:latin typeface="Consolas" panose="020B0609020204030204" pitchFamily="49" charset="0"/>
              </a:rPr>
              <a:t>map</a:t>
            </a:r>
            <a:r>
              <a:rPr lang="en-US" b="0" dirty="0">
                <a:solidFill>
                  <a:srgbClr val="FFAE57"/>
                </a:solidFill>
                <a:effectLst/>
                <a:latin typeface="Consolas" panose="020B0609020204030204" pitchFamily="49" charset="0"/>
              </a:rPr>
              <a:t>&lt;A</a:t>
            </a:r>
            <a:r>
              <a:rPr lang="en-US" b="0" dirty="0">
                <a:solidFill>
                  <a:srgbClr val="D9D7CE"/>
                </a:solidFill>
                <a:effectLst/>
                <a:latin typeface="Consolas" panose="020B0609020204030204" pitchFamily="49" charset="0"/>
              </a:rPr>
              <a:t>, </a:t>
            </a:r>
            <a:r>
              <a:rPr lang="en-US" b="0" dirty="0">
                <a:solidFill>
                  <a:srgbClr val="FFAE57"/>
                </a:solidFill>
                <a:effectLst/>
                <a:latin typeface="Consolas" panose="020B0609020204030204" pitchFamily="49" charset="0"/>
              </a:rPr>
              <a:t>B&gt;</a:t>
            </a:r>
            <a:r>
              <a:rPr lang="he-IL" dirty="0"/>
              <a:t>  בערך כמו </a:t>
            </a:r>
            <a:r>
              <a:rPr lang="en-US" b="0" dirty="0">
                <a:solidFill>
                  <a:srgbClr val="D9D7CE"/>
                </a:solidFill>
                <a:effectLst/>
                <a:latin typeface="Consolas" panose="020B0609020204030204" pitchFamily="49" charset="0"/>
              </a:rPr>
              <a:t>set</a:t>
            </a:r>
            <a:r>
              <a:rPr lang="en-US" b="0" dirty="0">
                <a:solidFill>
                  <a:srgbClr val="FFAE57"/>
                </a:solidFill>
                <a:effectLst/>
                <a:latin typeface="Consolas" panose="020B0609020204030204" pitchFamily="49" charset="0"/>
              </a:rPr>
              <a:t>&lt;</a:t>
            </a:r>
            <a:r>
              <a:rPr lang="en-US" b="0" dirty="0">
                <a:solidFill>
                  <a:srgbClr val="D9D7CE"/>
                </a:solidFill>
                <a:effectLst/>
                <a:latin typeface="Consolas" panose="020B0609020204030204" pitchFamily="49" charset="0"/>
              </a:rPr>
              <a:t>pair</a:t>
            </a:r>
            <a:r>
              <a:rPr lang="en-US" b="0" dirty="0">
                <a:solidFill>
                  <a:srgbClr val="FFAE57"/>
                </a:solidFill>
                <a:effectLst/>
                <a:latin typeface="Consolas" panose="020B0609020204030204" pitchFamily="49" charset="0"/>
              </a:rPr>
              <a:t>&lt;A</a:t>
            </a:r>
            <a:r>
              <a:rPr lang="en-US" b="0" dirty="0">
                <a:solidFill>
                  <a:srgbClr val="D9D7CE"/>
                </a:solidFill>
                <a:effectLst/>
                <a:latin typeface="Consolas" panose="020B0609020204030204" pitchFamily="49" charset="0"/>
              </a:rPr>
              <a:t>, </a:t>
            </a:r>
            <a:r>
              <a:rPr lang="en-US" b="0" dirty="0">
                <a:solidFill>
                  <a:srgbClr val="FFAE57"/>
                </a:solidFill>
                <a:effectLst/>
                <a:latin typeface="Consolas" panose="020B0609020204030204" pitchFamily="49" charset="0"/>
              </a:rPr>
              <a:t>B&gt;&gt;</a:t>
            </a:r>
            <a:endParaRPr lang="he-IL" b="0" dirty="0">
              <a:solidFill>
                <a:srgbClr val="FFAE57"/>
              </a:solidFill>
              <a:effectLst/>
              <a:latin typeface="Consolas" panose="020B0609020204030204" pitchFamily="49" charset="0"/>
            </a:endParaRPr>
          </a:p>
          <a:p>
            <a:r>
              <a:rPr lang="he-IL" b="0" dirty="0">
                <a:solidFill>
                  <a:srgbClr val="D9D7CE"/>
                </a:solidFill>
                <a:effectLst/>
                <a:latin typeface="Consolas" panose="020B0609020204030204" pitchFamily="49" charset="0"/>
              </a:rPr>
              <a:t>מפה ממומשת בעזרת עץ חיפוש בינארי מאוזן, כאשר לכל איבר בעץ מפתח וערך</a:t>
            </a:r>
          </a:p>
          <a:p>
            <a:r>
              <a:rPr lang="he-IL" dirty="0">
                <a:solidFill>
                  <a:srgbClr val="D9D7CE"/>
                </a:solidFill>
                <a:latin typeface="Consolas" panose="020B0609020204030204" pitchFamily="49" charset="0"/>
              </a:rPr>
              <a:t>העץ ממוין לפי המפתח, והערך של כל איבר יכול להשתנות כרצוננו</a:t>
            </a:r>
            <a:endParaRPr lang="en-US" b="0" dirty="0">
              <a:solidFill>
                <a:srgbClr val="D9D7CE"/>
              </a:solidFill>
              <a:effectLst/>
              <a:latin typeface="Consolas" panose="020B0609020204030204" pitchFamily="49" charset="0"/>
            </a:endParaRPr>
          </a:p>
          <a:p>
            <a:r>
              <a:rPr lang="he-IL" dirty="0"/>
              <a:t>גישה לאיבר על ידי מפתח שלא קיים במבנה הנתונים יצור מופע דיפולטיבי שלו</a:t>
            </a:r>
          </a:p>
          <a:p>
            <a:r>
              <a:rPr lang="he-IL" dirty="0"/>
              <a:t>בעבור מספרים, גישה למפתח שאינו קיים תיצור איבר חדש שערכו אפס</a:t>
            </a:r>
          </a:p>
          <a:p>
            <a:r>
              <a:rPr lang="he-IL" dirty="0"/>
              <a:t>ניתן לבדוק האם איבר קיים בעזרת </a:t>
            </a:r>
            <a:r>
              <a:rPr lang="en-US" dirty="0">
                <a:solidFill>
                  <a:srgbClr val="D9D7CE"/>
                </a:solidFill>
                <a:latin typeface="Consolas" panose="020B0609020204030204" pitchFamily="49" charset="0"/>
              </a:rPr>
              <a:t>count</a:t>
            </a:r>
            <a:r>
              <a:rPr lang="he-IL" dirty="0">
                <a:solidFill>
                  <a:srgbClr val="D9D7CE"/>
                </a:solidFill>
                <a:latin typeface="Consolas" panose="020B0609020204030204" pitchFamily="49" charset="0"/>
              </a:rPr>
              <a:t>, בדומה ל־</a:t>
            </a:r>
            <a:r>
              <a:rPr lang="en-US" dirty="0">
                <a:solidFill>
                  <a:srgbClr val="D9D7CE"/>
                </a:solidFill>
                <a:latin typeface="Consolas" panose="020B0609020204030204" pitchFamily="49" charset="0"/>
              </a:rPr>
              <a:t>set</a:t>
            </a:r>
            <a:endParaRPr lang="he-IL" dirty="0"/>
          </a:p>
          <a:p>
            <a:endParaRPr lang="he-IL" dirty="0"/>
          </a:p>
        </p:txBody>
      </p:sp>
      <p:sp>
        <p:nvSpPr>
          <p:cNvPr id="4" name="מציין מיקום של תאריך 3">
            <a:extLst>
              <a:ext uri="{FF2B5EF4-FFF2-40B4-BE49-F238E27FC236}">
                <a16:creationId xmlns:a16="http://schemas.microsoft.com/office/drawing/2014/main" id="{6DC480E3-FDB2-49FB-5495-9229E7C40542}"/>
              </a:ext>
            </a:extLst>
          </p:cNvPr>
          <p:cNvSpPr>
            <a:spLocks noGrp="1"/>
          </p:cNvSpPr>
          <p:nvPr>
            <p:ph type="dt" sz="half" idx="10"/>
          </p:nvPr>
        </p:nvSpPr>
        <p:spPr/>
        <p:txBody>
          <a:bodyPr/>
          <a:lstStyle/>
          <a:p>
            <a:fld id="{66CB6C00-DE25-4151-874F-3778460152EA}" type="datetime9">
              <a:rPr lang="he-IL" smtClean="0"/>
              <a:t>16 אוגוסט, 2022</a:t>
            </a:fld>
            <a:endParaRPr lang="en-US" dirty="0"/>
          </a:p>
        </p:txBody>
      </p:sp>
      <p:sp>
        <p:nvSpPr>
          <p:cNvPr id="5" name="מציין מיקום של כותרת תחתונה 4">
            <a:extLst>
              <a:ext uri="{FF2B5EF4-FFF2-40B4-BE49-F238E27FC236}">
                <a16:creationId xmlns:a16="http://schemas.microsoft.com/office/drawing/2014/main" id="{AACCBBCB-F8A0-20D4-A572-008548293400}"/>
              </a:ext>
            </a:extLst>
          </p:cNvPr>
          <p:cNvSpPr>
            <a:spLocks noGrp="1"/>
          </p:cNvSpPr>
          <p:nvPr>
            <p:ph type="ftr" sz="quarter" idx="11"/>
          </p:nvPr>
        </p:nvSpPr>
        <p:spPr/>
        <p:txBody>
          <a:bodyPr/>
          <a:lstStyle/>
          <a:p>
            <a:r>
              <a:rPr lang="he-IL" dirty="0"/>
              <a:t>אלון קרימגנד</a:t>
            </a:r>
            <a:endParaRPr lang="en-US" dirty="0"/>
          </a:p>
        </p:txBody>
      </p:sp>
      <p:sp>
        <p:nvSpPr>
          <p:cNvPr id="6" name="מציין מיקום של מספר שקופית 5">
            <a:extLst>
              <a:ext uri="{FF2B5EF4-FFF2-40B4-BE49-F238E27FC236}">
                <a16:creationId xmlns:a16="http://schemas.microsoft.com/office/drawing/2014/main" id="{037CF5BA-0111-A467-6D36-0C7E590DCE9D}"/>
              </a:ext>
            </a:extLst>
          </p:cNvPr>
          <p:cNvSpPr>
            <a:spLocks noGrp="1"/>
          </p:cNvSpPr>
          <p:nvPr>
            <p:ph type="sldNum" sz="quarter" idx="12"/>
          </p:nvPr>
        </p:nvSpPr>
        <p:spPr/>
        <p:txBody>
          <a:bodyPr/>
          <a:lstStyle/>
          <a:p>
            <a:fld id="{8A7A6979-0714-4377-B894-6BE4C2D6E202}" type="slidenum">
              <a:rPr lang="en-US" smtClean="0"/>
              <a:t>31</a:t>
            </a:fld>
            <a:endParaRPr lang="en-US" dirty="0"/>
          </a:p>
        </p:txBody>
      </p:sp>
      <p:sp>
        <p:nvSpPr>
          <p:cNvPr id="7" name="כותרת 6">
            <a:extLst>
              <a:ext uri="{FF2B5EF4-FFF2-40B4-BE49-F238E27FC236}">
                <a16:creationId xmlns:a16="http://schemas.microsoft.com/office/drawing/2014/main" id="{C1D20DEE-E190-6110-D8A8-0AAAADB260C1}"/>
              </a:ext>
            </a:extLst>
          </p:cNvPr>
          <p:cNvSpPr>
            <a:spLocks noGrp="1"/>
          </p:cNvSpPr>
          <p:nvPr>
            <p:ph type="title"/>
          </p:nvPr>
        </p:nvSpPr>
        <p:spPr/>
        <p:txBody>
          <a:bodyPr>
            <a:normAutofit fontScale="90000"/>
          </a:bodyPr>
          <a:lstStyle/>
          <a:p>
            <a:r>
              <a:rPr lang="en-US" dirty="0"/>
              <a:t> </a:t>
            </a:r>
            <a:r>
              <a:rPr lang="he-IL" dirty="0"/>
              <a:t>מפה, מילון (</a:t>
            </a:r>
            <a:r>
              <a:rPr lang="en-US" dirty="0"/>
              <a:t>MAP</a:t>
            </a:r>
            <a:r>
              <a:rPr lang="he-IL" dirty="0"/>
              <a:t>)</a:t>
            </a:r>
          </a:p>
        </p:txBody>
      </p:sp>
    </p:spTree>
    <p:extLst>
      <p:ext uri="{BB962C8B-B14F-4D97-AF65-F5344CB8AC3E}">
        <p14:creationId xmlns:p14="http://schemas.microsoft.com/office/powerpoint/2010/main" val="211780648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תוכן 1">
            <a:extLst>
              <a:ext uri="{FF2B5EF4-FFF2-40B4-BE49-F238E27FC236}">
                <a16:creationId xmlns:a16="http://schemas.microsoft.com/office/drawing/2014/main" id="{4772C280-5774-0855-8897-AEF22143FCE0}"/>
              </a:ext>
            </a:extLst>
          </p:cNvPr>
          <p:cNvSpPr>
            <a:spLocks noGrp="1"/>
          </p:cNvSpPr>
          <p:nvPr>
            <p:ph idx="1"/>
          </p:nvPr>
        </p:nvSpPr>
        <p:spPr/>
        <p:txBody>
          <a:bodyPr anchor="ctr"/>
          <a:lstStyle/>
          <a:p>
            <a:r>
              <a:rPr lang="he-IL" dirty="0"/>
              <a:t>בשפות אחרות מבני נתונים דומים ממומשים באמצעות גיבוב (</a:t>
            </a:r>
            <a:r>
              <a:rPr lang="en-US" dirty="0"/>
              <a:t>hashing</a:t>
            </a:r>
            <a:r>
              <a:rPr lang="he-IL" dirty="0"/>
              <a:t>)</a:t>
            </a:r>
          </a:p>
          <a:p>
            <a:r>
              <a:rPr lang="he-IL" dirty="0"/>
              <a:t>הסיבוכיות התיאורטית של גיבוב טובה יותר מזו של עצי חיפוש – במקרה הממוצע</a:t>
            </a:r>
          </a:p>
          <a:p>
            <a:r>
              <a:rPr lang="he-IL" dirty="0"/>
              <a:t>עם זאת, בפועל גם סיבוכיות לוגריתמית מספיקה ברוב המקרים</a:t>
            </a:r>
          </a:p>
          <a:p>
            <a:r>
              <a:rPr lang="he-IL" dirty="0"/>
              <a:t>ב־</a:t>
            </a:r>
            <a:r>
              <a:rPr lang="en-US" dirty="0"/>
              <a:t>STL</a:t>
            </a:r>
            <a:r>
              <a:rPr lang="he-IL" dirty="0"/>
              <a:t> נוכל להשתמש בגיבוב בעזרת </a:t>
            </a:r>
            <a:r>
              <a:rPr lang="en-US" dirty="0" err="1">
                <a:solidFill>
                  <a:srgbClr val="D9D7CE"/>
                </a:solidFill>
                <a:latin typeface="Consolas" panose="020B0609020204030204" pitchFamily="49" charset="0"/>
              </a:rPr>
              <a:t>unordered_map</a:t>
            </a:r>
            <a:r>
              <a:rPr lang="he-IL" dirty="0">
                <a:solidFill>
                  <a:srgbClr val="D9D7CE"/>
                </a:solidFill>
                <a:latin typeface="Consolas" panose="020B0609020204030204" pitchFamily="49" charset="0"/>
              </a:rPr>
              <a:t> </a:t>
            </a:r>
            <a:r>
              <a:rPr lang="he-IL" dirty="0"/>
              <a:t>ו־</a:t>
            </a:r>
            <a:r>
              <a:rPr lang="en-US" dirty="0" err="1">
                <a:solidFill>
                  <a:srgbClr val="D9D7CE"/>
                </a:solidFill>
                <a:latin typeface="Consolas" panose="020B0609020204030204" pitchFamily="49" charset="0"/>
              </a:rPr>
              <a:t>unordered_set</a:t>
            </a:r>
            <a:endParaRPr lang="he-IL" dirty="0">
              <a:solidFill>
                <a:srgbClr val="D9D7CE"/>
              </a:solidFill>
              <a:latin typeface="Consolas" panose="020B0609020204030204" pitchFamily="49" charset="0"/>
            </a:endParaRPr>
          </a:p>
          <a:p>
            <a:r>
              <a:rPr lang="he-IL" dirty="0"/>
              <a:t>ניתן להנדס טסטים שיפגעו בסיבוכיות הגיבוב ולכן לא נשתמש בגיבוב</a:t>
            </a:r>
          </a:p>
          <a:p>
            <a:r>
              <a:rPr lang="he-IL" dirty="0"/>
              <a:t>למידע נוסף: </a:t>
            </a:r>
            <a:r>
              <a:rPr lang="en-US" dirty="0">
                <a:hlinkClick r:id="rId2"/>
              </a:rPr>
              <a:t>codeforces.com/blog/entry/62393</a:t>
            </a:r>
            <a:endParaRPr lang="he-IL" dirty="0"/>
          </a:p>
          <a:p>
            <a:endParaRPr lang="he-IL" dirty="0"/>
          </a:p>
        </p:txBody>
      </p:sp>
      <p:sp>
        <p:nvSpPr>
          <p:cNvPr id="3" name="כותרת 2">
            <a:extLst>
              <a:ext uri="{FF2B5EF4-FFF2-40B4-BE49-F238E27FC236}">
                <a16:creationId xmlns:a16="http://schemas.microsoft.com/office/drawing/2014/main" id="{ADAD4287-2B50-EA54-7088-43B6723AF356}"/>
              </a:ext>
            </a:extLst>
          </p:cNvPr>
          <p:cNvSpPr>
            <a:spLocks noGrp="1"/>
          </p:cNvSpPr>
          <p:nvPr>
            <p:ph type="title"/>
          </p:nvPr>
        </p:nvSpPr>
        <p:spPr/>
        <p:txBody>
          <a:bodyPr>
            <a:normAutofit fontScale="90000"/>
          </a:bodyPr>
          <a:lstStyle/>
          <a:p>
            <a:r>
              <a:rPr lang="he-IL" dirty="0"/>
              <a:t>מילה על גיבוב (</a:t>
            </a:r>
            <a:r>
              <a:rPr lang="en-US" dirty="0"/>
              <a:t>HASHING</a:t>
            </a:r>
            <a:r>
              <a:rPr lang="he-IL" dirty="0"/>
              <a:t>)</a:t>
            </a:r>
          </a:p>
        </p:txBody>
      </p:sp>
      <p:sp>
        <p:nvSpPr>
          <p:cNvPr id="4" name="מציין מיקום של תאריך 3">
            <a:extLst>
              <a:ext uri="{FF2B5EF4-FFF2-40B4-BE49-F238E27FC236}">
                <a16:creationId xmlns:a16="http://schemas.microsoft.com/office/drawing/2014/main" id="{E4BDCCF4-B4A1-F119-D293-3516610F169A}"/>
              </a:ext>
            </a:extLst>
          </p:cNvPr>
          <p:cNvSpPr>
            <a:spLocks noGrp="1"/>
          </p:cNvSpPr>
          <p:nvPr>
            <p:ph type="dt" sz="half" idx="10"/>
          </p:nvPr>
        </p:nvSpPr>
        <p:spPr/>
        <p:txBody>
          <a:bodyPr/>
          <a:lstStyle/>
          <a:p>
            <a:fld id="{25F6CA1C-6C15-4B85-9538-4C1A559A5D17}" type="datetime9">
              <a:rPr lang="he-IL" smtClean="0"/>
              <a:t>16 אוגוסט, 2022</a:t>
            </a:fld>
            <a:endParaRPr lang="en-US" dirty="0"/>
          </a:p>
        </p:txBody>
      </p:sp>
      <p:sp>
        <p:nvSpPr>
          <p:cNvPr id="5" name="מציין מיקום של כותרת תחתונה 4">
            <a:extLst>
              <a:ext uri="{FF2B5EF4-FFF2-40B4-BE49-F238E27FC236}">
                <a16:creationId xmlns:a16="http://schemas.microsoft.com/office/drawing/2014/main" id="{41346C09-F42D-8A4A-F79A-08EDF406BE0F}"/>
              </a:ext>
            </a:extLst>
          </p:cNvPr>
          <p:cNvSpPr>
            <a:spLocks noGrp="1"/>
          </p:cNvSpPr>
          <p:nvPr>
            <p:ph type="ftr" sz="quarter" idx="11"/>
          </p:nvPr>
        </p:nvSpPr>
        <p:spPr/>
        <p:txBody>
          <a:bodyPr/>
          <a:lstStyle/>
          <a:p>
            <a:r>
              <a:rPr lang="he-IL"/>
              <a:t>אלון קרימגנד</a:t>
            </a:r>
            <a:endParaRPr lang="en-US" dirty="0"/>
          </a:p>
        </p:txBody>
      </p:sp>
      <p:sp>
        <p:nvSpPr>
          <p:cNvPr id="6" name="מציין מיקום של מספר שקופית 5">
            <a:extLst>
              <a:ext uri="{FF2B5EF4-FFF2-40B4-BE49-F238E27FC236}">
                <a16:creationId xmlns:a16="http://schemas.microsoft.com/office/drawing/2014/main" id="{345339D8-92CF-D65C-2F0B-28B3F8F78A14}"/>
              </a:ext>
            </a:extLst>
          </p:cNvPr>
          <p:cNvSpPr>
            <a:spLocks noGrp="1"/>
          </p:cNvSpPr>
          <p:nvPr>
            <p:ph type="sldNum" sz="quarter" idx="12"/>
          </p:nvPr>
        </p:nvSpPr>
        <p:spPr/>
        <p:txBody>
          <a:bodyPr/>
          <a:lstStyle/>
          <a:p>
            <a:fld id="{8A7A6979-0714-4377-B894-6BE4C2D6E202}" type="slidenum">
              <a:rPr lang="en-US" smtClean="0"/>
              <a:pPr/>
              <a:t>32</a:t>
            </a:fld>
            <a:endParaRPr lang="en-US" dirty="0"/>
          </a:p>
        </p:txBody>
      </p:sp>
    </p:spTree>
    <p:extLst>
      <p:ext uri="{BB962C8B-B14F-4D97-AF65-F5344CB8AC3E}">
        <p14:creationId xmlns:p14="http://schemas.microsoft.com/office/powerpoint/2010/main" val="127785604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451B5288-1FD4-42BB-D1B3-CE99452A5F43}"/>
              </a:ext>
            </a:extLst>
          </p:cNvPr>
          <p:cNvSpPr>
            <a:spLocks noGrp="1"/>
          </p:cNvSpPr>
          <p:nvPr>
            <p:ph type="title"/>
          </p:nvPr>
        </p:nvSpPr>
        <p:spPr/>
        <p:txBody>
          <a:bodyPr/>
          <a:lstStyle/>
          <a:p>
            <a:r>
              <a:rPr lang="he-IL" dirty="0"/>
              <a:t>תור ומחסנית</a:t>
            </a:r>
          </a:p>
        </p:txBody>
      </p:sp>
      <p:sp>
        <p:nvSpPr>
          <p:cNvPr id="3" name="מציין מיקום טקסט 2">
            <a:extLst>
              <a:ext uri="{FF2B5EF4-FFF2-40B4-BE49-F238E27FC236}">
                <a16:creationId xmlns:a16="http://schemas.microsoft.com/office/drawing/2014/main" id="{737F9DED-6397-376C-5C22-B1B90FC08715}"/>
              </a:ext>
            </a:extLst>
          </p:cNvPr>
          <p:cNvSpPr>
            <a:spLocks noGrp="1"/>
          </p:cNvSpPr>
          <p:nvPr>
            <p:ph type="body" idx="1"/>
          </p:nvPr>
        </p:nvSpPr>
        <p:spPr/>
        <p:txBody>
          <a:bodyPr/>
          <a:lstStyle/>
          <a:p>
            <a:endParaRPr lang="he-IL"/>
          </a:p>
        </p:txBody>
      </p:sp>
      <p:sp>
        <p:nvSpPr>
          <p:cNvPr id="4" name="מציין מיקום של תאריך 3">
            <a:extLst>
              <a:ext uri="{FF2B5EF4-FFF2-40B4-BE49-F238E27FC236}">
                <a16:creationId xmlns:a16="http://schemas.microsoft.com/office/drawing/2014/main" id="{960BC4B3-9704-40C2-7265-426D31381454}"/>
              </a:ext>
            </a:extLst>
          </p:cNvPr>
          <p:cNvSpPr>
            <a:spLocks noGrp="1"/>
          </p:cNvSpPr>
          <p:nvPr>
            <p:ph type="dt" sz="half" idx="10"/>
          </p:nvPr>
        </p:nvSpPr>
        <p:spPr/>
        <p:txBody>
          <a:bodyPr/>
          <a:lstStyle/>
          <a:p>
            <a:fld id="{F5B9251E-B6AD-4B58-B785-564CBBFBE742}" type="datetime9">
              <a:rPr lang="he-IL" smtClean="0"/>
              <a:t>16 אוגוסט, 2022</a:t>
            </a:fld>
            <a:endParaRPr lang="en-US" dirty="0"/>
          </a:p>
        </p:txBody>
      </p:sp>
      <p:sp>
        <p:nvSpPr>
          <p:cNvPr id="5" name="מציין מיקום של כותרת תחתונה 4">
            <a:extLst>
              <a:ext uri="{FF2B5EF4-FFF2-40B4-BE49-F238E27FC236}">
                <a16:creationId xmlns:a16="http://schemas.microsoft.com/office/drawing/2014/main" id="{4CD7D574-83CD-FD4A-4FA8-31845FE12A16}"/>
              </a:ext>
            </a:extLst>
          </p:cNvPr>
          <p:cNvSpPr>
            <a:spLocks noGrp="1"/>
          </p:cNvSpPr>
          <p:nvPr>
            <p:ph type="ftr" sz="quarter" idx="11"/>
          </p:nvPr>
        </p:nvSpPr>
        <p:spPr/>
        <p:txBody>
          <a:bodyPr/>
          <a:lstStyle/>
          <a:p>
            <a:r>
              <a:rPr lang="he-IL"/>
              <a:t>אלון קרימגנד</a:t>
            </a:r>
            <a:endParaRPr lang="en-US" dirty="0"/>
          </a:p>
        </p:txBody>
      </p:sp>
      <p:sp>
        <p:nvSpPr>
          <p:cNvPr id="6" name="מציין מיקום של מספר שקופית 5">
            <a:extLst>
              <a:ext uri="{FF2B5EF4-FFF2-40B4-BE49-F238E27FC236}">
                <a16:creationId xmlns:a16="http://schemas.microsoft.com/office/drawing/2014/main" id="{A1026BD8-A635-5636-D440-6617B0F638C0}"/>
              </a:ext>
            </a:extLst>
          </p:cNvPr>
          <p:cNvSpPr>
            <a:spLocks noGrp="1"/>
          </p:cNvSpPr>
          <p:nvPr>
            <p:ph type="sldNum" sz="quarter" idx="12"/>
          </p:nvPr>
        </p:nvSpPr>
        <p:spPr/>
        <p:txBody>
          <a:bodyPr/>
          <a:lstStyle/>
          <a:p>
            <a:fld id="{8A7A6979-0714-4377-B894-6BE4C2D6E202}" type="slidenum">
              <a:rPr lang="en-US" smtClean="0"/>
              <a:pPr/>
              <a:t>33</a:t>
            </a:fld>
            <a:endParaRPr lang="en-US" dirty="0"/>
          </a:p>
        </p:txBody>
      </p:sp>
    </p:spTree>
    <p:extLst>
      <p:ext uri="{BB962C8B-B14F-4D97-AF65-F5344CB8AC3E}">
        <p14:creationId xmlns:p14="http://schemas.microsoft.com/office/powerpoint/2010/main" val="263973819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תוכן 1">
            <a:extLst>
              <a:ext uri="{FF2B5EF4-FFF2-40B4-BE49-F238E27FC236}">
                <a16:creationId xmlns:a16="http://schemas.microsoft.com/office/drawing/2014/main" id="{3EA8E6A7-E73E-591A-70D3-B89E0970AC99}"/>
              </a:ext>
            </a:extLst>
          </p:cNvPr>
          <p:cNvSpPr>
            <a:spLocks noGrp="1"/>
          </p:cNvSpPr>
          <p:nvPr>
            <p:ph sz="half" idx="1"/>
          </p:nvPr>
        </p:nvSpPr>
        <p:spPr/>
        <p:txBody>
          <a:bodyPr>
            <a:normAutofit fontScale="62500" lnSpcReduction="20000"/>
          </a:bodyPr>
          <a:lstStyle/>
          <a:p>
            <a:pPr marL="0" indent="0" algn="l" rtl="0">
              <a:buNone/>
            </a:pPr>
            <a:r>
              <a:rPr lang="en-US" b="0" dirty="0">
                <a:solidFill>
                  <a:srgbClr val="FFAE57"/>
                </a:solidFill>
                <a:effectLst/>
                <a:latin typeface="Consolas" panose="020B0609020204030204" pitchFamily="49" charset="0"/>
              </a:rPr>
              <a:t>#include</a:t>
            </a:r>
            <a:r>
              <a:rPr lang="en-US" b="0" dirty="0">
                <a:solidFill>
                  <a:srgbClr val="D9D7CE"/>
                </a:solidFill>
                <a:effectLst/>
                <a:latin typeface="Consolas" panose="020B0609020204030204" pitchFamily="49" charset="0"/>
              </a:rPr>
              <a:t> </a:t>
            </a:r>
            <a:r>
              <a:rPr lang="en-US" b="0" dirty="0">
                <a:solidFill>
                  <a:srgbClr val="BAE67E"/>
                </a:solidFill>
                <a:effectLst/>
                <a:latin typeface="Consolas" panose="020B0609020204030204" pitchFamily="49" charset="0"/>
              </a:rPr>
              <a:t>&lt;bits/</a:t>
            </a:r>
            <a:r>
              <a:rPr lang="en-US" b="0" dirty="0" err="1">
                <a:solidFill>
                  <a:srgbClr val="BAE67E"/>
                </a:solidFill>
                <a:effectLst/>
                <a:latin typeface="Consolas" panose="020B0609020204030204" pitchFamily="49" charset="0"/>
              </a:rPr>
              <a:t>stdc</a:t>
            </a:r>
            <a:r>
              <a:rPr lang="en-US" b="0" dirty="0">
                <a:solidFill>
                  <a:srgbClr val="BAE67E"/>
                </a:solidFill>
                <a:effectLst/>
                <a:latin typeface="Consolas" panose="020B0609020204030204" pitchFamily="49" charset="0"/>
              </a:rPr>
              <a:t>++.h&gt;</a:t>
            </a:r>
            <a:endParaRPr lang="en-US" b="0" dirty="0">
              <a:solidFill>
                <a:srgbClr val="D9D7CE"/>
              </a:solidFill>
              <a:effectLst/>
              <a:latin typeface="Consolas" panose="020B0609020204030204" pitchFamily="49" charset="0"/>
            </a:endParaRPr>
          </a:p>
          <a:p>
            <a:pPr marL="0" indent="0" algn="l" rtl="0">
              <a:buNone/>
            </a:pPr>
            <a:r>
              <a:rPr lang="en-US" b="0" dirty="0">
                <a:solidFill>
                  <a:srgbClr val="FFAE57"/>
                </a:solidFill>
                <a:effectLst/>
                <a:latin typeface="Consolas" panose="020B0609020204030204" pitchFamily="49" charset="0"/>
              </a:rPr>
              <a:t>using</a:t>
            </a:r>
            <a:r>
              <a:rPr lang="en-US" b="0" dirty="0">
                <a:solidFill>
                  <a:srgbClr val="D9D7CE"/>
                </a:solidFill>
                <a:effectLst/>
                <a:latin typeface="Consolas" panose="020B0609020204030204" pitchFamily="49" charset="0"/>
              </a:rPr>
              <a:t> </a:t>
            </a:r>
            <a:r>
              <a:rPr lang="en-US" b="0" dirty="0">
                <a:solidFill>
                  <a:srgbClr val="FFAE57"/>
                </a:solidFill>
                <a:effectLst/>
                <a:latin typeface="Consolas" panose="020B0609020204030204" pitchFamily="49" charset="0"/>
              </a:rPr>
              <a:t>namespace</a:t>
            </a:r>
            <a:r>
              <a:rPr lang="en-US" b="0" dirty="0">
                <a:solidFill>
                  <a:srgbClr val="D9D7CE"/>
                </a:solidFill>
                <a:effectLst/>
                <a:latin typeface="Consolas" panose="020B0609020204030204" pitchFamily="49" charset="0"/>
              </a:rPr>
              <a:t> std;</a:t>
            </a:r>
          </a:p>
          <a:p>
            <a:pPr marL="0" indent="0" algn="l" rtl="0">
              <a:buNone/>
            </a:pPr>
            <a:br>
              <a:rPr lang="en-US" b="0" dirty="0">
                <a:solidFill>
                  <a:srgbClr val="D9D7CE"/>
                </a:solidFill>
                <a:effectLst/>
                <a:latin typeface="Consolas" panose="020B0609020204030204" pitchFamily="49" charset="0"/>
              </a:rPr>
            </a:br>
            <a:r>
              <a:rPr lang="en-US" b="0" dirty="0">
                <a:solidFill>
                  <a:srgbClr val="FFAE57"/>
                </a:solidFill>
                <a:effectLst/>
                <a:latin typeface="Consolas" panose="020B0609020204030204" pitchFamily="49" charset="0"/>
              </a:rPr>
              <a:t>int</a:t>
            </a:r>
            <a:r>
              <a:rPr lang="en-US" b="0" dirty="0">
                <a:solidFill>
                  <a:srgbClr val="D9D7CE"/>
                </a:solidFill>
                <a:effectLst/>
                <a:latin typeface="Consolas" panose="020B0609020204030204" pitchFamily="49" charset="0"/>
              </a:rPr>
              <a:t> </a:t>
            </a:r>
            <a:r>
              <a:rPr lang="en-US" b="0" dirty="0">
                <a:solidFill>
                  <a:srgbClr val="FFD580"/>
                </a:solidFill>
                <a:effectLst/>
                <a:latin typeface="Consolas" panose="020B0609020204030204" pitchFamily="49" charset="0"/>
              </a:rPr>
              <a:t>main</a:t>
            </a:r>
            <a:r>
              <a:rPr lang="en-US" b="0" dirty="0">
                <a:solidFill>
                  <a:srgbClr val="D9D7CE"/>
                </a:solidFill>
                <a:effectLst/>
                <a:latin typeface="Consolas" panose="020B0609020204030204" pitchFamily="49" charset="0"/>
              </a:rPr>
              <a:t>() {</a:t>
            </a:r>
          </a:p>
          <a:p>
            <a:pPr marL="0" indent="0" algn="l" rtl="0">
              <a:buNone/>
            </a:pPr>
            <a:r>
              <a:rPr lang="en-US" b="0" dirty="0">
                <a:solidFill>
                  <a:srgbClr val="D9D7CE"/>
                </a:solidFill>
                <a:effectLst/>
                <a:latin typeface="Consolas" panose="020B0609020204030204" pitchFamily="49" charset="0"/>
              </a:rPr>
              <a:t>    stack</a:t>
            </a:r>
            <a:r>
              <a:rPr lang="en-US" b="0" dirty="0">
                <a:solidFill>
                  <a:srgbClr val="FFAE57"/>
                </a:solidFill>
                <a:effectLst/>
                <a:latin typeface="Consolas" panose="020B0609020204030204" pitchFamily="49" charset="0"/>
              </a:rPr>
              <a:t>&lt;int&gt;</a:t>
            </a:r>
            <a:r>
              <a:rPr lang="en-US" b="0" dirty="0">
                <a:solidFill>
                  <a:srgbClr val="D9D7CE"/>
                </a:solidFill>
                <a:effectLst/>
                <a:latin typeface="Consolas" panose="020B0609020204030204" pitchFamily="49" charset="0"/>
              </a:rPr>
              <a:t> s({</a:t>
            </a:r>
            <a:r>
              <a:rPr lang="en-US" b="0" dirty="0">
                <a:solidFill>
                  <a:srgbClr val="D4BFFF"/>
                </a:solidFill>
                <a:effectLst/>
                <a:latin typeface="Consolas" panose="020B0609020204030204" pitchFamily="49" charset="0"/>
              </a:rPr>
              <a:t>8</a:t>
            </a:r>
            <a:r>
              <a:rPr lang="en-US" b="0" dirty="0">
                <a:solidFill>
                  <a:srgbClr val="D9D7CE"/>
                </a:solidFill>
                <a:effectLst/>
                <a:latin typeface="Consolas" panose="020B0609020204030204" pitchFamily="49" charset="0"/>
              </a:rPr>
              <a:t>, </a:t>
            </a:r>
            <a:r>
              <a:rPr lang="en-US" b="0" dirty="0">
                <a:solidFill>
                  <a:srgbClr val="D4BFFF"/>
                </a:solidFill>
                <a:effectLst/>
                <a:latin typeface="Consolas" panose="020B0609020204030204" pitchFamily="49" charset="0"/>
              </a:rPr>
              <a:t>0</a:t>
            </a:r>
            <a:r>
              <a:rPr lang="en-US" b="0" dirty="0">
                <a:solidFill>
                  <a:srgbClr val="D9D7CE"/>
                </a:solidFill>
                <a:effectLst/>
                <a:latin typeface="Consolas" panose="020B0609020204030204" pitchFamily="49" charset="0"/>
              </a:rPr>
              <a:t>, </a:t>
            </a:r>
            <a:r>
              <a:rPr lang="en-US" b="0" dirty="0">
                <a:solidFill>
                  <a:srgbClr val="D4BFFF"/>
                </a:solidFill>
                <a:effectLst/>
                <a:latin typeface="Consolas" panose="020B0609020204030204" pitchFamily="49" charset="0"/>
              </a:rPr>
              <a:t>312457</a:t>
            </a:r>
            <a:r>
              <a:rPr lang="en-US" b="0" dirty="0">
                <a:solidFill>
                  <a:srgbClr val="D9D7CE"/>
                </a:solidFill>
                <a:effectLst/>
                <a:latin typeface="Consolas" panose="020B0609020204030204" pitchFamily="49" charset="0"/>
              </a:rPr>
              <a:t>, </a:t>
            </a:r>
            <a:r>
              <a:rPr lang="en-US" b="0" dirty="0">
                <a:solidFill>
                  <a:srgbClr val="FFAE57"/>
                </a:solidFill>
                <a:effectLst/>
                <a:latin typeface="Consolas" panose="020B0609020204030204" pitchFamily="49" charset="0"/>
              </a:rPr>
              <a:t>-</a:t>
            </a:r>
            <a:r>
              <a:rPr lang="en-US" b="0" dirty="0">
                <a:solidFill>
                  <a:srgbClr val="D4BFFF"/>
                </a:solidFill>
                <a:effectLst/>
                <a:latin typeface="Consolas" panose="020B0609020204030204" pitchFamily="49" charset="0"/>
              </a:rPr>
              <a:t>59</a:t>
            </a:r>
            <a:r>
              <a:rPr lang="en-US" b="0" dirty="0">
                <a:solidFill>
                  <a:srgbClr val="D9D7CE"/>
                </a:solidFill>
                <a:effectLst/>
                <a:latin typeface="Consolas" panose="020B0609020204030204" pitchFamily="49" charset="0"/>
              </a:rPr>
              <a:t>, </a:t>
            </a:r>
            <a:r>
              <a:rPr lang="en-US" b="0" dirty="0">
                <a:solidFill>
                  <a:srgbClr val="D4BFFF"/>
                </a:solidFill>
                <a:effectLst/>
                <a:latin typeface="Consolas" panose="020B0609020204030204" pitchFamily="49" charset="0"/>
              </a:rPr>
              <a:t>54</a:t>
            </a:r>
            <a:r>
              <a:rPr lang="en-US" b="0" dirty="0">
                <a:solidFill>
                  <a:srgbClr val="D9D7CE"/>
                </a:solidFill>
                <a:effectLst/>
                <a:latin typeface="Consolas" panose="020B0609020204030204" pitchFamily="49" charset="0"/>
              </a:rPr>
              <a:t>, </a:t>
            </a:r>
            <a:r>
              <a:rPr lang="en-US" b="0" dirty="0">
                <a:solidFill>
                  <a:srgbClr val="FFAE57"/>
                </a:solidFill>
                <a:effectLst/>
                <a:latin typeface="Consolas" panose="020B0609020204030204" pitchFamily="49" charset="0"/>
              </a:rPr>
              <a:t>-</a:t>
            </a:r>
            <a:r>
              <a:rPr lang="en-US" b="0" dirty="0">
                <a:solidFill>
                  <a:srgbClr val="D4BFFF"/>
                </a:solidFill>
                <a:effectLst/>
                <a:latin typeface="Consolas" panose="020B0609020204030204" pitchFamily="49" charset="0"/>
              </a:rPr>
              <a:t>1245</a:t>
            </a:r>
            <a:r>
              <a:rPr lang="en-US" b="0" dirty="0">
                <a:solidFill>
                  <a:srgbClr val="D9D7CE"/>
                </a:solidFill>
                <a:effectLst/>
                <a:latin typeface="Consolas" panose="020B0609020204030204" pitchFamily="49" charset="0"/>
              </a:rPr>
              <a:t>, </a:t>
            </a:r>
            <a:r>
              <a:rPr lang="en-US" b="0" dirty="0">
                <a:solidFill>
                  <a:srgbClr val="D4BFFF"/>
                </a:solidFill>
                <a:effectLst/>
                <a:latin typeface="Consolas" panose="020B0609020204030204" pitchFamily="49" charset="0"/>
              </a:rPr>
              <a:t>12</a:t>
            </a:r>
            <a:r>
              <a:rPr lang="en-US" b="0" dirty="0">
                <a:solidFill>
                  <a:srgbClr val="D9D7CE"/>
                </a:solidFill>
                <a:effectLst/>
                <a:latin typeface="Consolas" panose="020B0609020204030204" pitchFamily="49" charset="0"/>
              </a:rPr>
              <a:t>, </a:t>
            </a:r>
            <a:r>
              <a:rPr lang="en-US" b="0" dirty="0">
                <a:solidFill>
                  <a:srgbClr val="D4BFFF"/>
                </a:solidFill>
                <a:effectLst/>
                <a:latin typeface="Consolas" panose="020B0609020204030204" pitchFamily="49" charset="0"/>
              </a:rPr>
              <a:t>654</a:t>
            </a:r>
            <a:r>
              <a:rPr lang="en-US" b="0" dirty="0">
                <a:solidFill>
                  <a:srgbClr val="D9D7CE"/>
                </a:solidFill>
                <a:effectLst/>
                <a:latin typeface="Consolas" panose="020B0609020204030204" pitchFamily="49" charset="0"/>
              </a:rPr>
              <a:t>, </a:t>
            </a:r>
            <a:r>
              <a:rPr lang="en-US" b="0" dirty="0">
                <a:solidFill>
                  <a:srgbClr val="D4BFFF"/>
                </a:solidFill>
                <a:effectLst/>
                <a:latin typeface="Consolas" panose="020B0609020204030204" pitchFamily="49" charset="0"/>
              </a:rPr>
              <a:t>65</a:t>
            </a:r>
            <a:r>
              <a:rPr lang="en-US" b="0" dirty="0">
                <a:solidFill>
                  <a:srgbClr val="D9D7CE"/>
                </a:solidFill>
                <a:effectLst/>
                <a:latin typeface="Consolas" panose="020B0609020204030204" pitchFamily="49" charset="0"/>
              </a:rPr>
              <a:t>, </a:t>
            </a:r>
            <a:r>
              <a:rPr lang="en-US" b="0" dirty="0">
                <a:solidFill>
                  <a:srgbClr val="D4BFFF"/>
                </a:solidFill>
                <a:effectLst/>
                <a:latin typeface="Consolas" panose="020B0609020204030204" pitchFamily="49" charset="0"/>
              </a:rPr>
              <a:t>123</a:t>
            </a:r>
            <a:r>
              <a:rPr lang="en-US" b="0" dirty="0">
                <a:solidFill>
                  <a:srgbClr val="D9D7CE"/>
                </a:solidFill>
                <a:effectLst/>
                <a:latin typeface="Consolas" panose="020B0609020204030204" pitchFamily="49" charset="0"/>
              </a:rPr>
              <a:t>});</a:t>
            </a:r>
          </a:p>
          <a:p>
            <a:pPr marL="0" indent="0" algn="l" rtl="0">
              <a:buNone/>
            </a:pPr>
            <a:r>
              <a:rPr lang="en-US" b="0" dirty="0">
                <a:solidFill>
                  <a:srgbClr val="D9D7CE"/>
                </a:solidFill>
                <a:effectLst/>
                <a:latin typeface="Consolas" panose="020B0609020204030204" pitchFamily="49" charset="0"/>
              </a:rPr>
              <a:t>    </a:t>
            </a:r>
            <a:r>
              <a:rPr lang="en-US" b="0" dirty="0" err="1">
                <a:solidFill>
                  <a:srgbClr val="D9D7CE"/>
                </a:solidFill>
                <a:effectLst/>
                <a:latin typeface="Consolas" panose="020B0609020204030204" pitchFamily="49" charset="0"/>
              </a:rPr>
              <a:t>cout</a:t>
            </a:r>
            <a:r>
              <a:rPr lang="en-US" b="0" dirty="0">
                <a:solidFill>
                  <a:srgbClr val="D9D7CE"/>
                </a:solidFill>
                <a:effectLst/>
                <a:latin typeface="Consolas" panose="020B0609020204030204" pitchFamily="49" charset="0"/>
              </a:rPr>
              <a:t> </a:t>
            </a:r>
            <a:r>
              <a:rPr lang="en-US" b="0" dirty="0">
                <a:solidFill>
                  <a:srgbClr val="FFAE57"/>
                </a:solidFill>
                <a:effectLst/>
                <a:latin typeface="Consolas" panose="020B0609020204030204" pitchFamily="49" charset="0"/>
              </a:rPr>
              <a:t>&lt;&lt;</a:t>
            </a:r>
            <a:r>
              <a:rPr lang="en-US" b="0" dirty="0">
                <a:solidFill>
                  <a:srgbClr val="D9D7CE"/>
                </a:solidFill>
                <a:effectLst/>
                <a:latin typeface="Consolas" panose="020B0609020204030204" pitchFamily="49" charset="0"/>
              </a:rPr>
              <a:t> </a:t>
            </a:r>
            <a:r>
              <a:rPr lang="en-US" b="0" dirty="0" err="1">
                <a:solidFill>
                  <a:srgbClr val="D9D7CE"/>
                </a:solidFill>
                <a:effectLst/>
                <a:latin typeface="Consolas" panose="020B0609020204030204" pitchFamily="49" charset="0"/>
              </a:rPr>
              <a:t>s.</a:t>
            </a:r>
            <a:r>
              <a:rPr lang="en-US" b="0" dirty="0" err="1">
                <a:solidFill>
                  <a:srgbClr val="FFD580"/>
                </a:solidFill>
                <a:effectLst/>
                <a:latin typeface="Consolas" panose="020B0609020204030204" pitchFamily="49" charset="0"/>
              </a:rPr>
              <a:t>size</a:t>
            </a:r>
            <a:r>
              <a:rPr lang="en-US" b="0" dirty="0">
                <a:solidFill>
                  <a:srgbClr val="D9D7CE"/>
                </a:solidFill>
                <a:effectLst/>
                <a:latin typeface="Consolas" panose="020B0609020204030204" pitchFamily="49" charset="0"/>
              </a:rPr>
              <a:t>() </a:t>
            </a:r>
            <a:r>
              <a:rPr lang="en-US" b="0" dirty="0">
                <a:solidFill>
                  <a:srgbClr val="FFAE57"/>
                </a:solidFill>
                <a:effectLst/>
                <a:latin typeface="Consolas" panose="020B0609020204030204" pitchFamily="49" charset="0"/>
              </a:rPr>
              <a:t>&lt;&lt;</a:t>
            </a:r>
            <a:r>
              <a:rPr lang="en-US" b="0" dirty="0">
                <a:solidFill>
                  <a:srgbClr val="D9D7CE"/>
                </a:solidFill>
                <a:effectLst/>
                <a:latin typeface="Consolas" panose="020B0609020204030204" pitchFamily="49" charset="0"/>
              </a:rPr>
              <a:t> </a:t>
            </a:r>
            <a:r>
              <a:rPr lang="en-US" b="0" dirty="0" err="1">
                <a:solidFill>
                  <a:srgbClr val="D9D7CE"/>
                </a:solidFill>
                <a:effectLst/>
                <a:latin typeface="Consolas" panose="020B0609020204030204" pitchFamily="49" charset="0"/>
              </a:rPr>
              <a:t>endl</a:t>
            </a:r>
            <a:r>
              <a:rPr lang="en-US" b="0" dirty="0">
                <a:solidFill>
                  <a:srgbClr val="D9D7CE"/>
                </a:solidFill>
                <a:effectLst/>
                <a:latin typeface="Consolas" panose="020B0609020204030204" pitchFamily="49" charset="0"/>
              </a:rPr>
              <a:t>;</a:t>
            </a:r>
            <a:r>
              <a:rPr lang="en-US" b="0" dirty="0">
                <a:solidFill>
                  <a:srgbClr val="5C6773"/>
                </a:solidFill>
                <a:effectLst/>
                <a:latin typeface="Consolas" panose="020B0609020204030204" pitchFamily="49" charset="0"/>
              </a:rPr>
              <a:t>  // 10</a:t>
            </a:r>
            <a:endParaRPr lang="en-US" b="0" dirty="0">
              <a:solidFill>
                <a:srgbClr val="D9D7CE"/>
              </a:solidFill>
              <a:effectLst/>
              <a:latin typeface="Consolas" panose="020B0609020204030204" pitchFamily="49" charset="0"/>
            </a:endParaRPr>
          </a:p>
          <a:p>
            <a:pPr marL="0" indent="0" algn="l" rtl="0">
              <a:buNone/>
            </a:pPr>
            <a:br>
              <a:rPr lang="en-US" b="0" dirty="0">
                <a:solidFill>
                  <a:srgbClr val="D9D7CE"/>
                </a:solidFill>
                <a:effectLst/>
                <a:latin typeface="Consolas" panose="020B0609020204030204" pitchFamily="49" charset="0"/>
              </a:rPr>
            </a:br>
            <a:r>
              <a:rPr lang="en-US" b="0" dirty="0">
                <a:solidFill>
                  <a:srgbClr val="D9D7CE"/>
                </a:solidFill>
                <a:effectLst/>
                <a:latin typeface="Consolas" panose="020B0609020204030204" pitchFamily="49" charset="0"/>
              </a:rPr>
              <a:t>    </a:t>
            </a:r>
            <a:r>
              <a:rPr lang="en-US" b="0" dirty="0" err="1">
                <a:solidFill>
                  <a:srgbClr val="D9D7CE"/>
                </a:solidFill>
                <a:effectLst/>
                <a:latin typeface="Consolas" panose="020B0609020204030204" pitchFamily="49" charset="0"/>
              </a:rPr>
              <a:t>cout</a:t>
            </a:r>
            <a:r>
              <a:rPr lang="en-US" b="0" dirty="0">
                <a:solidFill>
                  <a:srgbClr val="D9D7CE"/>
                </a:solidFill>
                <a:effectLst/>
                <a:latin typeface="Consolas" panose="020B0609020204030204" pitchFamily="49" charset="0"/>
              </a:rPr>
              <a:t> </a:t>
            </a:r>
            <a:r>
              <a:rPr lang="en-US" b="0" dirty="0">
                <a:solidFill>
                  <a:srgbClr val="FFAE57"/>
                </a:solidFill>
                <a:effectLst/>
                <a:latin typeface="Consolas" panose="020B0609020204030204" pitchFamily="49" charset="0"/>
              </a:rPr>
              <a:t>&lt;&lt;</a:t>
            </a:r>
            <a:r>
              <a:rPr lang="en-US" b="0" dirty="0">
                <a:solidFill>
                  <a:srgbClr val="D9D7CE"/>
                </a:solidFill>
                <a:effectLst/>
                <a:latin typeface="Consolas" panose="020B0609020204030204" pitchFamily="49" charset="0"/>
              </a:rPr>
              <a:t> </a:t>
            </a:r>
            <a:r>
              <a:rPr lang="en-US" b="0" dirty="0" err="1">
                <a:solidFill>
                  <a:srgbClr val="D9D7CE"/>
                </a:solidFill>
                <a:effectLst/>
                <a:latin typeface="Consolas" panose="020B0609020204030204" pitchFamily="49" charset="0"/>
              </a:rPr>
              <a:t>s.</a:t>
            </a:r>
            <a:r>
              <a:rPr lang="en-US" b="0" dirty="0" err="1">
                <a:solidFill>
                  <a:srgbClr val="FFD580"/>
                </a:solidFill>
                <a:effectLst/>
                <a:latin typeface="Consolas" panose="020B0609020204030204" pitchFamily="49" charset="0"/>
              </a:rPr>
              <a:t>top</a:t>
            </a:r>
            <a:r>
              <a:rPr lang="en-US" b="0" dirty="0">
                <a:solidFill>
                  <a:srgbClr val="D9D7CE"/>
                </a:solidFill>
                <a:effectLst/>
                <a:latin typeface="Consolas" panose="020B0609020204030204" pitchFamily="49" charset="0"/>
              </a:rPr>
              <a:t>() </a:t>
            </a:r>
            <a:r>
              <a:rPr lang="en-US" b="0" dirty="0">
                <a:solidFill>
                  <a:srgbClr val="FFAE57"/>
                </a:solidFill>
                <a:effectLst/>
                <a:latin typeface="Consolas" panose="020B0609020204030204" pitchFamily="49" charset="0"/>
              </a:rPr>
              <a:t>&lt;&lt;</a:t>
            </a:r>
            <a:r>
              <a:rPr lang="en-US" b="0" dirty="0">
                <a:solidFill>
                  <a:srgbClr val="D9D7CE"/>
                </a:solidFill>
                <a:effectLst/>
                <a:latin typeface="Consolas" panose="020B0609020204030204" pitchFamily="49" charset="0"/>
              </a:rPr>
              <a:t> </a:t>
            </a:r>
            <a:r>
              <a:rPr lang="en-US" b="0" dirty="0" err="1">
                <a:solidFill>
                  <a:srgbClr val="D9D7CE"/>
                </a:solidFill>
                <a:effectLst/>
                <a:latin typeface="Consolas" panose="020B0609020204030204" pitchFamily="49" charset="0"/>
              </a:rPr>
              <a:t>endl</a:t>
            </a:r>
            <a:r>
              <a:rPr lang="en-US" b="0" dirty="0">
                <a:solidFill>
                  <a:srgbClr val="D9D7CE"/>
                </a:solidFill>
                <a:effectLst/>
                <a:latin typeface="Consolas" panose="020B0609020204030204" pitchFamily="49" charset="0"/>
              </a:rPr>
              <a:t>;</a:t>
            </a:r>
            <a:r>
              <a:rPr lang="en-US" b="0" dirty="0">
                <a:solidFill>
                  <a:srgbClr val="5C6773"/>
                </a:solidFill>
                <a:effectLst/>
                <a:latin typeface="Consolas" panose="020B0609020204030204" pitchFamily="49" charset="0"/>
              </a:rPr>
              <a:t>  // 123</a:t>
            </a:r>
            <a:endParaRPr lang="en-US" b="0" dirty="0">
              <a:solidFill>
                <a:srgbClr val="D9D7CE"/>
              </a:solidFill>
              <a:effectLst/>
              <a:latin typeface="Consolas" panose="020B0609020204030204" pitchFamily="49" charset="0"/>
            </a:endParaRPr>
          </a:p>
          <a:p>
            <a:pPr marL="0" indent="0" algn="l" rtl="0">
              <a:buNone/>
            </a:pPr>
            <a:r>
              <a:rPr lang="en-US" b="0" dirty="0">
                <a:solidFill>
                  <a:srgbClr val="D9D7CE"/>
                </a:solidFill>
                <a:effectLst/>
                <a:latin typeface="Consolas" panose="020B0609020204030204" pitchFamily="49" charset="0"/>
              </a:rPr>
              <a:t>    </a:t>
            </a:r>
            <a:r>
              <a:rPr lang="en-US" b="0" dirty="0" err="1">
                <a:solidFill>
                  <a:srgbClr val="D9D7CE"/>
                </a:solidFill>
                <a:effectLst/>
                <a:latin typeface="Consolas" panose="020B0609020204030204" pitchFamily="49" charset="0"/>
              </a:rPr>
              <a:t>s.</a:t>
            </a:r>
            <a:r>
              <a:rPr lang="en-US" b="0" dirty="0" err="1">
                <a:solidFill>
                  <a:srgbClr val="FFD580"/>
                </a:solidFill>
                <a:effectLst/>
                <a:latin typeface="Consolas" panose="020B0609020204030204" pitchFamily="49" charset="0"/>
              </a:rPr>
              <a:t>pop</a:t>
            </a:r>
            <a:r>
              <a:rPr lang="en-US" b="0" dirty="0">
                <a:solidFill>
                  <a:srgbClr val="D9D7CE"/>
                </a:solidFill>
                <a:effectLst/>
                <a:latin typeface="Consolas" panose="020B0609020204030204" pitchFamily="49" charset="0"/>
              </a:rPr>
              <a:t>();</a:t>
            </a:r>
          </a:p>
          <a:p>
            <a:pPr marL="0" indent="0" algn="l" rtl="0">
              <a:buNone/>
            </a:pPr>
            <a:r>
              <a:rPr lang="en-US" b="0" dirty="0">
                <a:solidFill>
                  <a:srgbClr val="D9D7CE"/>
                </a:solidFill>
                <a:effectLst/>
                <a:latin typeface="Consolas" panose="020B0609020204030204" pitchFamily="49" charset="0"/>
              </a:rPr>
              <a:t>    </a:t>
            </a:r>
            <a:r>
              <a:rPr lang="en-US" b="0" dirty="0" err="1">
                <a:solidFill>
                  <a:srgbClr val="D9D7CE"/>
                </a:solidFill>
                <a:effectLst/>
                <a:latin typeface="Consolas" panose="020B0609020204030204" pitchFamily="49" charset="0"/>
              </a:rPr>
              <a:t>cout</a:t>
            </a:r>
            <a:r>
              <a:rPr lang="en-US" b="0" dirty="0">
                <a:solidFill>
                  <a:srgbClr val="D9D7CE"/>
                </a:solidFill>
                <a:effectLst/>
                <a:latin typeface="Consolas" panose="020B0609020204030204" pitchFamily="49" charset="0"/>
              </a:rPr>
              <a:t> </a:t>
            </a:r>
            <a:r>
              <a:rPr lang="en-US" b="0" dirty="0">
                <a:solidFill>
                  <a:srgbClr val="FFAE57"/>
                </a:solidFill>
                <a:effectLst/>
                <a:latin typeface="Consolas" panose="020B0609020204030204" pitchFamily="49" charset="0"/>
              </a:rPr>
              <a:t>&lt;&lt;</a:t>
            </a:r>
            <a:r>
              <a:rPr lang="en-US" b="0" dirty="0">
                <a:solidFill>
                  <a:srgbClr val="D9D7CE"/>
                </a:solidFill>
                <a:effectLst/>
                <a:latin typeface="Consolas" panose="020B0609020204030204" pitchFamily="49" charset="0"/>
              </a:rPr>
              <a:t> </a:t>
            </a:r>
            <a:r>
              <a:rPr lang="en-US" b="0" dirty="0" err="1">
                <a:solidFill>
                  <a:srgbClr val="D9D7CE"/>
                </a:solidFill>
                <a:effectLst/>
                <a:latin typeface="Consolas" panose="020B0609020204030204" pitchFamily="49" charset="0"/>
              </a:rPr>
              <a:t>s.</a:t>
            </a:r>
            <a:r>
              <a:rPr lang="en-US" b="0" dirty="0" err="1">
                <a:solidFill>
                  <a:srgbClr val="FFD580"/>
                </a:solidFill>
                <a:effectLst/>
                <a:latin typeface="Consolas" panose="020B0609020204030204" pitchFamily="49" charset="0"/>
              </a:rPr>
              <a:t>top</a:t>
            </a:r>
            <a:r>
              <a:rPr lang="en-US" b="0" dirty="0">
                <a:solidFill>
                  <a:srgbClr val="D9D7CE"/>
                </a:solidFill>
                <a:effectLst/>
                <a:latin typeface="Consolas" panose="020B0609020204030204" pitchFamily="49" charset="0"/>
              </a:rPr>
              <a:t>() </a:t>
            </a:r>
            <a:r>
              <a:rPr lang="en-US" b="0" dirty="0">
                <a:solidFill>
                  <a:srgbClr val="FFAE57"/>
                </a:solidFill>
                <a:effectLst/>
                <a:latin typeface="Consolas" panose="020B0609020204030204" pitchFamily="49" charset="0"/>
              </a:rPr>
              <a:t>&lt;&lt;</a:t>
            </a:r>
            <a:r>
              <a:rPr lang="en-US" b="0" dirty="0">
                <a:solidFill>
                  <a:srgbClr val="D9D7CE"/>
                </a:solidFill>
                <a:effectLst/>
                <a:latin typeface="Consolas" panose="020B0609020204030204" pitchFamily="49" charset="0"/>
              </a:rPr>
              <a:t> </a:t>
            </a:r>
            <a:r>
              <a:rPr lang="en-US" b="0" dirty="0" err="1">
                <a:solidFill>
                  <a:srgbClr val="D9D7CE"/>
                </a:solidFill>
                <a:effectLst/>
                <a:latin typeface="Consolas" panose="020B0609020204030204" pitchFamily="49" charset="0"/>
              </a:rPr>
              <a:t>endl</a:t>
            </a:r>
            <a:r>
              <a:rPr lang="en-US" b="0" dirty="0">
                <a:solidFill>
                  <a:srgbClr val="D9D7CE"/>
                </a:solidFill>
                <a:effectLst/>
                <a:latin typeface="Consolas" panose="020B0609020204030204" pitchFamily="49" charset="0"/>
              </a:rPr>
              <a:t>;</a:t>
            </a:r>
            <a:r>
              <a:rPr lang="en-US" b="0" dirty="0">
                <a:solidFill>
                  <a:srgbClr val="5C6773"/>
                </a:solidFill>
                <a:effectLst/>
                <a:latin typeface="Consolas" panose="020B0609020204030204" pitchFamily="49" charset="0"/>
              </a:rPr>
              <a:t>  // 65</a:t>
            </a:r>
            <a:endParaRPr lang="en-US" b="0" dirty="0">
              <a:solidFill>
                <a:srgbClr val="D9D7CE"/>
              </a:solidFill>
              <a:effectLst/>
              <a:latin typeface="Consolas" panose="020B0609020204030204" pitchFamily="49" charset="0"/>
            </a:endParaRPr>
          </a:p>
          <a:p>
            <a:pPr marL="0" indent="0" algn="l" rtl="0">
              <a:buNone/>
            </a:pPr>
            <a:r>
              <a:rPr lang="en-US" b="0" dirty="0">
                <a:solidFill>
                  <a:srgbClr val="D9D7CE"/>
                </a:solidFill>
                <a:effectLst/>
                <a:latin typeface="Consolas" panose="020B0609020204030204" pitchFamily="49" charset="0"/>
              </a:rPr>
              <a:t>    </a:t>
            </a:r>
            <a:r>
              <a:rPr lang="en-US" b="0" dirty="0" err="1">
                <a:solidFill>
                  <a:srgbClr val="D9D7CE"/>
                </a:solidFill>
                <a:effectLst/>
                <a:latin typeface="Consolas" panose="020B0609020204030204" pitchFamily="49" charset="0"/>
              </a:rPr>
              <a:t>s.</a:t>
            </a:r>
            <a:r>
              <a:rPr lang="en-US" b="0" dirty="0" err="1">
                <a:solidFill>
                  <a:srgbClr val="FFD580"/>
                </a:solidFill>
                <a:effectLst/>
                <a:latin typeface="Consolas" panose="020B0609020204030204" pitchFamily="49" charset="0"/>
              </a:rPr>
              <a:t>pop</a:t>
            </a:r>
            <a:r>
              <a:rPr lang="en-US" b="0" dirty="0">
                <a:solidFill>
                  <a:srgbClr val="D9D7CE"/>
                </a:solidFill>
                <a:effectLst/>
                <a:latin typeface="Consolas" panose="020B0609020204030204" pitchFamily="49" charset="0"/>
              </a:rPr>
              <a:t>();</a:t>
            </a:r>
          </a:p>
          <a:p>
            <a:pPr marL="0" indent="0" algn="l" rtl="0">
              <a:buNone/>
            </a:pPr>
            <a:br>
              <a:rPr lang="en-US" b="0" dirty="0">
                <a:solidFill>
                  <a:srgbClr val="D9D7CE"/>
                </a:solidFill>
                <a:effectLst/>
                <a:latin typeface="Consolas" panose="020B0609020204030204" pitchFamily="49" charset="0"/>
              </a:rPr>
            </a:br>
            <a:r>
              <a:rPr lang="en-US" b="0" dirty="0">
                <a:solidFill>
                  <a:srgbClr val="D9D7CE"/>
                </a:solidFill>
                <a:effectLst/>
                <a:latin typeface="Consolas" panose="020B0609020204030204" pitchFamily="49" charset="0"/>
              </a:rPr>
              <a:t>    </a:t>
            </a:r>
            <a:r>
              <a:rPr lang="en-US" b="0" dirty="0" err="1">
                <a:solidFill>
                  <a:srgbClr val="D9D7CE"/>
                </a:solidFill>
                <a:effectLst/>
                <a:latin typeface="Consolas" panose="020B0609020204030204" pitchFamily="49" charset="0"/>
              </a:rPr>
              <a:t>s.</a:t>
            </a:r>
            <a:r>
              <a:rPr lang="en-US" b="0" dirty="0" err="1">
                <a:solidFill>
                  <a:srgbClr val="FFD580"/>
                </a:solidFill>
                <a:effectLst/>
                <a:latin typeface="Consolas" panose="020B0609020204030204" pitchFamily="49" charset="0"/>
              </a:rPr>
              <a:t>push</a:t>
            </a:r>
            <a:r>
              <a:rPr lang="en-US" b="0" dirty="0">
                <a:solidFill>
                  <a:srgbClr val="D9D7CE"/>
                </a:solidFill>
                <a:effectLst/>
                <a:latin typeface="Consolas" panose="020B0609020204030204" pitchFamily="49" charset="0"/>
              </a:rPr>
              <a:t>(</a:t>
            </a:r>
            <a:r>
              <a:rPr lang="en-US" b="0" dirty="0">
                <a:solidFill>
                  <a:srgbClr val="D4BFFF"/>
                </a:solidFill>
                <a:effectLst/>
                <a:latin typeface="Consolas" panose="020B0609020204030204" pitchFamily="49" charset="0"/>
              </a:rPr>
              <a:t>98</a:t>
            </a:r>
            <a:r>
              <a:rPr lang="en-US" b="0" dirty="0">
                <a:solidFill>
                  <a:srgbClr val="D9D7CE"/>
                </a:solidFill>
                <a:effectLst/>
                <a:latin typeface="Consolas" panose="020B0609020204030204" pitchFamily="49" charset="0"/>
              </a:rPr>
              <a:t>);</a:t>
            </a:r>
          </a:p>
          <a:p>
            <a:pPr marL="0" indent="0" algn="l" rtl="0">
              <a:buNone/>
            </a:pPr>
            <a:r>
              <a:rPr lang="en-US" b="0" dirty="0">
                <a:solidFill>
                  <a:srgbClr val="D9D7CE"/>
                </a:solidFill>
                <a:effectLst/>
                <a:latin typeface="Consolas" panose="020B0609020204030204" pitchFamily="49" charset="0"/>
              </a:rPr>
              <a:t>    </a:t>
            </a:r>
            <a:r>
              <a:rPr lang="en-US" b="0" dirty="0" err="1">
                <a:solidFill>
                  <a:srgbClr val="D9D7CE"/>
                </a:solidFill>
                <a:effectLst/>
                <a:latin typeface="Consolas" panose="020B0609020204030204" pitchFamily="49" charset="0"/>
              </a:rPr>
              <a:t>cout</a:t>
            </a:r>
            <a:r>
              <a:rPr lang="en-US" b="0" dirty="0">
                <a:solidFill>
                  <a:srgbClr val="D9D7CE"/>
                </a:solidFill>
                <a:effectLst/>
                <a:latin typeface="Consolas" panose="020B0609020204030204" pitchFamily="49" charset="0"/>
              </a:rPr>
              <a:t> </a:t>
            </a:r>
            <a:r>
              <a:rPr lang="en-US" b="0" dirty="0">
                <a:solidFill>
                  <a:srgbClr val="FFAE57"/>
                </a:solidFill>
                <a:effectLst/>
                <a:latin typeface="Consolas" panose="020B0609020204030204" pitchFamily="49" charset="0"/>
              </a:rPr>
              <a:t>&lt;&lt;</a:t>
            </a:r>
            <a:r>
              <a:rPr lang="en-US" b="0" dirty="0">
                <a:solidFill>
                  <a:srgbClr val="D9D7CE"/>
                </a:solidFill>
                <a:effectLst/>
                <a:latin typeface="Consolas" panose="020B0609020204030204" pitchFamily="49" charset="0"/>
              </a:rPr>
              <a:t> </a:t>
            </a:r>
            <a:r>
              <a:rPr lang="en-US" b="0" dirty="0" err="1">
                <a:solidFill>
                  <a:srgbClr val="D9D7CE"/>
                </a:solidFill>
                <a:effectLst/>
                <a:latin typeface="Consolas" panose="020B0609020204030204" pitchFamily="49" charset="0"/>
              </a:rPr>
              <a:t>s.</a:t>
            </a:r>
            <a:r>
              <a:rPr lang="en-US" b="0" dirty="0" err="1">
                <a:solidFill>
                  <a:srgbClr val="FFD580"/>
                </a:solidFill>
                <a:effectLst/>
                <a:latin typeface="Consolas" panose="020B0609020204030204" pitchFamily="49" charset="0"/>
              </a:rPr>
              <a:t>top</a:t>
            </a:r>
            <a:r>
              <a:rPr lang="en-US" b="0" dirty="0">
                <a:solidFill>
                  <a:srgbClr val="D9D7CE"/>
                </a:solidFill>
                <a:effectLst/>
                <a:latin typeface="Consolas" panose="020B0609020204030204" pitchFamily="49" charset="0"/>
              </a:rPr>
              <a:t>() </a:t>
            </a:r>
            <a:r>
              <a:rPr lang="en-US" b="0" dirty="0">
                <a:solidFill>
                  <a:srgbClr val="FFAE57"/>
                </a:solidFill>
                <a:effectLst/>
                <a:latin typeface="Consolas" panose="020B0609020204030204" pitchFamily="49" charset="0"/>
              </a:rPr>
              <a:t>&lt;&lt;</a:t>
            </a:r>
            <a:r>
              <a:rPr lang="en-US" b="0" dirty="0">
                <a:solidFill>
                  <a:srgbClr val="D9D7CE"/>
                </a:solidFill>
                <a:effectLst/>
                <a:latin typeface="Consolas" panose="020B0609020204030204" pitchFamily="49" charset="0"/>
              </a:rPr>
              <a:t> </a:t>
            </a:r>
            <a:r>
              <a:rPr lang="en-US" b="0" dirty="0" err="1">
                <a:solidFill>
                  <a:srgbClr val="D9D7CE"/>
                </a:solidFill>
                <a:effectLst/>
                <a:latin typeface="Consolas" panose="020B0609020204030204" pitchFamily="49" charset="0"/>
              </a:rPr>
              <a:t>endl</a:t>
            </a:r>
            <a:r>
              <a:rPr lang="en-US" b="0" dirty="0">
                <a:solidFill>
                  <a:srgbClr val="D9D7CE"/>
                </a:solidFill>
                <a:effectLst/>
                <a:latin typeface="Consolas" panose="020B0609020204030204" pitchFamily="49" charset="0"/>
              </a:rPr>
              <a:t>;</a:t>
            </a:r>
            <a:r>
              <a:rPr lang="en-US" b="0" dirty="0">
                <a:solidFill>
                  <a:srgbClr val="5C6773"/>
                </a:solidFill>
                <a:effectLst/>
                <a:latin typeface="Consolas" panose="020B0609020204030204" pitchFamily="49" charset="0"/>
              </a:rPr>
              <a:t>  // 98</a:t>
            </a:r>
            <a:endParaRPr lang="en-US" b="0" dirty="0">
              <a:solidFill>
                <a:srgbClr val="D9D7CE"/>
              </a:solidFill>
              <a:effectLst/>
              <a:latin typeface="Consolas" panose="020B0609020204030204" pitchFamily="49" charset="0"/>
            </a:endParaRPr>
          </a:p>
          <a:p>
            <a:pPr marL="0" indent="0" algn="l" rtl="0">
              <a:buNone/>
            </a:pPr>
            <a:r>
              <a:rPr lang="en-US" b="0" dirty="0">
                <a:solidFill>
                  <a:srgbClr val="D9D7CE"/>
                </a:solidFill>
                <a:effectLst/>
                <a:latin typeface="Consolas" panose="020B0609020204030204" pitchFamily="49" charset="0"/>
              </a:rPr>
              <a:t>    </a:t>
            </a:r>
            <a:r>
              <a:rPr lang="en-US" b="0" dirty="0">
                <a:solidFill>
                  <a:srgbClr val="FFAE57"/>
                </a:solidFill>
                <a:effectLst/>
                <a:latin typeface="Consolas" panose="020B0609020204030204" pitchFamily="49" charset="0"/>
              </a:rPr>
              <a:t>while</a:t>
            </a:r>
            <a:r>
              <a:rPr lang="en-US" b="0" dirty="0">
                <a:solidFill>
                  <a:srgbClr val="D9D7CE"/>
                </a:solidFill>
                <a:effectLst/>
                <a:latin typeface="Consolas" panose="020B0609020204030204" pitchFamily="49" charset="0"/>
              </a:rPr>
              <a:t> (</a:t>
            </a:r>
            <a:r>
              <a:rPr lang="en-US" b="0" dirty="0">
                <a:solidFill>
                  <a:srgbClr val="FFAE57"/>
                </a:solidFill>
                <a:effectLst/>
                <a:latin typeface="Consolas" panose="020B0609020204030204" pitchFamily="49" charset="0"/>
              </a:rPr>
              <a:t>!</a:t>
            </a:r>
            <a:r>
              <a:rPr lang="en-US" b="0" dirty="0" err="1">
                <a:solidFill>
                  <a:srgbClr val="D9D7CE"/>
                </a:solidFill>
                <a:effectLst/>
                <a:latin typeface="Consolas" panose="020B0609020204030204" pitchFamily="49" charset="0"/>
              </a:rPr>
              <a:t>s.</a:t>
            </a:r>
            <a:r>
              <a:rPr lang="en-US" b="0" dirty="0" err="1">
                <a:solidFill>
                  <a:srgbClr val="FFD580"/>
                </a:solidFill>
                <a:effectLst/>
                <a:latin typeface="Consolas" panose="020B0609020204030204" pitchFamily="49" charset="0"/>
              </a:rPr>
              <a:t>empty</a:t>
            </a:r>
            <a:r>
              <a:rPr lang="en-US" b="0" dirty="0">
                <a:solidFill>
                  <a:srgbClr val="D9D7CE"/>
                </a:solidFill>
                <a:effectLst/>
                <a:latin typeface="Consolas" panose="020B0609020204030204" pitchFamily="49" charset="0"/>
              </a:rPr>
              <a:t>()) </a:t>
            </a:r>
            <a:r>
              <a:rPr lang="en-US" b="0" dirty="0" err="1">
                <a:solidFill>
                  <a:srgbClr val="D9D7CE"/>
                </a:solidFill>
                <a:effectLst/>
                <a:latin typeface="Consolas" panose="020B0609020204030204" pitchFamily="49" charset="0"/>
              </a:rPr>
              <a:t>s.</a:t>
            </a:r>
            <a:r>
              <a:rPr lang="en-US" b="0" dirty="0" err="1">
                <a:solidFill>
                  <a:srgbClr val="FFD580"/>
                </a:solidFill>
                <a:effectLst/>
                <a:latin typeface="Consolas" panose="020B0609020204030204" pitchFamily="49" charset="0"/>
              </a:rPr>
              <a:t>pop</a:t>
            </a:r>
            <a:r>
              <a:rPr lang="en-US" b="0" dirty="0">
                <a:solidFill>
                  <a:srgbClr val="D9D7CE"/>
                </a:solidFill>
                <a:effectLst/>
                <a:latin typeface="Consolas" panose="020B0609020204030204" pitchFamily="49" charset="0"/>
              </a:rPr>
              <a:t>();</a:t>
            </a:r>
          </a:p>
          <a:p>
            <a:pPr marL="0" indent="0" algn="l" rtl="0">
              <a:buNone/>
            </a:pPr>
            <a:r>
              <a:rPr lang="en-US" b="0" dirty="0">
                <a:solidFill>
                  <a:srgbClr val="D9D7CE"/>
                </a:solidFill>
                <a:effectLst/>
                <a:latin typeface="Consolas" panose="020B0609020204030204" pitchFamily="49" charset="0"/>
              </a:rPr>
              <a:t>}</a:t>
            </a:r>
          </a:p>
        </p:txBody>
      </p:sp>
      <p:sp>
        <p:nvSpPr>
          <p:cNvPr id="3" name="מציין מיקום תוכן 2">
            <a:extLst>
              <a:ext uri="{FF2B5EF4-FFF2-40B4-BE49-F238E27FC236}">
                <a16:creationId xmlns:a16="http://schemas.microsoft.com/office/drawing/2014/main" id="{F731293B-8207-DA15-D858-C652269D8A4D}"/>
              </a:ext>
            </a:extLst>
          </p:cNvPr>
          <p:cNvSpPr>
            <a:spLocks noGrp="1"/>
          </p:cNvSpPr>
          <p:nvPr>
            <p:ph sz="half" idx="2"/>
          </p:nvPr>
        </p:nvSpPr>
        <p:spPr/>
        <p:txBody>
          <a:bodyPr/>
          <a:lstStyle/>
          <a:p>
            <a:r>
              <a:rPr lang="he-IL" dirty="0"/>
              <a:t>תומכת בפעולות הוספה והוצאה של איברים מראש המחסנית</a:t>
            </a:r>
          </a:p>
          <a:p>
            <a:r>
              <a:rPr lang="he-IL" dirty="0"/>
              <a:t>האיבר האחרון שהוכנס הוא הראשון שיצא (</a:t>
            </a:r>
            <a:r>
              <a:rPr lang="en-US" dirty="0"/>
              <a:t>Last In First Out</a:t>
            </a:r>
            <a:r>
              <a:rPr lang="he-IL" dirty="0"/>
              <a:t>)</a:t>
            </a:r>
          </a:p>
          <a:p>
            <a:r>
              <a:rPr lang="he-IL" dirty="0"/>
              <a:t>ניתן לממש על ידי </a:t>
            </a:r>
            <a:r>
              <a:rPr lang="en-US" dirty="0">
                <a:solidFill>
                  <a:srgbClr val="D9D7CE"/>
                </a:solidFill>
                <a:latin typeface="Consolas" panose="020B0609020204030204" pitchFamily="49" charset="0"/>
              </a:rPr>
              <a:t>vector</a:t>
            </a:r>
            <a:r>
              <a:rPr lang="he-IL" dirty="0"/>
              <a:t> או </a:t>
            </a:r>
            <a:r>
              <a:rPr lang="en-US" dirty="0">
                <a:solidFill>
                  <a:srgbClr val="D9D7CE"/>
                </a:solidFill>
                <a:latin typeface="Consolas" panose="020B0609020204030204" pitchFamily="49" charset="0"/>
              </a:rPr>
              <a:t>list</a:t>
            </a:r>
            <a:r>
              <a:rPr lang="he-IL" dirty="0"/>
              <a:t>, אבל כבר ממומש בעזרת האובייקט </a:t>
            </a:r>
            <a:r>
              <a:rPr lang="en-US" dirty="0">
                <a:solidFill>
                  <a:srgbClr val="D9D7CE"/>
                </a:solidFill>
                <a:latin typeface="Consolas" panose="020B0609020204030204" pitchFamily="49" charset="0"/>
              </a:rPr>
              <a:t>stack</a:t>
            </a:r>
          </a:p>
          <a:p>
            <a:r>
              <a:rPr lang="he-IL" dirty="0">
                <a:solidFill>
                  <a:srgbClr val="D9D7CE"/>
                </a:solidFill>
                <a:latin typeface="Consolas" panose="020B0609020204030204" pitchFamily="49" charset="0"/>
              </a:rPr>
              <a:t>ניגש לאיבר בראש המחסנית על ידי המתודה </a:t>
            </a:r>
            <a:r>
              <a:rPr lang="en-US" dirty="0">
                <a:solidFill>
                  <a:srgbClr val="D9D7CE"/>
                </a:solidFill>
                <a:latin typeface="Consolas" panose="020B0609020204030204" pitchFamily="49" charset="0"/>
              </a:rPr>
              <a:t>top</a:t>
            </a:r>
          </a:p>
          <a:p>
            <a:r>
              <a:rPr lang="he-IL" dirty="0">
                <a:solidFill>
                  <a:srgbClr val="D9D7CE"/>
                </a:solidFill>
                <a:latin typeface="Consolas" panose="020B0609020204030204" pitchFamily="49" charset="0"/>
              </a:rPr>
              <a:t>נכניס איבר על ידי המתודה </a:t>
            </a:r>
            <a:r>
              <a:rPr lang="en-US" dirty="0">
                <a:solidFill>
                  <a:srgbClr val="D9D7CE"/>
                </a:solidFill>
                <a:latin typeface="Consolas" panose="020B0609020204030204" pitchFamily="49" charset="0"/>
              </a:rPr>
              <a:t>push</a:t>
            </a:r>
          </a:p>
          <a:p>
            <a:r>
              <a:rPr lang="he-IL" dirty="0">
                <a:solidFill>
                  <a:srgbClr val="D9D7CE"/>
                </a:solidFill>
                <a:latin typeface="Consolas" panose="020B0609020204030204" pitchFamily="49" charset="0"/>
              </a:rPr>
              <a:t>נוציא את האיבר בראש המחסנית על ידי המתודה </a:t>
            </a:r>
            <a:r>
              <a:rPr lang="en-US" dirty="0">
                <a:solidFill>
                  <a:srgbClr val="D9D7CE"/>
                </a:solidFill>
                <a:latin typeface="Consolas" panose="020B0609020204030204" pitchFamily="49" charset="0"/>
              </a:rPr>
              <a:t>pop</a:t>
            </a:r>
            <a:endParaRPr lang="he-IL" dirty="0">
              <a:solidFill>
                <a:srgbClr val="D9D7CE"/>
              </a:solidFill>
              <a:latin typeface="Consolas" panose="020B0609020204030204" pitchFamily="49" charset="0"/>
            </a:endParaRPr>
          </a:p>
        </p:txBody>
      </p:sp>
      <p:sp>
        <p:nvSpPr>
          <p:cNvPr id="4" name="מציין מיקום של תאריך 3">
            <a:extLst>
              <a:ext uri="{FF2B5EF4-FFF2-40B4-BE49-F238E27FC236}">
                <a16:creationId xmlns:a16="http://schemas.microsoft.com/office/drawing/2014/main" id="{8B52BA51-D72F-0E3C-4C87-D9B22246F617}"/>
              </a:ext>
            </a:extLst>
          </p:cNvPr>
          <p:cNvSpPr>
            <a:spLocks noGrp="1"/>
          </p:cNvSpPr>
          <p:nvPr>
            <p:ph type="dt" sz="half" idx="10"/>
          </p:nvPr>
        </p:nvSpPr>
        <p:spPr/>
        <p:txBody>
          <a:bodyPr/>
          <a:lstStyle/>
          <a:p>
            <a:fld id="{66CB6C00-DE25-4151-874F-3778460152EA}" type="datetime9">
              <a:rPr lang="he-IL" smtClean="0"/>
              <a:t>16 אוגוסט, 2022</a:t>
            </a:fld>
            <a:endParaRPr lang="en-US" dirty="0"/>
          </a:p>
        </p:txBody>
      </p:sp>
      <p:sp>
        <p:nvSpPr>
          <p:cNvPr id="5" name="מציין מיקום של כותרת תחתונה 4">
            <a:extLst>
              <a:ext uri="{FF2B5EF4-FFF2-40B4-BE49-F238E27FC236}">
                <a16:creationId xmlns:a16="http://schemas.microsoft.com/office/drawing/2014/main" id="{0F92A144-9EF9-63BC-9C9B-B9A82D25F656}"/>
              </a:ext>
            </a:extLst>
          </p:cNvPr>
          <p:cNvSpPr>
            <a:spLocks noGrp="1"/>
          </p:cNvSpPr>
          <p:nvPr>
            <p:ph type="ftr" sz="quarter" idx="11"/>
          </p:nvPr>
        </p:nvSpPr>
        <p:spPr/>
        <p:txBody>
          <a:bodyPr/>
          <a:lstStyle/>
          <a:p>
            <a:r>
              <a:rPr lang="he-IL" dirty="0"/>
              <a:t>אלון קרימגנד</a:t>
            </a:r>
            <a:endParaRPr lang="en-US" dirty="0"/>
          </a:p>
        </p:txBody>
      </p:sp>
      <p:sp>
        <p:nvSpPr>
          <p:cNvPr id="6" name="מציין מיקום של מספר שקופית 5">
            <a:extLst>
              <a:ext uri="{FF2B5EF4-FFF2-40B4-BE49-F238E27FC236}">
                <a16:creationId xmlns:a16="http://schemas.microsoft.com/office/drawing/2014/main" id="{082C8DFE-CBF8-0471-D6F9-44BD16354105}"/>
              </a:ext>
            </a:extLst>
          </p:cNvPr>
          <p:cNvSpPr>
            <a:spLocks noGrp="1"/>
          </p:cNvSpPr>
          <p:nvPr>
            <p:ph type="sldNum" sz="quarter" idx="12"/>
          </p:nvPr>
        </p:nvSpPr>
        <p:spPr/>
        <p:txBody>
          <a:bodyPr/>
          <a:lstStyle/>
          <a:p>
            <a:fld id="{8A7A6979-0714-4377-B894-6BE4C2D6E202}" type="slidenum">
              <a:rPr lang="en-US" smtClean="0"/>
              <a:t>34</a:t>
            </a:fld>
            <a:endParaRPr lang="en-US" dirty="0"/>
          </a:p>
        </p:txBody>
      </p:sp>
      <p:sp>
        <p:nvSpPr>
          <p:cNvPr id="7" name="כותרת 6">
            <a:extLst>
              <a:ext uri="{FF2B5EF4-FFF2-40B4-BE49-F238E27FC236}">
                <a16:creationId xmlns:a16="http://schemas.microsoft.com/office/drawing/2014/main" id="{349AB280-C4B7-6CBE-9475-4D67FCE257F7}"/>
              </a:ext>
            </a:extLst>
          </p:cNvPr>
          <p:cNvSpPr>
            <a:spLocks noGrp="1"/>
          </p:cNvSpPr>
          <p:nvPr>
            <p:ph type="title"/>
          </p:nvPr>
        </p:nvSpPr>
        <p:spPr/>
        <p:txBody>
          <a:bodyPr>
            <a:normAutofit fontScale="90000"/>
          </a:bodyPr>
          <a:lstStyle/>
          <a:p>
            <a:r>
              <a:rPr lang="he-IL" dirty="0"/>
              <a:t>מחסנית (</a:t>
            </a:r>
            <a:r>
              <a:rPr lang="en-US" dirty="0"/>
              <a:t>STACK</a:t>
            </a:r>
            <a:r>
              <a:rPr lang="he-IL" dirty="0"/>
              <a:t>)</a:t>
            </a:r>
          </a:p>
        </p:txBody>
      </p:sp>
    </p:spTree>
    <p:extLst>
      <p:ext uri="{BB962C8B-B14F-4D97-AF65-F5344CB8AC3E}">
        <p14:creationId xmlns:p14="http://schemas.microsoft.com/office/powerpoint/2010/main" val="297828605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תוכן 1">
            <a:extLst>
              <a:ext uri="{FF2B5EF4-FFF2-40B4-BE49-F238E27FC236}">
                <a16:creationId xmlns:a16="http://schemas.microsoft.com/office/drawing/2014/main" id="{3EA8E6A7-E73E-591A-70D3-B89E0970AC99}"/>
              </a:ext>
            </a:extLst>
          </p:cNvPr>
          <p:cNvSpPr>
            <a:spLocks noGrp="1"/>
          </p:cNvSpPr>
          <p:nvPr>
            <p:ph sz="half" idx="1"/>
          </p:nvPr>
        </p:nvSpPr>
        <p:spPr/>
        <p:txBody>
          <a:bodyPr>
            <a:normAutofit fontScale="62500" lnSpcReduction="20000"/>
          </a:bodyPr>
          <a:lstStyle/>
          <a:p>
            <a:pPr marL="0" indent="0" algn="l" rtl="0">
              <a:buNone/>
            </a:pPr>
            <a:r>
              <a:rPr lang="en-US" b="0" dirty="0">
                <a:solidFill>
                  <a:srgbClr val="FFAE57"/>
                </a:solidFill>
                <a:effectLst/>
                <a:latin typeface="Consolas" panose="020B0609020204030204" pitchFamily="49" charset="0"/>
              </a:rPr>
              <a:t>#include</a:t>
            </a:r>
            <a:r>
              <a:rPr lang="en-US" b="0" dirty="0">
                <a:solidFill>
                  <a:srgbClr val="D9D7CE"/>
                </a:solidFill>
                <a:effectLst/>
                <a:latin typeface="Consolas" panose="020B0609020204030204" pitchFamily="49" charset="0"/>
              </a:rPr>
              <a:t> </a:t>
            </a:r>
            <a:r>
              <a:rPr lang="en-US" b="0" dirty="0">
                <a:solidFill>
                  <a:srgbClr val="BAE67E"/>
                </a:solidFill>
                <a:effectLst/>
                <a:latin typeface="Consolas" panose="020B0609020204030204" pitchFamily="49" charset="0"/>
              </a:rPr>
              <a:t>&lt;bits/</a:t>
            </a:r>
            <a:r>
              <a:rPr lang="en-US" b="0" dirty="0" err="1">
                <a:solidFill>
                  <a:srgbClr val="BAE67E"/>
                </a:solidFill>
                <a:effectLst/>
                <a:latin typeface="Consolas" panose="020B0609020204030204" pitchFamily="49" charset="0"/>
              </a:rPr>
              <a:t>stdc</a:t>
            </a:r>
            <a:r>
              <a:rPr lang="en-US" b="0" dirty="0">
                <a:solidFill>
                  <a:srgbClr val="BAE67E"/>
                </a:solidFill>
                <a:effectLst/>
                <a:latin typeface="Consolas" panose="020B0609020204030204" pitchFamily="49" charset="0"/>
              </a:rPr>
              <a:t>++.h&gt;</a:t>
            </a:r>
            <a:endParaRPr lang="en-US" b="0" dirty="0">
              <a:solidFill>
                <a:srgbClr val="D9D7CE"/>
              </a:solidFill>
              <a:effectLst/>
              <a:latin typeface="Consolas" panose="020B0609020204030204" pitchFamily="49" charset="0"/>
            </a:endParaRPr>
          </a:p>
          <a:p>
            <a:pPr marL="0" indent="0" algn="l" rtl="0">
              <a:buNone/>
            </a:pPr>
            <a:r>
              <a:rPr lang="en-US" b="0" dirty="0">
                <a:solidFill>
                  <a:srgbClr val="FFAE57"/>
                </a:solidFill>
                <a:effectLst/>
                <a:latin typeface="Consolas" panose="020B0609020204030204" pitchFamily="49" charset="0"/>
              </a:rPr>
              <a:t>using</a:t>
            </a:r>
            <a:r>
              <a:rPr lang="en-US" b="0" dirty="0">
                <a:solidFill>
                  <a:srgbClr val="D9D7CE"/>
                </a:solidFill>
                <a:effectLst/>
                <a:latin typeface="Consolas" panose="020B0609020204030204" pitchFamily="49" charset="0"/>
              </a:rPr>
              <a:t> </a:t>
            </a:r>
            <a:r>
              <a:rPr lang="en-US" b="0" dirty="0">
                <a:solidFill>
                  <a:srgbClr val="FFAE57"/>
                </a:solidFill>
                <a:effectLst/>
                <a:latin typeface="Consolas" panose="020B0609020204030204" pitchFamily="49" charset="0"/>
              </a:rPr>
              <a:t>namespace</a:t>
            </a:r>
            <a:r>
              <a:rPr lang="en-US" b="0" dirty="0">
                <a:solidFill>
                  <a:srgbClr val="D9D7CE"/>
                </a:solidFill>
                <a:effectLst/>
                <a:latin typeface="Consolas" panose="020B0609020204030204" pitchFamily="49" charset="0"/>
              </a:rPr>
              <a:t> std;</a:t>
            </a:r>
          </a:p>
          <a:p>
            <a:pPr marL="0" indent="0" algn="l" rtl="0">
              <a:buNone/>
            </a:pPr>
            <a:br>
              <a:rPr lang="en-US" b="0" dirty="0">
                <a:solidFill>
                  <a:srgbClr val="D9D7CE"/>
                </a:solidFill>
                <a:effectLst/>
                <a:latin typeface="Consolas" panose="020B0609020204030204" pitchFamily="49" charset="0"/>
              </a:rPr>
            </a:br>
            <a:r>
              <a:rPr lang="en-US" b="0" dirty="0">
                <a:solidFill>
                  <a:srgbClr val="FFAE57"/>
                </a:solidFill>
                <a:effectLst/>
                <a:latin typeface="Consolas" panose="020B0609020204030204" pitchFamily="49" charset="0"/>
              </a:rPr>
              <a:t>int</a:t>
            </a:r>
            <a:r>
              <a:rPr lang="en-US" b="0" dirty="0">
                <a:solidFill>
                  <a:srgbClr val="D9D7CE"/>
                </a:solidFill>
                <a:effectLst/>
                <a:latin typeface="Consolas" panose="020B0609020204030204" pitchFamily="49" charset="0"/>
              </a:rPr>
              <a:t> </a:t>
            </a:r>
            <a:r>
              <a:rPr lang="en-US" b="0" dirty="0">
                <a:solidFill>
                  <a:srgbClr val="FFD580"/>
                </a:solidFill>
                <a:effectLst/>
                <a:latin typeface="Consolas" panose="020B0609020204030204" pitchFamily="49" charset="0"/>
              </a:rPr>
              <a:t>main</a:t>
            </a:r>
            <a:r>
              <a:rPr lang="en-US" b="0" dirty="0">
                <a:solidFill>
                  <a:srgbClr val="D9D7CE"/>
                </a:solidFill>
                <a:effectLst/>
                <a:latin typeface="Consolas" panose="020B0609020204030204" pitchFamily="49" charset="0"/>
              </a:rPr>
              <a:t>() {</a:t>
            </a:r>
          </a:p>
          <a:p>
            <a:pPr marL="0" indent="0" algn="l" rtl="0">
              <a:buNone/>
            </a:pPr>
            <a:r>
              <a:rPr lang="en-US" b="0" dirty="0">
                <a:solidFill>
                  <a:srgbClr val="D9D7CE"/>
                </a:solidFill>
                <a:effectLst/>
                <a:latin typeface="Consolas" panose="020B0609020204030204" pitchFamily="49" charset="0"/>
              </a:rPr>
              <a:t>    queue</a:t>
            </a:r>
            <a:r>
              <a:rPr lang="en-US" b="0" dirty="0">
                <a:solidFill>
                  <a:srgbClr val="FFAE57"/>
                </a:solidFill>
                <a:effectLst/>
                <a:latin typeface="Consolas" panose="020B0609020204030204" pitchFamily="49" charset="0"/>
              </a:rPr>
              <a:t>&lt;int&gt;</a:t>
            </a:r>
            <a:r>
              <a:rPr lang="en-US" b="0" dirty="0">
                <a:solidFill>
                  <a:srgbClr val="D9D7CE"/>
                </a:solidFill>
                <a:effectLst/>
                <a:latin typeface="Consolas" panose="020B0609020204030204" pitchFamily="49" charset="0"/>
              </a:rPr>
              <a:t> s({</a:t>
            </a:r>
            <a:r>
              <a:rPr lang="en-US" b="0" dirty="0">
                <a:solidFill>
                  <a:srgbClr val="D4BFFF"/>
                </a:solidFill>
                <a:effectLst/>
                <a:latin typeface="Consolas" panose="020B0609020204030204" pitchFamily="49" charset="0"/>
              </a:rPr>
              <a:t>8</a:t>
            </a:r>
            <a:r>
              <a:rPr lang="en-US" b="0" dirty="0">
                <a:solidFill>
                  <a:srgbClr val="D9D7CE"/>
                </a:solidFill>
                <a:effectLst/>
                <a:latin typeface="Consolas" panose="020B0609020204030204" pitchFamily="49" charset="0"/>
              </a:rPr>
              <a:t>, </a:t>
            </a:r>
            <a:r>
              <a:rPr lang="en-US" b="0" dirty="0">
                <a:solidFill>
                  <a:srgbClr val="D4BFFF"/>
                </a:solidFill>
                <a:effectLst/>
                <a:latin typeface="Consolas" panose="020B0609020204030204" pitchFamily="49" charset="0"/>
              </a:rPr>
              <a:t>0</a:t>
            </a:r>
            <a:r>
              <a:rPr lang="en-US" b="0" dirty="0">
                <a:solidFill>
                  <a:srgbClr val="D9D7CE"/>
                </a:solidFill>
                <a:effectLst/>
                <a:latin typeface="Consolas" panose="020B0609020204030204" pitchFamily="49" charset="0"/>
              </a:rPr>
              <a:t>, </a:t>
            </a:r>
            <a:r>
              <a:rPr lang="en-US" b="0" dirty="0">
                <a:solidFill>
                  <a:srgbClr val="D4BFFF"/>
                </a:solidFill>
                <a:effectLst/>
                <a:latin typeface="Consolas" panose="020B0609020204030204" pitchFamily="49" charset="0"/>
              </a:rPr>
              <a:t>312457</a:t>
            </a:r>
            <a:r>
              <a:rPr lang="en-US" b="0" dirty="0">
                <a:solidFill>
                  <a:srgbClr val="D9D7CE"/>
                </a:solidFill>
                <a:effectLst/>
                <a:latin typeface="Consolas" panose="020B0609020204030204" pitchFamily="49" charset="0"/>
              </a:rPr>
              <a:t>, </a:t>
            </a:r>
            <a:r>
              <a:rPr lang="en-US" b="0" dirty="0">
                <a:solidFill>
                  <a:srgbClr val="FFAE57"/>
                </a:solidFill>
                <a:effectLst/>
                <a:latin typeface="Consolas" panose="020B0609020204030204" pitchFamily="49" charset="0"/>
              </a:rPr>
              <a:t>-</a:t>
            </a:r>
            <a:r>
              <a:rPr lang="en-US" b="0" dirty="0">
                <a:solidFill>
                  <a:srgbClr val="D4BFFF"/>
                </a:solidFill>
                <a:effectLst/>
                <a:latin typeface="Consolas" panose="020B0609020204030204" pitchFamily="49" charset="0"/>
              </a:rPr>
              <a:t>59</a:t>
            </a:r>
            <a:r>
              <a:rPr lang="en-US" b="0" dirty="0">
                <a:solidFill>
                  <a:srgbClr val="D9D7CE"/>
                </a:solidFill>
                <a:effectLst/>
                <a:latin typeface="Consolas" panose="020B0609020204030204" pitchFamily="49" charset="0"/>
              </a:rPr>
              <a:t>, </a:t>
            </a:r>
            <a:r>
              <a:rPr lang="en-US" b="0" dirty="0">
                <a:solidFill>
                  <a:srgbClr val="D4BFFF"/>
                </a:solidFill>
                <a:effectLst/>
                <a:latin typeface="Consolas" panose="020B0609020204030204" pitchFamily="49" charset="0"/>
              </a:rPr>
              <a:t>54</a:t>
            </a:r>
            <a:r>
              <a:rPr lang="en-US" b="0" dirty="0">
                <a:solidFill>
                  <a:srgbClr val="D9D7CE"/>
                </a:solidFill>
                <a:effectLst/>
                <a:latin typeface="Consolas" panose="020B0609020204030204" pitchFamily="49" charset="0"/>
              </a:rPr>
              <a:t>, </a:t>
            </a:r>
            <a:r>
              <a:rPr lang="en-US" b="0" dirty="0">
                <a:solidFill>
                  <a:srgbClr val="FFAE57"/>
                </a:solidFill>
                <a:effectLst/>
                <a:latin typeface="Consolas" panose="020B0609020204030204" pitchFamily="49" charset="0"/>
              </a:rPr>
              <a:t>-</a:t>
            </a:r>
            <a:r>
              <a:rPr lang="en-US" b="0" dirty="0">
                <a:solidFill>
                  <a:srgbClr val="D4BFFF"/>
                </a:solidFill>
                <a:effectLst/>
                <a:latin typeface="Consolas" panose="020B0609020204030204" pitchFamily="49" charset="0"/>
              </a:rPr>
              <a:t>1245</a:t>
            </a:r>
            <a:r>
              <a:rPr lang="en-US" b="0" dirty="0">
                <a:solidFill>
                  <a:srgbClr val="D9D7CE"/>
                </a:solidFill>
                <a:effectLst/>
                <a:latin typeface="Consolas" panose="020B0609020204030204" pitchFamily="49" charset="0"/>
              </a:rPr>
              <a:t>, </a:t>
            </a:r>
            <a:r>
              <a:rPr lang="en-US" b="0" dirty="0">
                <a:solidFill>
                  <a:srgbClr val="D4BFFF"/>
                </a:solidFill>
                <a:effectLst/>
                <a:latin typeface="Consolas" panose="020B0609020204030204" pitchFamily="49" charset="0"/>
              </a:rPr>
              <a:t>12</a:t>
            </a:r>
            <a:r>
              <a:rPr lang="en-US" b="0" dirty="0">
                <a:solidFill>
                  <a:srgbClr val="D9D7CE"/>
                </a:solidFill>
                <a:effectLst/>
                <a:latin typeface="Consolas" panose="020B0609020204030204" pitchFamily="49" charset="0"/>
              </a:rPr>
              <a:t>, </a:t>
            </a:r>
            <a:r>
              <a:rPr lang="en-US" b="0" dirty="0">
                <a:solidFill>
                  <a:srgbClr val="D4BFFF"/>
                </a:solidFill>
                <a:effectLst/>
                <a:latin typeface="Consolas" panose="020B0609020204030204" pitchFamily="49" charset="0"/>
              </a:rPr>
              <a:t>654</a:t>
            </a:r>
            <a:r>
              <a:rPr lang="en-US" b="0" dirty="0">
                <a:solidFill>
                  <a:srgbClr val="D9D7CE"/>
                </a:solidFill>
                <a:effectLst/>
                <a:latin typeface="Consolas" panose="020B0609020204030204" pitchFamily="49" charset="0"/>
              </a:rPr>
              <a:t>, </a:t>
            </a:r>
            <a:r>
              <a:rPr lang="en-US" b="0" dirty="0">
                <a:solidFill>
                  <a:srgbClr val="D4BFFF"/>
                </a:solidFill>
                <a:effectLst/>
                <a:latin typeface="Consolas" panose="020B0609020204030204" pitchFamily="49" charset="0"/>
              </a:rPr>
              <a:t>65</a:t>
            </a:r>
            <a:r>
              <a:rPr lang="en-US" b="0" dirty="0">
                <a:solidFill>
                  <a:srgbClr val="D9D7CE"/>
                </a:solidFill>
                <a:effectLst/>
                <a:latin typeface="Consolas" panose="020B0609020204030204" pitchFamily="49" charset="0"/>
              </a:rPr>
              <a:t>, </a:t>
            </a:r>
            <a:r>
              <a:rPr lang="en-US" b="0" dirty="0">
                <a:solidFill>
                  <a:srgbClr val="D4BFFF"/>
                </a:solidFill>
                <a:effectLst/>
                <a:latin typeface="Consolas" panose="020B0609020204030204" pitchFamily="49" charset="0"/>
              </a:rPr>
              <a:t>123</a:t>
            </a:r>
            <a:r>
              <a:rPr lang="en-US" b="0" dirty="0">
                <a:solidFill>
                  <a:srgbClr val="D9D7CE"/>
                </a:solidFill>
                <a:effectLst/>
                <a:latin typeface="Consolas" panose="020B0609020204030204" pitchFamily="49" charset="0"/>
              </a:rPr>
              <a:t>});</a:t>
            </a:r>
          </a:p>
          <a:p>
            <a:pPr marL="0" indent="0" algn="l" rtl="0">
              <a:buNone/>
            </a:pPr>
            <a:r>
              <a:rPr lang="en-US" b="0" dirty="0">
                <a:solidFill>
                  <a:srgbClr val="D9D7CE"/>
                </a:solidFill>
                <a:effectLst/>
                <a:latin typeface="Consolas" panose="020B0609020204030204" pitchFamily="49" charset="0"/>
              </a:rPr>
              <a:t>    </a:t>
            </a:r>
            <a:r>
              <a:rPr lang="en-US" b="0" dirty="0" err="1">
                <a:solidFill>
                  <a:srgbClr val="D9D7CE"/>
                </a:solidFill>
                <a:effectLst/>
                <a:latin typeface="Consolas" panose="020B0609020204030204" pitchFamily="49" charset="0"/>
              </a:rPr>
              <a:t>cout</a:t>
            </a:r>
            <a:r>
              <a:rPr lang="en-US" b="0" dirty="0">
                <a:solidFill>
                  <a:srgbClr val="D9D7CE"/>
                </a:solidFill>
                <a:effectLst/>
                <a:latin typeface="Consolas" panose="020B0609020204030204" pitchFamily="49" charset="0"/>
              </a:rPr>
              <a:t> </a:t>
            </a:r>
            <a:r>
              <a:rPr lang="en-US" b="0" dirty="0">
                <a:solidFill>
                  <a:srgbClr val="FFAE57"/>
                </a:solidFill>
                <a:effectLst/>
                <a:latin typeface="Consolas" panose="020B0609020204030204" pitchFamily="49" charset="0"/>
              </a:rPr>
              <a:t>&lt;&lt;</a:t>
            </a:r>
            <a:r>
              <a:rPr lang="en-US" b="0" dirty="0">
                <a:solidFill>
                  <a:srgbClr val="D9D7CE"/>
                </a:solidFill>
                <a:effectLst/>
                <a:latin typeface="Consolas" panose="020B0609020204030204" pitchFamily="49" charset="0"/>
              </a:rPr>
              <a:t> </a:t>
            </a:r>
            <a:r>
              <a:rPr lang="en-US" b="0" dirty="0" err="1">
                <a:solidFill>
                  <a:srgbClr val="D9D7CE"/>
                </a:solidFill>
                <a:effectLst/>
                <a:latin typeface="Consolas" panose="020B0609020204030204" pitchFamily="49" charset="0"/>
              </a:rPr>
              <a:t>s.</a:t>
            </a:r>
            <a:r>
              <a:rPr lang="en-US" b="0" dirty="0" err="1">
                <a:solidFill>
                  <a:srgbClr val="FFD580"/>
                </a:solidFill>
                <a:effectLst/>
                <a:latin typeface="Consolas" panose="020B0609020204030204" pitchFamily="49" charset="0"/>
              </a:rPr>
              <a:t>size</a:t>
            </a:r>
            <a:r>
              <a:rPr lang="en-US" b="0" dirty="0">
                <a:solidFill>
                  <a:srgbClr val="D9D7CE"/>
                </a:solidFill>
                <a:effectLst/>
                <a:latin typeface="Consolas" panose="020B0609020204030204" pitchFamily="49" charset="0"/>
              </a:rPr>
              <a:t>() </a:t>
            </a:r>
            <a:r>
              <a:rPr lang="en-US" b="0" dirty="0">
                <a:solidFill>
                  <a:srgbClr val="FFAE57"/>
                </a:solidFill>
                <a:effectLst/>
                <a:latin typeface="Consolas" panose="020B0609020204030204" pitchFamily="49" charset="0"/>
              </a:rPr>
              <a:t>&lt;&lt;</a:t>
            </a:r>
            <a:r>
              <a:rPr lang="en-US" b="0" dirty="0">
                <a:solidFill>
                  <a:srgbClr val="D9D7CE"/>
                </a:solidFill>
                <a:effectLst/>
                <a:latin typeface="Consolas" panose="020B0609020204030204" pitchFamily="49" charset="0"/>
              </a:rPr>
              <a:t> </a:t>
            </a:r>
            <a:r>
              <a:rPr lang="en-US" b="0" dirty="0" err="1">
                <a:solidFill>
                  <a:srgbClr val="D9D7CE"/>
                </a:solidFill>
                <a:effectLst/>
                <a:latin typeface="Consolas" panose="020B0609020204030204" pitchFamily="49" charset="0"/>
              </a:rPr>
              <a:t>endl</a:t>
            </a:r>
            <a:r>
              <a:rPr lang="en-US" b="0" dirty="0">
                <a:solidFill>
                  <a:srgbClr val="D9D7CE"/>
                </a:solidFill>
                <a:effectLst/>
                <a:latin typeface="Consolas" panose="020B0609020204030204" pitchFamily="49" charset="0"/>
              </a:rPr>
              <a:t>;</a:t>
            </a:r>
            <a:r>
              <a:rPr lang="en-US" b="0" dirty="0">
                <a:solidFill>
                  <a:srgbClr val="5C6773"/>
                </a:solidFill>
                <a:effectLst/>
                <a:latin typeface="Consolas" panose="020B0609020204030204" pitchFamily="49" charset="0"/>
              </a:rPr>
              <a:t>  // 10</a:t>
            </a:r>
            <a:endParaRPr lang="en-US" b="0" dirty="0">
              <a:solidFill>
                <a:srgbClr val="D9D7CE"/>
              </a:solidFill>
              <a:effectLst/>
              <a:latin typeface="Consolas" panose="020B0609020204030204" pitchFamily="49" charset="0"/>
            </a:endParaRPr>
          </a:p>
          <a:p>
            <a:pPr marL="0" indent="0" algn="l" rtl="0">
              <a:buNone/>
            </a:pPr>
            <a:br>
              <a:rPr lang="en-US" b="0" dirty="0">
                <a:solidFill>
                  <a:srgbClr val="D9D7CE"/>
                </a:solidFill>
                <a:effectLst/>
                <a:latin typeface="Consolas" panose="020B0609020204030204" pitchFamily="49" charset="0"/>
              </a:rPr>
            </a:br>
            <a:r>
              <a:rPr lang="en-US" b="0" dirty="0">
                <a:solidFill>
                  <a:srgbClr val="D9D7CE"/>
                </a:solidFill>
                <a:effectLst/>
                <a:latin typeface="Consolas" panose="020B0609020204030204" pitchFamily="49" charset="0"/>
              </a:rPr>
              <a:t>    </a:t>
            </a:r>
            <a:r>
              <a:rPr lang="en-US" b="0" dirty="0" err="1">
                <a:solidFill>
                  <a:srgbClr val="D9D7CE"/>
                </a:solidFill>
                <a:effectLst/>
                <a:latin typeface="Consolas" panose="020B0609020204030204" pitchFamily="49" charset="0"/>
              </a:rPr>
              <a:t>cout</a:t>
            </a:r>
            <a:r>
              <a:rPr lang="en-US" b="0" dirty="0">
                <a:solidFill>
                  <a:srgbClr val="D9D7CE"/>
                </a:solidFill>
                <a:effectLst/>
                <a:latin typeface="Consolas" panose="020B0609020204030204" pitchFamily="49" charset="0"/>
              </a:rPr>
              <a:t> </a:t>
            </a:r>
            <a:r>
              <a:rPr lang="en-US" b="0" dirty="0">
                <a:solidFill>
                  <a:srgbClr val="FFAE57"/>
                </a:solidFill>
                <a:effectLst/>
                <a:latin typeface="Consolas" panose="020B0609020204030204" pitchFamily="49" charset="0"/>
              </a:rPr>
              <a:t>&lt;&lt;</a:t>
            </a:r>
            <a:r>
              <a:rPr lang="en-US" b="0" dirty="0">
                <a:solidFill>
                  <a:srgbClr val="D9D7CE"/>
                </a:solidFill>
                <a:effectLst/>
                <a:latin typeface="Consolas" panose="020B0609020204030204" pitchFamily="49" charset="0"/>
              </a:rPr>
              <a:t> </a:t>
            </a:r>
            <a:r>
              <a:rPr lang="en-US" b="0" dirty="0" err="1">
                <a:solidFill>
                  <a:srgbClr val="D9D7CE"/>
                </a:solidFill>
                <a:effectLst/>
                <a:latin typeface="Consolas" panose="020B0609020204030204" pitchFamily="49" charset="0"/>
              </a:rPr>
              <a:t>s.</a:t>
            </a:r>
            <a:r>
              <a:rPr lang="en-US" b="0" dirty="0" err="1">
                <a:solidFill>
                  <a:srgbClr val="FFD580"/>
                </a:solidFill>
                <a:effectLst/>
                <a:latin typeface="Consolas" panose="020B0609020204030204" pitchFamily="49" charset="0"/>
              </a:rPr>
              <a:t>front</a:t>
            </a:r>
            <a:r>
              <a:rPr lang="en-US" b="0" dirty="0">
                <a:solidFill>
                  <a:srgbClr val="D9D7CE"/>
                </a:solidFill>
                <a:effectLst/>
                <a:latin typeface="Consolas" panose="020B0609020204030204" pitchFamily="49" charset="0"/>
              </a:rPr>
              <a:t>() </a:t>
            </a:r>
            <a:r>
              <a:rPr lang="en-US" b="0" dirty="0">
                <a:solidFill>
                  <a:srgbClr val="FFAE57"/>
                </a:solidFill>
                <a:effectLst/>
                <a:latin typeface="Consolas" panose="020B0609020204030204" pitchFamily="49" charset="0"/>
              </a:rPr>
              <a:t>&lt;&lt;</a:t>
            </a:r>
            <a:r>
              <a:rPr lang="en-US" b="0" dirty="0">
                <a:solidFill>
                  <a:srgbClr val="D9D7CE"/>
                </a:solidFill>
                <a:effectLst/>
                <a:latin typeface="Consolas" panose="020B0609020204030204" pitchFamily="49" charset="0"/>
              </a:rPr>
              <a:t> </a:t>
            </a:r>
            <a:r>
              <a:rPr lang="en-US" b="0" dirty="0" err="1">
                <a:solidFill>
                  <a:srgbClr val="D9D7CE"/>
                </a:solidFill>
                <a:effectLst/>
                <a:latin typeface="Consolas" panose="020B0609020204030204" pitchFamily="49" charset="0"/>
              </a:rPr>
              <a:t>endl</a:t>
            </a:r>
            <a:r>
              <a:rPr lang="en-US" b="0" dirty="0">
                <a:solidFill>
                  <a:srgbClr val="D9D7CE"/>
                </a:solidFill>
                <a:effectLst/>
                <a:latin typeface="Consolas" panose="020B0609020204030204" pitchFamily="49" charset="0"/>
              </a:rPr>
              <a:t>;</a:t>
            </a:r>
            <a:r>
              <a:rPr lang="en-US" b="0" dirty="0">
                <a:solidFill>
                  <a:srgbClr val="5C6773"/>
                </a:solidFill>
                <a:effectLst/>
                <a:latin typeface="Consolas" panose="020B0609020204030204" pitchFamily="49" charset="0"/>
              </a:rPr>
              <a:t>  // 123</a:t>
            </a:r>
            <a:endParaRPr lang="en-US" b="0" dirty="0">
              <a:solidFill>
                <a:srgbClr val="D9D7CE"/>
              </a:solidFill>
              <a:effectLst/>
              <a:latin typeface="Consolas" panose="020B0609020204030204" pitchFamily="49" charset="0"/>
            </a:endParaRPr>
          </a:p>
          <a:p>
            <a:pPr marL="0" indent="0" algn="l" rtl="0">
              <a:buNone/>
            </a:pPr>
            <a:r>
              <a:rPr lang="en-US" b="0" dirty="0">
                <a:solidFill>
                  <a:srgbClr val="D9D7CE"/>
                </a:solidFill>
                <a:effectLst/>
                <a:latin typeface="Consolas" panose="020B0609020204030204" pitchFamily="49" charset="0"/>
              </a:rPr>
              <a:t>    </a:t>
            </a:r>
            <a:r>
              <a:rPr lang="en-US" b="0" dirty="0" err="1">
                <a:solidFill>
                  <a:srgbClr val="D9D7CE"/>
                </a:solidFill>
                <a:effectLst/>
                <a:latin typeface="Consolas" panose="020B0609020204030204" pitchFamily="49" charset="0"/>
              </a:rPr>
              <a:t>s.</a:t>
            </a:r>
            <a:r>
              <a:rPr lang="en-US" b="0" dirty="0" err="1">
                <a:solidFill>
                  <a:srgbClr val="FFD580"/>
                </a:solidFill>
                <a:effectLst/>
                <a:latin typeface="Consolas" panose="020B0609020204030204" pitchFamily="49" charset="0"/>
              </a:rPr>
              <a:t>pop</a:t>
            </a:r>
            <a:r>
              <a:rPr lang="en-US" b="0" dirty="0">
                <a:solidFill>
                  <a:srgbClr val="D9D7CE"/>
                </a:solidFill>
                <a:effectLst/>
                <a:latin typeface="Consolas" panose="020B0609020204030204" pitchFamily="49" charset="0"/>
              </a:rPr>
              <a:t>();</a:t>
            </a:r>
          </a:p>
          <a:p>
            <a:pPr marL="0" indent="0" algn="l" rtl="0">
              <a:buNone/>
            </a:pPr>
            <a:r>
              <a:rPr lang="en-US" b="0" dirty="0">
                <a:solidFill>
                  <a:srgbClr val="D9D7CE"/>
                </a:solidFill>
                <a:effectLst/>
                <a:latin typeface="Consolas" panose="020B0609020204030204" pitchFamily="49" charset="0"/>
              </a:rPr>
              <a:t>    </a:t>
            </a:r>
            <a:r>
              <a:rPr lang="en-US" b="0" dirty="0" err="1">
                <a:solidFill>
                  <a:srgbClr val="D9D7CE"/>
                </a:solidFill>
                <a:effectLst/>
                <a:latin typeface="Consolas" panose="020B0609020204030204" pitchFamily="49" charset="0"/>
              </a:rPr>
              <a:t>cout</a:t>
            </a:r>
            <a:r>
              <a:rPr lang="en-US" b="0" dirty="0">
                <a:solidFill>
                  <a:srgbClr val="D9D7CE"/>
                </a:solidFill>
                <a:effectLst/>
                <a:latin typeface="Consolas" panose="020B0609020204030204" pitchFamily="49" charset="0"/>
              </a:rPr>
              <a:t> </a:t>
            </a:r>
            <a:r>
              <a:rPr lang="en-US" b="0" dirty="0">
                <a:solidFill>
                  <a:srgbClr val="FFAE57"/>
                </a:solidFill>
                <a:effectLst/>
                <a:latin typeface="Consolas" panose="020B0609020204030204" pitchFamily="49" charset="0"/>
              </a:rPr>
              <a:t>&lt;&lt;</a:t>
            </a:r>
            <a:r>
              <a:rPr lang="en-US" b="0" dirty="0">
                <a:solidFill>
                  <a:srgbClr val="D9D7CE"/>
                </a:solidFill>
                <a:effectLst/>
                <a:latin typeface="Consolas" panose="020B0609020204030204" pitchFamily="49" charset="0"/>
              </a:rPr>
              <a:t> </a:t>
            </a:r>
            <a:r>
              <a:rPr lang="en-US" b="0" dirty="0" err="1">
                <a:solidFill>
                  <a:srgbClr val="D9D7CE"/>
                </a:solidFill>
                <a:effectLst/>
                <a:latin typeface="Consolas" panose="020B0609020204030204" pitchFamily="49" charset="0"/>
              </a:rPr>
              <a:t>s.</a:t>
            </a:r>
            <a:r>
              <a:rPr lang="en-US" b="0" dirty="0" err="1">
                <a:solidFill>
                  <a:srgbClr val="FFD580"/>
                </a:solidFill>
                <a:effectLst/>
                <a:latin typeface="Consolas" panose="020B0609020204030204" pitchFamily="49" charset="0"/>
              </a:rPr>
              <a:t>front</a:t>
            </a:r>
            <a:r>
              <a:rPr lang="en-US" b="0" dirty="0">
                <a:solidFill>
                  <a:srgbClr val="D9D7CE"/>
                </a:solidFill>
                <a:effectLst/>
                <a:latin typeface="Consolas" panose="020B0609020204030204" pitchFamily="49" charset="0"/>
              </a:rPr>
              <a:t>() </a:t>
            </a:r>
            <a:r>
              <a:rPr lang="en-US" b="0" dirty="0">
                <a:solidFill>
                  <a:srgbClr val="FFAE57"/>
                </a:solidFill>
                <a:effectLst/>
                <a:latin typeface="Consolas" panose="020B0609020204030204" pitchFamily="49" charset="0"/>
              </a:rPr>
              <a:t>&lt;&lt;</a:t>
            </a:r>
            <a:r>
              <a:rPr lang="en-US" b="0" dirty="0">
                <a:solidFill>
                  <a:srgbClr val="D9D7CE"/>
                </a:solidFill>
                <a:effectLst/>
                <a:latin typeface="Consolas" panose="020B0609020204030204" pitchFamily="49" charset="0"/>
              </a:rPr>
              <a:t> </a:t>
            </a:r>
            <a:r>
              <a:rPr lang="en-US" b="0" dirty="0" err="1">
                <a:solidFill>
                  <a:srgbClr val="D9D7CE"/>
                </a:solidFill>
                <a:effectLst/>
                <a:latin typeface="Consolas" panose="020B0609020204030204" pitchFamily="49" charset="0"/>
              </a:rPr>
              <a:t>endl</a:t>
            </a:r>
            <a:r>
              <a:rPr lang="en-US" b="0" dirty="0">
                <a:solidFill>
                  <a:srgbClr val="D9D7CE"/>
                </a:solidFill>
                <a:effectLst/>
                <a:latin typeface="Consolas" panose="020B0609020204030204" pitchFamily="49" charset="0"/>
              </a:rPr>
              <a:t>;</a:t>
            </a:r>
            <a:r>
              <a:rPr lang="en-US" b="0" dirty="0">
                <a:solidFill>
                  <a:srgbClr val="5C6773"/>
                </a:solidFill>
                <a:effectLst/>
                <a:latin typeface="Consolas" panose="020B0609020204030204" pitchFamily="49" charset="0"/>
              </a:rPr>
              <a:t>  // 65</a:t>
            </a:r>
            <a:endParaRPr lang="en-US" b="0" dirty="0">
              <a:solidFill>
                <a:srgbClr val="D9D7CE"/>
              </a:solidFill>
              <a:effectLst/>
              <a:latin typeface="Consolas" panose="020B0609020204030204" pitchFamily="49" charset="0"/>
            </a:endParaRPr>
          </a:p>
          <a:p>
            <a:pPr marL="0" indent="0" algn="l" rtl="0">
              <a:buNone/>
            </a:pPr>
            <a:r>
              <a:rPr lang="en-US" b="0" dirty="0">
                <a:solidFill>
                  <a:srgbClr val="D9D7CE"/>
                </a:solidFill>
                <a:effectLst/>
                <a:latin typeface="Consolas" panose="020B0609020204030204" pitchFamily="49" charset="0"/>
              </a:rPr>
              <a:t>    </a:t>
            </a:r>
            <a:r>
              <a:rPr lang="en-US" b="0" dirty="0" err="1">
                <a:solidFill>
                  <a:srgbClr val="D9D7CE"/>
                </a:solidFill>
                <a:effectLst/>
                <a:latin typeface="Consolas" panose="020B0609020204030204" pitchFamily="49" charset="0"/>
              </a:rPr>
              <a:t>s.</a:t>
            </a:r>
            <a:r>
              <a:rPr lang="en-US" b="0" dirty="0" err="1">
                <a:solidFill>
                  <a:srgbClr val="FFD580"/>
                </a:solidFill>
                <a:effectLst/>
                <a:latin typeface="Consolas" panose="020B0609020204030204" pitchFamily="49" charset="0"/>
              </a:rPr>
              <a:t>pop</a:t>
            </a:r>
            <a:r>
              <a:rPr lang="en-US" b="0" dirty="0">
                <a:solidFill>
                  <a:srgbClr val="D9D7CE"/>
                </a:solidFill>
                <a:effectLst/>
                <a:latin typeface="Consolas" panose="020B0609020204030204" pitchFamily="49" charset="0"/>
              </a:rPr>
              <a:t>();</a:t>
            </a:r>
          </a:p>
          <a:p>
            <a:pPr marL="0" indent="0" algn="l" rtl="0">
              <a:buNone/>
            </a:pPr>
            <a:br>
              <a:rPr lang="en-US" b="0" dirty="0">
                <a:solidFill>
                  <a:srgbClr val="D9D7CE"/>
                </a:solidFill>
                <a:effectLst/>
                <a:latin typeface="Consolas" panose="020B0609020204030204" pitchFamily="49" charset="0"/>
              </a:rPr>
            </a:br>
            <a:r>
              <a:rPr lang="en-US" b="0" dirty="0">
                <a:solidFill>
                  <a:srgbClr val="D9D7CE"/>
                </a:solidFill>
                <a:effectLst/>
                <a:latin typeface="Consolas" panose="020B0609020204030204" pitchFamily="49" charset="0"/>
              </a:rPr>
              <a:t>    </a:t>
            </a:r>
            <a:r>
              <a:rPr lang="en-US" b="0" dirty="0" err="1">
                <a:solidFill>
                  <a:srgbClr val="D9D7CE"/>
                </a:solidFill>
                <a:effectLst/>
                <a:latin typeface="Consolas" panose="020B0609020204030204" pitchFamily="49" charset="0"/>
              </a:rPr>
              <a:t>s.</a:t>
            </a:r>
            <a:r>
              <a:rPr lang="en-US" b="0" dirty="0" err="1">
                <a:solidFill>
                  <a:srgbClr val="FFD580"/>
                </a:solidFill>
                <a:effectLst/>
                <a:latin typeface="Consolas" panose="020B0609020204030204" pitchFamily="49" charset="0"/>
              </a:rPr>
              <a:t>push</a:t>
            </a:r>
            <a:r>
              <a:rPr lang="en-US" b="0" dirty="0">
                <a:solidFill>
                  <a:srgbClr val="D9D7CE"/>
                </a:solidFill>
                <a:effectLst/>
                <a:latin typeface="Consolas" panose="020B0609020204030204" pitchFamily="49" charset="0"/>
              </a:rPr>
              <a:t>(</a:t>
            </a:r>
            <a:r>
              <a:rPr lang="en-US" b="0" dirty="0">
                <a:solidFill>
                  <a:srgbClr val="D4BFFF"/>
                </a:solidFill>
                <a:effectLst/>
                <a:latin typeface="Consolas" panose="020B0609020204030204" pitchFamily="49" charset="0"/>
              </a:rPr>
              <a:t>98</a:t>
            </a:r>
            <a:r>
              <a:rPr lang="en-US" b="0" dirty="0">
                <a:solidFill>
                  <a:srgbClr val="D9D7CE"/>
                </a:solidFill>
                <a:effectLst/>
                <a:latin typeface="Consolas" panose="020B0609020204030204" pitchFamily="49" charset="0"/>
              </a:rPr>
              <a:t>);</a:t>
            </a:r>
          </a:p>
          <a:p>
            <a:pPr marL="0" indent="0" algn="l" rtl="0">
              <a:buNone/>
            </a:pPr>
            <a:r>
              <a:rPr lang="en-US" b="0" dirty="0">
                <a:solidFill>
                  <a:srgbClr val="D9D7CE"/>
                </a:solidFill>
                <a:effectLst/>
                <a:latin typeface="Consolas" panose="020B0609020204030204" pitchFamily="49" charset="0"/>
              </a:rPr>
              <a:t>    </a:t>
            </a:r>
            <a:r>
              <a:rPr lang="en-US" b="0" dirty="0" err="1">
                <a:solidFill>
                  <a:srgbClr val="D9D7CE"/>
                </a:solidFill>
                <a:effectLst/>
                <a:latin typeface="Consolas" panose="020B0609020204030204" pitchFamily="49" charset="0"/>
              </a:rPr>
              <a:t>cout</a:t>
            </a:r>
            <a:r>
              <a:rPr lang="en-US" b="0" dirty="0">
                <a:solidFill>
                  <a:srgbClr val="D9D7CE"/>
                </a:solidFill>
                <a:effectLst/>
                <a:latin typeface="Consolas" panose="020B0609020204030204" pitchFamily="49" charset="0"/>
              </a:rPr>
              <a:t> </a:t>
            </a:r>
            <a:r>
              <a:rPr lang="en-US" b="0" dirty="0">
                <a:solidFill>
                  <a:srgbClr val="FFAE57"/>
                </a:solidFill>
                <a:effectLst/>
                <a:latin typeface="Consolas" panose="020B0609020204030204" pitchFamily="49" charset="0"/>
              </a:rPr>
              <a:t>&lt;&lt;</a:t>
            </a:r>
            <a:r>
              <a:rPr lang="en-US" b="0" dirty="0">
                <a:solidFill>
                  <a:srgbClr val="D9D7CE"/>
                </a:solidFill>
                <a:effectLst/>
                <a:latin typeface="Consolas" panose="020B0609020204030204" pitchFamily="49" charset="0"/>
              </a:rPr>
              <a:t> </a:t>
            </a:r>
            <a:r>
              <a:rPr lang="en-US" b="0" dirty="0" err="1">
                <a:solidFill>
                  <a:srgbClr val="D9D7CE"/>
                </a:solidFill>
                <a:effectLst/>
                <a:latin typeface="Consolas" panose="020B0609020204030204" pitchFamily="49" charset="0"/>
              </a:rPr>
              <a:t>s.</a:t>
            </a:r>
            <a:r>
              <a:rPr lang="en-US" b="0" dirty="0" err="1">
                <a:solidFill>
                  <a:srgbClr val="FFD580"/>
                </a:solidFill>
                <a:effectLst/>
                <a:latin typeface="Consolas" panose="020B0609020204030204" pitchFamily="49" charset="0"/>
              </a:rPr>
              <a:t>front</a:t>
            </a:r>
            <a:r>
              <a:rPr lang="en-US" b="0" dirty="0">
                <a:solidFill>
                  <a:srgbClr val="D9D7CE"/>
                </a:solidFill>
                <a:effectLst/>
                <a:latin typeface="Consolas" panose="020B0609020204030204" pitchFamily="49" charset="0"/>
              </a:rPr>
              <a:t>() </a:t>
            </a:r>
            <a:r>
              <a:rPr lang="en-US" b="0" dirty="0">
                <a:solidFill>
                  <a:srgbClr val="FFAE57"/>
                </a:solidFill>
                <a:effectLst/>
                <a:latin typeface="Consolas" panose="020B0609020204030204" pitchFamily="49" charset="0"/>
              </a:rPr>
              <a:t>&lt;&lt;</a:t>
            </a:r>
            <a:r>
              <a:rPr lang="en-US" b="0" dirty="0">
                <a:solidFill>
                  <a:srgbClr val="D9D7CE"/>
                </a:solidFill>
                <a:effectLst/>
                <a:latin typeface="Consolas" panose="020B0609020204030204" pitchFamily="49" charset="0"/>
              </a:rPr>
              <a:t> </a:t>
            </a:r>
            <a:r>
              <a:rPr lang="en-US" b="0" dirty="0" err="1">
                <a:solidFill>
                  <a:srgbClr val="D9D7CE"/>
                </a:solidFill>
                <a:effectLst/>
                <a:latin typeface="Consolas" panose="020B0609020204030204" pitchFamily="49" charset="0"/>
              </a:rPr>
              <a:t>endl</a:t>
            </a:r>
            <a:r>
              <a:rPr lang="en-US" b="0" dirty="0">
                <a:solidFill>
                  <a:srgbClr val="D9D7CE"/>
                </a:solidFill>
                <a:effectLst/>
                <a:latin typeface="Consolas" panose="020B0609020204030204" pitchFamily="49" charset="0"/>
              </a:rPr>
              <a:t>;</a:t>
            </a:r>
            <a:r>
              <a:rPr lang="en-US" b="0" dirty="0">
                <a:solidFill>
                  <a:srgbClr val="5C6773"/>
                </a:solidFill>
                <a:effectLst/>
                <a:latin typeface="Consolas" panose="020B0609020204030204" pitchFamily="49" charset="0"/>
              </a:rPr>
              <a:t>  // 65</a:t>
            </a:r>
            <a:endParaRPr lang="en-US" b="0" dirty="0">
              <a:solidFill>
                <a:srgbClr val="D9D7CE"/>
              </a:solidFill>
              <a:effectLst/>
              <a:latin typeface="Consolas" panose="020B0609020204030204" pitchFamily="49" charset="0"/>
            </a:endParaRPr>
          </a:p>
          <a:p>
            <a:pPr marL="0" indent="0" algn="l" rtl="0">
              <a:buNone/>
            </a:pPr>
            <a:r>
              <a:rPr lang="en-US" b="0" dirty="0">
                <a:solidFill>
                  <a:srgbClr val="D9D7CE"/>
                </a:solidFill>
                <a:effectLst/>
                <a:latin typeface="Consolas" panose="020B0609020204030204" pitchFamily="49" charset="0"/>
              </a:rPr>
              <a:t>    </a:t>
            </a:r>
            <a:r>
              <a:rPr lang="en-US" b="0" dirty="0">
                <a:solidFill>
                  <a:srgbClr val="FFAE57"/>
                </a:solidFill>
                <a:effectLst/>
                <a:latin typeface="Consolas" panose="020B0609020204030204" pitchFamily="49" charset="0"/>
              </a:rPr>
              <a:t>while</a:t>
            </a:r>
            <a:r>
              <a:rPr lang="en-US" b="0" dirty="0">
                <a:solidFill>
                  <a:srgbClr val="D9D7CE"/>
                </a:solidFill>
                <a:effectLst/>
                <a:latin typeface="Consolas" panose="020B0609020204030204" pitchFamily="49" charset="0"/>
              </a:rPr>
              <a:t> (</a:t>
            </a:r>
            <a:r>
              <a:rPr lang="en-US" b="0" dirty="0">
                <a:solidFill>
                  <a:srgbClr val="FFAE57"/>
                </a:solidFill>
                <a:effectLst/>
                <a:latin typeface="Consolas" panose="020B0609020204030204" pitchFamily="49" charset="0"/>
              </a:rPr>
              <a:t>!</a:t>
            </a:r>
            <a:r>
              <a:rPr lang="en-US" b="0" dirty="0" err="1">
                <a:solidFill>
                  <a:srgbClr val="D9D7CE"/>
                </a:solidFill>
                <a:effectLst/>
                <a:latin typeface="Consolas" panose="020B0609020204030204" pitchFamily="49" charset="0"/>
              </a:rPr>
              <a:t>s.</a:t>
            </a:r>
            <a:r>
              <a:rPr lang="en-US" b="0" dirty="0" err="1">
                <a:solidFill>
                  <a:srgbClr val="FFD580"/>
                </a:solidFill>
                <a:effectLst/>
                <a:latin typeface="Consolas" panose="020B0609020204030204" pitchFamily="49" charset="0"/>
              </a:rPr>
              <a:t>empty</a:t>
            </a:r>
            <a:r>
              <a:rPr lang="en-US" b="0" dirty="0">
                <a:solidFill>
                  <a:srgbClr val="D9D7CE"/>
                </a:solidFill>
                <a:effectLst/>
                <a:latin typeface="Consolas" panose="020B0609020204030204" pitchFamily="49" charset="0"/>
              </a:rPr>
              <a:t>()) </a:t>
            </a:r>
            <a:r>
              <a:rPr lang="en-US" b="0" dirty="0" err="1">
                <a:solidFill>
                  <a:srgbClr val="D9D7CE"/>
                </a:solidFill>
                <a:effectLst/>
                <a:latin typeface="Consolas" panose="020B0609020204030204" pitchFamily="49" charset="0"/>
              </a:rPr>
              <a:t>s.</a:t>
            </a:r>
            <a:r>
              <a:rPr lang="en-US" b="0" dirty="0" err="1">
                <a:solidFill>
                  <a:srgbClr val="FFD580"/>
                </a:solidFill>
                <a:effectLst/>
                <a:latin typeface="Consolas" panose="020B0609020204030204" pitchFamily="49" charset="0"/>
              </a:rPr>
              <a:t>pop</a:t>
            </a:r>
            <a:r>
              <a:rPr lang="en-US" b="0" dirty="0">
                <a:solidFill>
                  <a:srgbClr val="D9D7CE"/>
                </a:solidFill>
                <a:effectLst/>
                <a:latin typeface="Consolas" panose="020B0609020204030204" pitchFamily="49" charset="0"/>
              </a:rPr>
              <a:t>();</a:t>
            </a:r>
          </a:p>
          <a:p>
            <a:pPr marL="0" indent="0" algn="l" rtl="0">
              <a:buNone/>
            </a:pPr>
            <a:r>
              <a:rPr lang="en-US" b="0" dirty="0">
                <a:solidFill>
                  <a:srgbClr val="D9D7CE"/>
                </a:solidFill>
                <a:effectLst/>
                <a:latin typeface="Consolas" panose="020B0609020204030204" pitchFamily="49" charset="0"/>
              </a:rPr>
              <a:t>}</a:t>
            </a:r>
          </a:p>
        </p:txBody>
      </p:sp>
      <p:sp>
        <p:nvSpPr>
          <p:cNvPr id="3" name="מציין מיקום תוכן 2">
            <a:extLst>
              <a:ext uri="{FF2B5EF4-FFF2-40B4-BE49-F238E27FC236}">
                <a16:creationId xmlns:a16="http://schemas.microsoft.com/office/drawing/2014/main" id="{F731293B-8207-DA15-D858-C652269D8A4D}"/>
              </a:ext>
            </a:extLst>
          </p:cNvPr>
          <p:cNvSpPr>
            <a:spLocks noGrp="1"/>
          </p:cNvSpPr>
          <p:nvPr>
            <p:ph sz="half" idx="2"/>
          </p:nvPr>
        </p:nvSpPr>
        <p:spPr/>
        <p:txBody>
          <a:bodyPr/>
          <a:lstStyle/>
          <a:p>
            <a:r>
              <a:rPr lang="he-IL" dirty="0"/>
              <a:t>תומכת בפעולות הוספה של איבר לקצה אחת והוצאת איבר מקצהו השני</a:t>
            </a:r>
          </a:p>
          <a:p>
            <a:r>
              <a:rPr lang="he-IL" dirty="0"/>
              <a:t>האיבר הראשון שהוכנס הוא הראשון שיצא (</a:t>
            </a:r>
            <a:r>
              <a:rPr lang="en-US" dirty="0"/>
              <a:t>First In First Out</a:t>
            </a:r>
            <a:r>
              <a:rPr lang="he-IL" dirty="0"/>
              <a:t>)</a:t>
            </a:r>
          </a:p>
          <a:p>
            <a:r>
              <a:rPr lang="he-IL" dirty="0"/>
              <a:t>ניתן לממש על ידי </a:t>
            </a:r>
            <a:r>
              <a:rPr lang="en-US" dirty="0">
                <a:solidFill>
                  <a:srgbClr val="D9D7CE"/>
                </a:solidFill>
                <a:latin typeface="Consolas" panose="020B0609020204030204" pitchFamily="49" charset="0"/>
              </a:rPr>
              <a:t>deque</a:t>
            </a:r>
            <a:r>
              <a:rPr lang="he-IL" dirty="0">
                <a:solidFill>
                  <a:srgbClr val="D9D7CE"/>
                </a:solidFill>
                <a:latin typeface="Consolas" panose="020B0609020204030204" pitchFamily="49" charset="0"/>
              </a:rPr>
              <a:t> </a:t>
            </a:r>
            <a:r>
              <a:rPr lang="he-IL" dirty="0"/>
              <a:t>או </a:t>
            </a:r>
            <a:r>
              <a:rPr lang="en-US" dirty="0">
                <a:solidFill>
                  <a:srgbClr val="D9D7CE"/>
                </a:solidFill>
                <a:latin typeface="Consolas" panose="020B0609020204030204" pitchFamily="49" charset="0"/>
              </a:rPr>
              <a:t>list</a:t>
            </a:r>
            <a:r>
              <a:rPr lang="he-IL" dirty="0">
                <a:solidFill>
                  <a:srgbClr val="D9D7CE"/>
                </a:solidFill>
                <a:latin typeface="Consolas" panose="020B0609020204030204" pitchFamily="49" charset="0"/>
              </a:rPr>
              <a:t> ואפילו בעזרת מחסנית (איך?)</a:t>
            </a:r>
            <a:r>
              <a:rPr lang="he-IL" dirty="0"/>
              <a:t>, אבל כבר ממומש בעזרת האובייקט </a:t>
            </a:r>
            <a:r>
              <a:rPr lang="en-US" dirty="0">
                <a:solidFill>
                  <a:srgbClr val="D9D7CE"/>
                </a:solidFill>
                <a:latin typeface="Consolas" panose="020B0609020204030204" pitchFamily="49" charset="0"/>
              </a:rPr>
              <a:t>queue</a:t>
            </a:r>
          </a:p>
          <a:p>
            <a:r>
              <a:rPr lang="he-IL" dirty="0">
                <a:solidFill>
                  <a:srgbClr val="D9D7CE"/>
                </a:solidFill>
                <a:latin typeface="Consolas" panose="020B0609020204030204" pitchFamily="49" charset="0"/>
              </a:rPr>
              <a:t>ניגש לאיבר בראש התור על ידי המתודה </a:t>
            </a:r>
            <a:r>
              <a:rPr lang="en-US" dirty="0">
                <a:solidFill>
                  <a:srgbClr val="D9D7CE"/>
                </a:solidFill>
                <a:latin typeface="Consolas" panose="020B0609020204030204" pitchFamily="49" charset="0"/>
              </a:rPr>
              <a:t>front</a:t>
            </a:r>
          </a:p>
          <a:p>
            <a:r>
              <a:rPr lang="he-IL" dirty="0">
                <a:solidFill>
                  <a:srgbClr val="D9D7CE"/>
                </a:solidFill>
                <a:latin typeface="Consolas" panose="020B0609020204030204" pitchFamily="49" charset="0"/>
              </a:rPr>
              <a:t>נכניס איבר על ידי המתודה </a:t>
            </a:r>
            <a:r>
              <a:rPr lang="en-US" dirty="0">
                <a:solidFill>
                  <a:srgbClr val="D9D7CE"/>
                </a:solidFill>
                <a:latin typeface="Consolas" panose="020B0609020204030204" pitchFamily="49" charset="0"/>
              </a:rPr>
              <a:t>push</a:t>
            </a:r>
          </a:p>
          <a:p>
            <a:r>
              <a:rPr lang="he-IL" dirty="0">
                <a:solidFill>
                  <a:srgbClr val="D9D7CE"/>
                </a:solidFill>
                <a:latin typeface="Consolas" panose="020B0609020204030204" pitchFamily="49" charset="0"/>
              </a:rPr>
              <a:t>נוציא את האיבר בראש המחסנית על ידי המתודה </a:t>
            </a:r>
            <a:r>
              <a:rPr lang="en-US" dirty="0">
                <a:solidFill>
                  <a:srgbClr val="D9D7CE"/>
                </a:solidFill>
                <a:latin typeface="Consolas" panose="020B0609020204030204" pitchFamily="49" charset="0"/>
              </a:rPr>
              <a:t>pop</a:t>
            </a:r>
            <a:endParaRPr lang="he-IL" dirty="0">
              <a:solidFill>
                <a:srgbClr val="D9D7CE"/>
              </a:solidFill>
              <a:latin typeface="Consolas" panose="020B0609020204030204" pitchFamily="49" charset="0"/>
            </a:endParaRPr>
          </a:p>
        </p:txBody>
      </p:sp>
      <p:sp>
        <p:nvSpPr>
          <p:cNvPr id="4" name="מציין מיקום של תאריך 3">
            <a:extLst>
              <a:ext uri="{FF2B5EF4-FFF2-40B4-BE49-F238E27FC236}">
                <a16:creationId xmlns:a16="http://schemas.microsoft.com/office/drawing/2014/main" id="{8B52BA51-D72F-0E3C-4C87-D9B22246F617}"/>
              </a:ext>
            </a:extLst>
          </p:cNvPr>
          <p:cNvSpPr>
            <a:spLocks noGrp="1"/>
          </p:cNvSpPr>
          <p:nvPr>
            <p:ph type="dt" sz="half" idx="10"/>
          </p:nvPr>
        </p:nvSpPr>
        <p:spPr/>
        <p:txBody>
          <a:bodyPr/>
          <a:lstStyle/>
          <a:p>
            <a:fld id="{66CB6C00-DE25-4151-874F-3778460152EA}" type="datetime9">
              <a:rPr lang="he-IL" smtClean="0"/>
              <a:t>16 אוגוסט, 2022</a:t>
            </a:fld>
            <a:endParaRPr lang="en-US" dirty="0"/>
          </a:p>
        </p:txBody>
      </p:sp>
      <p:sp>
        <p:nvSpPr>
          <p:cNvPr id="5" name="מציין מיקום של כותרת תחתונה 4">
            <a:extLst>
              <a:ext uri="{FF2B5EF4-FFF2-40B4-BE49-F238E27FC236}">
                <a16:creationId xmlns:a16="http://schemas.microsoft.com/office/drawing/2014/main" id="{0F92A144-9EF9-63BC-9C9B-B9A82D25F656}"/>
              </a:ext>
            </a:extLst>
          </p:cNvPr>
          <p:cNvSpPr>
            <a:spLocks noGrp="1"/>
          </p:cNvSpPr>
          <p:nvPr>
            <p:ph type="ftr" sz="quarter" idx="11"/>
          </p:nvPr>
        </p:nvSpPr>
        <p:spPr/>
        <p:txBody>
          <a:bodyPr/>
          <a:lstStyle/>
          <a:p>
            <a:r>
              <a:rPr lang="he-IL" dirty="0"/>
              <a:t>אלון קרימגנד</a:t>
            </a:r>
            <a:endParaRPr lang="en-US" dirty="0"/>
          </a:p>
        </p:txBody>
      </p:sp>
      <p:sp>
        <p:nvSpPr>
          <p:cNvPr id="6" name="מציין מיקום של מספר שקופית 5">
            <a:extLst>
              <a:ext uri="{FF2B5EF4-FFF2-40B4-BE49-F238E27FC236}">
                <a16:creationId xmlns:a16="http://schemas.microsoft.com/office/drawing/2014/main" id="{082C8DFE-CBF8-0471-D6F9-44BD16354105}"/>
              </a:ext>
            </a:extLst>
          </p:cNvPr>
          <p:cNvSpPr>
            <a:spLocks noGrp="1"/>
          </p:cNvSpPr>
          <p:nvPr>
            <p:ph type="sldNum" sz="quarter" idx="12"/>
          </p:nvPr>
        </p:nvSpPr>
        <p:spPr/>
        <p:txBody>
          <a:bodyPr/>
          <a:lstStyle/>
          <a:p>
            <a:fld id="{8A7A6979-0714-4377-B894-6BE4C2D6E202}" type="slidenum">
              <a:rPr lang="en-US" smtClean="0"/>
              <a:t>35</a:t>
            </a:fld>
            <a:endParaRPr lang="en-US" dirty="0"/>
          </a:p>
        </p:txBody>
      </p:sp>
      <p:sp>
        <p:nvSpPr>
          <p:cNvPr id="7" name="כותרת 6">
            <a:extLst>
              <a:ext uri="{FF2B5EF4-FFF2-40B4-BE49-F238E27FC236}">
                <a16:creationId xmlns:a16="http://schemas.microsoft.com/office/drawing/2014/main" id="{349AB280-C4B7-6CBE-9475-4D67FCE257F7}"/>
              </a:ext>
            </a:extLst>
          </p:cNvPr>
          <p:cNvSpPr>
            <a:spLocks noGrp="1"/>
          </p:cNvSpPr>
          <p:nvPr>
            <p:ph type="title"/>
          </p:nvPr>
        </p:nvSpPr>
        <p:spPr/>
        <p:txBody>
          <a:bodyPr>
            <a:normAutofit fontScale="90000"/>
          </a:bodyPr>
          <a:lstStyle/>
          <a:p>
            <a:r>
              <a:rPr lang="he-IL" dirty="0"/>
              <a:t>תור (</a:t>
            </a:r>
            <a:r>
              <a:rPr lang="en-US" dirty="0"/>
              <a:t>QUEUE</a:t>
            </a:r>
            <a:r>
              <a:rPr lang="he-IL" dirty="0"/>
              <a:t>)</a:t>
            </a:r>
          </a:p>
        </p:txBody>
      </p:sp>
    </p:spTree>
    <p:extLst>
      <p:ext uri="{BB962C8B-B14F-4D97-AF65-F5344CB8AC3E}">
        <p14:creationId xmlns:p14="http://schemas.microsoft.com/office/powerpoint/2010/main" val="345585341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72C3E151-7215-00A5-2AFC-2EDF7ECF9FCC}"/>
              </a:ext>
            </a:extLst>
          </p:cNvPr>
          <p:cNvSpPr>
            <a:spLocks noGrp="1"/>
          </p:cNvSpPr>
          <p:nvPr>
            <p:ph type="title"/>
          </p:nvPr>
        </p:nvSpPr>
        <p:spPr>
          <a:ln>
            <a:noFill/>
          </a:ln>
        </p:spPr>
        <p:txBody>
          <a:bodyPr/>
          <a:lstStyle/>
          <a:p>
            <a:r>
              <a:rPr lang="he-IL" dirty="0"/>
              <a:t>ויש עוד!</a:t>
            </a:r>
          </a:p>
        </p:txBody>
      </p:sp>
      <p:sp>
        <p:nvSpPr>
          <p:cNvPr id="3" name="מציין מיקום טקסט 2">
            <a:extLst>
              <a:ext uri="{FF2B5EF4-FFF2-40B4-BE49-F238E27FC236}">
                <a16:creationId xmlns:a16="http://schemas.microsoft.com/office/drawing/2014/main" id="{B271B837-15B2-6017-87D4-6FF7F2206494}"/>
              </a:ext>
            </a:extLst>
          </p:cNvPr>
          <p:cNvSpPr>
            <a:spLocks noGrp="1"/>
          </p:cNvSpPr>
          <p:nvPr>
            <p:ph type="body" idx="1"/>
          </p:nvPr>
        </p:nvSpPr>
        <p:spPr>
          <a:xfrm>
            <a:off x="2695194" y="3433064"/>
            <a:ext cx="6801612" cy="1265082"/>
          </a:xfrm>
        </p:spPr>
        <p:txBody>
          <a:bodyPr/>
          <a:lstStyle/>
          <a:p>
            <a:r>
              <a:rPr lang="he-IL" dirty="0"/>
              <a:t>אבל לבינתיים זה מספיק... (:</a:t>
            </a:r>
          </a:p>
        </p:txBody>
      </p:sp>
      <p:sp>
        <p:nvSpPr>
          <p:cNvPr id="4" name="מציין מיקום של תאריך 3">
            <a:extLst>
              <a:ext uri="{FF2B5EF4-FFF2-40B4-BE49-F238E27FC236}">
                <a16:creationId xmlns:a16="http://schemas.microsoft.com/office/drawing/2014/main" id="{F4679BF8-9CE6-E2E1-3A4A-572D1F4C99AF}"/>
              </a:ext>
            </a:extLst>
          </p:cNvPr>
          <p:cNvSpPr>
            <a:spLocks noGrp="1"/>
          </p:cNvSpPr>
          <p:nvPr>
            <p:ph type="dt" sz="half" idx="10"/>
          </p:nvPr>
        </p:nvSpPr>
        <p:spPr/>
        <p:txBody>
          <a:bodyPr/>
          <a:lstStyle/>
          <a:p>
            <a:fld id="{F5B9251E-B6AD-4B58-B785-564CBBFBE742}" type="datetime9">
              <a:rPr lang="he-IL" smtClean="0"/>
              <a:t>16 אוגוסט, 2022</a:t>
            </a:fld>
            <a:endParaRPr lang="en-US" dirty="0"/>
          </a:p>
        </p:txBody>
      </p:sp>
      <p:sp>
        <p:nvSpPr>
          <p:cNvPr id="5" name="מציין מיקום של כותרת תחתונה 4">
            <a:extLst>
              <a:ext uri="{FF2B5EF4-FFF2-40B4-BE49-F238E27FC236}">
                <a16:creationId xmlns:a16="http://schemas.microsoft.com/office/drawing/2014/main" id="{B3FFC563-D845-7293-3DB7-194A0606CF1A}"/>
              </a:ext>
            </a:extLst>
          </p:cNvPr>
          <p:cNvSpPr>
            <a:spLocks noGrp="1"/>
          </p:cNvSpPr>
          <p:nvPr>
            <p:ph type="ftr" sz="quarter" idx="11"/>
          </p:nvPr>
        </p:nvSpPr>
        <p:spPr/>
        <p:txBody>
          <a:bodyPr/>
          <a:lstStyle/>
          <a:p>
            <a:r>
              <a:rPr lang="he-IL"/>
              <a:t>אלון קרימגנד</a:t>
            </a:r>
            <a:endParaRPr lang="en-US" dirty="0"/>
          </a:p>
        </p:txBody>
      </p:sp>
      <p:sp>
        <p:nvSpPr>
          <p:cNvPr id="6" name="מציין מיקום של מספר שקופית 5">
            <a:extLst>
              <a:ext uri="{FF2B5EF4-FFF2-40B4-BE49-F238E27FC236}">
                <a16:creationId xmlns:a16="http://schemas.microsoft.com/office/drawing/2014/main" id="{99E0CAA5-5288-3558-2E23-4334211345D7}"/>
              </a:ext>
            </a:extLst>
          </p:cNvPr>
          <p:cNvSpPr>
            <a:spLocks noGrp="1"/>
          </p:cNvSpPr>
          <p:nvPr>
            <p:ph type="sldNum" sz="quarter" idx="12"/>
          </p:nvPr>
        </p:nvSpPr>
        <p:spPr/>
        <p:txBody>
          <a:bodyPr/>
          <a:lstStyle/>
          <a:p>
            <a:fld id="{8A7A6979-0714-4377-B894-6BE4C2D6E202}" type="slidenum">
              <a:rPr lang="en-US" smtClean="0"/>
              <a:pPr/>
              <a:t>36</a:t>
            </a:fld>
            <a:endParaRPr lang="en-US" dirty="0"/>
          </a:p>
        </p:txBody>
      </p:sp>
    </p:spTree>
    <p:extLst>
      <p:ext uri="{BB962C8B-B14F-4D97-AF65-F5344CB8AC3E}">
        <p14:creationId xmlns:p14="http://schemas.microsoft.com/office/powerpoint/2010/main" val="123259084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53F797-9095-8116-66C9-E37F838168FA}"/>
              </a:ext>
            </a:extLst>
          </p:cNvPr>
          <p:cNvSpPr>
            <a:spLocks noGrp="1"/>
          </p:cNvSpPr>
          <p:nvPr>
            <p:ph type="title"/>
          </p:nvPr>
        </p:nvSpPr>
        <p:spPr/>
        <p:txBody>
          <a:bodyPr/>
          <a:lstStyle/>
          <a:p>
            <a:r>
              <a:rPr lang="en-US" dirty="0"/>
              <a:t>Union find</a:t>
            </a:r>
            <a:endParaRPr lang="he-IL" dirty="0"/>
          </a:p>
        </p:txBody>
      </p:sp>
      <p:sp>
        <p:nvSpPr>
          <p:cNvPr id="3" name="Text Placeholder 2">
            <a:extLst>
              <a:ext uri="{FF2B5EF4-FFF2-40B4-BE49-F238E27FC236}">
                <a16:creationId xmlns:a16="http://schemas.microsoft.com/office/drawing/2014/main" id="{853F683D-F134-FB03-E37F-B6F8713C41C9}"/>
              </a:ext>
            </a:extLst>
          </p:cNvPr>
          <p:cNvSpPr>
            <a:spLocks noGrp="1"/>
          </p:cNvSpPr>
          <p:nvPr>
            <p:ph type="body" idx="1"/>
          </p:nvPr>
        </p:nvSpPr>
        <p:spPr/>
        <p:txBody>
          <a:bodyPr/>
          <a:lstStyle/>
          <a:p>
            <a:endParaRPr lang="he-IL"/>
          </a:p>
        </p:txBody>
      </p:sp>
      <p:sp>
        <p:nvSpPr>
          <p:cNvPr id="4" name="Date Placeholder 3">
            <a:extLst>
              <a:ext uri="{FF2B5EF4-FFF2-40B4-BE49-F238E27FC236}">
                <a16:creationId xmlns:a16="http://schemas.microsoft.com/office/drawing/2014/main" id="{574AC5D6-81AF-0A98-085E-FC107A56C5F5}"/>
              </a:ext>
            </a:extLst>
          </p:cNvPr>
          <p:cNvSpPr>
            <a:spLocks noGrp="1"/>
          </p:cNvSpPr>
          <p:nvPr>
            <p:ph type="dt" sz="half" idx="10"/>
          </p:nvPr>
        </p:nvSpPr>
        <p:spPr/>
        <p:txBody>
          <a:bodyPr/>
          <a:lstStyle/>
          <a:p>
            <a:fld id="{F5B9251E-B6AD-4B58-B785-564CBBFBE742}" type="datetime9">
              <a:rPr lang="he-IL" smtClean="0"/>
              <a:t>16 אוגוסט, 2022</a:t>
            </a:fld>
            <a:endParaRPr lang="en-US" dirty="0"/>
          </a:p>
        </p:txBody>
      </p:sp>
      <p:sp>
        <p:nvSpPr>
          <p:cNvPr id="5" name="Footer Placeholder 4">
            <a:extLst>
              <a:ext uri="{FF2B5EF4-FFF2-40B4-BE49-F238E27FC236}">
                <a16:creationId xmlns:a16="http://schemas.microsoft.com/office/drawing/2014/main" id="{B15C4208-5634-5B7B-9C1C-BBFB9664CC2E}"/>
              </a:ext>
            </a:extLst>
          </p:cNvPr>
          <p:cNvSpPr>
            <a:spLocks noGrp="1"/>
          </p:cNvSpPr>
          <p:nvPr>
            <p:ph type="ftr" sz="quarter" idx="11"/>
          </p:nvPr>
        </p:nvSpPr>
        <p:spPr/>
        <p:txBody>
          <a:bodyPr/>
          <a:lstStyle/>
          <a:p>
            <a:r>
              <a:rPr lang="he-IL" dirty="0"/>
              <a:t>אלון </a:t>
            </a:r>
            <a:r>
              <a:rPr lang="he-IL" dirty="0" err="1"/>
              <a:t>קרימגנד</a:t>
            </a:r>
            <a:endParaRPr lang="en-US" dirty="0"/>
          </a:p>
        </p:txBody>
      </p:sp>
      <p:sp>
        <p:nvSpPr>
          <p:cNvPr id="6" name="Slide Number Placeholder 5">
            <a:extLst>
              <a:ext uri="{FF2B5EF4-FFF2-40B4-BE49-F238E27FC236}">
                <a16:creationId xmlns:a16="http://schemas.microsoft.com/office/drawing/2014/main" id="{B7E629DF-646F-DA9E-DD7B-80F86A802262}"/>
              </a:ext>
            </a:extLst>
          </p:cNvPr>
          <p:cNvSpPr>
            <a:spLocks noGrp="1"/>
          </p:cNvSpPr>
          <p:nvPr>
            <p:ph type="sldNum" sz="quarter" idx="12"/>
          </p:nvPr>
        </p:nvSpPr>
        <p:spPr/>
        <p:txBody>
          <a:bodyPr/>
          <a:lstStyle/>
          <a:p>
            <a:fld id="{8A7A6979-0714-4377-B894-6BE4C2D6E202}" type="slidenum">
              <a:rPr lang="en-US" smtClean="0"/>
              <a:pPr/>
              <a:t>37</a:t>
            </a:fld>
            <a:endParaRPr lang="en-US" dirty="0"/>
          </a:p>
        </p:txBody>
      </p:sp>
    </p:spTree>
    <p:extLst>
      <p:ext uri="{BB962C8B-B14F-4D97-AF65-F5344CB8AC3E}">
        <p14:creationId xmlns:p14="http://schemas.microsoft.com/office/powerpoint/2010/main" val="88507354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a:extLst>
              <a:ext uri="{FF2B5EF4-FFF2-40B4-BE49-F238E27FC236}">
                <a16:creationId xmlns:a16="http://schemas.microsoft.com/office/drawing/2014/main" id="{5B33BA82-5295-8AFC-4D88-13077F463B18}"/>
              </a:ext>
            </a:extLst>
          </p:cNvPr>
          <p:cNvSpPr>
            <a:spLocks noGrp="1"/>
          </p:cNvSpPr>
          <p:nvPr>
            <p:ph idx="1"/>
          </p:nvPr>
        </p:nvSpPr>
        <p:spPr/>
        <p:txBody>
          <a:bodyPr/>
          <a:lstStyle/>
          <a:p>
            <a:r>
              <a:rPr lang="en-US" dirty="0"/>
              <a:t>Union Find</a:t>
            </a:r>
            <a:r>
              <a:rPr lang="he-IL" dirty="0"/>
              <a:t>, או בשמו הנוסף </a:t>
            </a:r>
            <a:r>
              <a:rPr lang="en-US" dirty="0"/>
              <a:t>DSU – Disjoint Set Union</a:t>
            </a:r>
            <a:r>
              <a:rPr lang="he-IL" dirty="0"/>
              <a:t>, הוא מבנה נתונים המאפשר תחזוקה של קבוצות, כך שלכל קבוצה יש נציג בודד. המבנה הבסיסי תומך בפעולות הבאות:</a:t>
            </a:r>
          </a:p>
          <a:p>
            <a:pPr lvl="1"/>
            <a:r>
              <a:rPr lang="en-US" dirty="0"/>
              <a:t>Make-set(x)</a:t>
            </a:r>
            <a:r>
              <a:rPr lang="he-IL" dirty="0"/>
              <a:t>: צור קבוצה חדשה שהנציג שלה הוא </a:t>
            </a:r>
            <a:r>
              <a:rPr lang="en-US" dirty="0"/>
              <a:t>x</a:t>
            </a:r>
            <a:r>
              <a:rPr lang="he-IL" dirty="0"/>
              <a:t>.</a:t>
            </a:r>
            <a:endParaRPr lang="en-US" dirty="0"/>
          </a:p>
          <a:p>
            <a:pPr lvl="1"/>
            <a:r>
              <a:rPr lang="en-US" dirty="0"/>
              <a:t>Find-root(x)</a:t>
            </a:r>
            <a:r>
              <a:rPr lang="he-IL" dirty="0"/>
              <a:t>: מצא את הנציג של הקבוצה בה נמצא </a:t>
            </a:r>
            <a:r>
              <a:rPr lang="en-US" dirty="0"/>
              <a:t>x</a:t>
            </a:r>
            <a:r>
              <a:rPr lang="he-IL" dirty="0"/>
              <a:t>.</a:t>
            </a:r>
          </a:p>
          <a:p>
            <a:pPr lvl="1"/>
            <a:r>
              <a:rPr lang="en-US" dirty="0"/>
              <a:t>Union(</a:t>
            </a:r>
            <a:r>
              <a:rPr lang="en-US" dirty="0" err="1"/>
              <a:t>x,y</a:t>
            </a:r>
            <a:r>
              <a:rPr lang="en-US" dirty="0"/>
              <a:t>)</a:t>
            </a:r>
            <a:r>
              <a:rPr lang="he-IL" dirty="0"/>
              <a:t>: אחד את הקבוצות שהנציגים שלהן הן </a:t>
            </a:r>
            <a:r>
              <a:rPr lang="en-US" dirty="0" err="1"/>
              <a:t>x,y</a:t>
            </a:r>
            <a:r>
              <a:rPr lang="he-IL" dirty="0"/>
              <a:t>.</a:t>
            </a:r>
          </a:p>
          <a:p>
            <a:pPr lvl="1"/>
            <a:endParaRPr lang="he-IL" dirty="0"/>
          </a:p>
          <a:p>
            <a:pPr marL="228600" lvl="1" indent="0">
              <a:buNone/>
            </a:pPr>
            <a:endParaRPr lang="he-IL" dirty="0"/>
          </a:p>
        </p:txBody>
      </p:sp>
      <p:sp>
        <p:nvSpPr>
          <p:cNvPr id="7" name="Title 6">
            <a:extLst>
              <a:ext uri="{FF2B5EF4-FFF2-40B4-BE49-F238E27FC236}">
                <a16:creationId xmlns:a16="http://schemas.microsoft.com/office/drawing/2014/main" id="{9CB4E778-93CC-33A0-00D5-7C734E4F9EAB}"/>
              </a:ext>
            </a:extLst>
          </p:cNvPr>
          <p:cNvSpPr>
            <a:spLocks noGrp="1"/>
          </p:cNvSpPr>
          <p:nvPr>
            <p:ph type="title"/>
          </p:nvPr>
        </p:nvSpPr>
        <p:spPr/>
        <p:txBody>
          <a:bodyPr>
            <a:normAutofit fontScale="90000"/>
          </a:bodyPr>
          <a:lstStyle/>
          <a:p>
            <a:r>
              <a:rPr lang="en-US" dirty="0"/>
              <a:t>Union find</a:t>
            </a:r>
            <a:endParaRPr lang="he-IL" dirty="0"/>
          </a:p>
        </p:txBody>
      </p:sp>
      <p:sp>
        <p:nvSpPr>
          <p:cNvPr id="4" name="Date Placeholder 3">
            <a:extLst>
              <a:ext uri="{FF2B5EF4-FFF2-40B4-BE49-F238E27FC236}">
                <a16:creationId xmlns:a16="http://schemas.microsoft.com/office/drawing/2014/main" id="{E58D87CE-AB2D-782E-69E9-8D4EA3F232B7}"/>
              </a:ext>
            </a:extLst>
          </p:cNvPr>
          <p:cNvSpPr>
            <a:spLocks noGrp="1"/>
          </p:cNvSpPr>
          <p:nvPr>
            <p:ph type="dt" sz="half" idx="10"/>
          </p:nvPr>
        </p:nvSpPr>
        <p:spPr/>
        <p:txBody>
          <a:bodyPr/>
          <a:lstStyle/>
          <a:p>
            <a:fld id="{F5B9251E-B6AD-4B58-B785-564CBBFBE742}" type="datetime9">
              <a:rPr lang="he-IL" smtClean="0"/>
              <a:t>16 אוגוסט, 2022</a:t>
            </a:fld>
            <a:endParaRPr lang="en-US" dirty="0"/>
          </a:p>
        </p:txBody>
      </p:sp>
      <p:sp>
        <p:nvSpPr>
          <p:cNvPr id="5" name="Footer Placeholder 4">
            <a:extLst>
              <a:ext uri="{FF2B5EF4-FFF2-40B4-BE49-F238E27FC236}">
                <a16:creationId xmlns:a16="http://schemas.microsoft.com/office/drawing/2014/main" id="{2EDDE8F0-889F-042D-055F-A7DE4EC44D69}"/>
              </a:ext>
            </a:extLst>
          </p:cNvPr>
          <p:cNvSpPr>
            <a:spLocks noGrp="1"/>
          </p:cNvSpPr>
          <p:nvPr>
            <p:ph type="ftr" sz="quarter" idx="11"/>
          </p:nvPr>
        </p:nvSpPr>
        <p:spPr/>
        <p:txBody>
          <a:bodyPr/>
          <a:lstStyle/>
          <a:p>
            <a:r>
              <a:rPr lang="he-IL"/>
              <a:t>אלון קרימגנד</a:t>
            </a:r>
            <a:endParaRPr lang="en-US" dirty="0"/>
          </a:p>
        </p:txBody>
      </p:sp>
      <p:sp>
        <p:nvSpPr>
          <p:cNvPr id="6" name="Slide Number Placeholder 5">
            <a:extLst>
              <a:ext uri="{FF2B5EF4-FFF2-40B4-BE49-F238E27FC236}">
                <a16:creationId xmlns:a16="http://schemas.microsoft.com/office/drawing/2014/main" id="{8B2941D5-A45F-14EE-EA4B-61260EF4F87D}"/>
              </a:ext>
            </a:extLst>
          </p:cNvPr>
          <p:cNvSpPr>
            <a:spLocks noGrp="1"/>
          </p:cNvSpPr>
          <p:nvPr>
            <p:ph type="sldNum" sz="quarter" idx="12"/>
          </p:nvPr>
        </p:nvSpPr>
        <p:spPr/>
        <p:txBody>
          <a:bodyPr/>
          <a:lstStyle/>
          <a:p>
            <a:fld id="{8A7A6979-0714-4377-B894-6BE4C2D6E202}" type="slidenum">
              <a:rPr lang="en-US" smtClean="0"/>
              <a:pPr/>
              <a:t>38</a:t>
            </a:fld>
            <a:endParaRPr lang="en-US" dirty="0"/>
          </a:p>
        </p:txBody>
      </p:sp>
    </p:spTree>
    <p:extLst>
      <p:ext uri="{BB962C8B-B14F-4D97-AF65-F5344CB8AC3E}">
        <p14:creationId xmlns:p14="http://schemas.microsoft.com/office/powerpoint/2010/main" val="83795876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D8B89FC7-B0C1-18EC-2417-B04B36CC674C}"/>
                  </a:ext>
                </a:extLst>
              </p:cNvPr>
              <p:cNvSpPr>
                <a:spLocks noGrp="1"/>
              </p:cNvSpPr>
              <p:nvPr>
                <p:ph idx="1"/>
              </p:nvPr>
            </p:nvSpPr>
            <p:spPr/>
            <p:txBody>
              <a:bodyPr/>
              <a:lstStyle/>
              <a:p>
                <a:r>
                  <a:rPr lang="he-IL" dirty="0"/>
                  <a:t>ישנן כמה דרכים לממש את מבנה הנתונים הזה, וכל דרך נותנת סיבוכיות שונה לכל פעולה. הפתרון האחרון שמוצג בקורס מבני נתונים הוא הפתרון הבא:</a:t>
                </a:r>
              </a:p>
              <a:p>
                <a:pPr lvl="1"/>
                <a:r>
                  <a:rPr lang="he-IL" dirty="0"/>
                  <a:t>נחזיק לכל איבר מצביע ל"הורה" שלו, או לעצמו אם הוא הנציג. בנוסף, נחזיק לכל קבוצה את גודל הקבוצה.</a:t>
                </a:r>
              </a:p>
              <a:p>
                <a:pPr lvl="1"/>
                <a:r>
                  <a:rPr lang="he-IL" dirty="0"/>
                  <a:t>כדי למצוא את הנציג של הקבוצה, נטייל על המצביעים להורים, עד שנגיע לאיבר שמצביע לעצמו. לאחר מכן, נכווץ את המסלול בכך שנגרום לכל איבר שהיה במסלול להצביע ישירות לנציג. בכך נוודא שבקריאות הבאות למציאת נציג בתתי העצים האלו, נצטרך לטייל על פחות קשתות.</a:t>
                </a:r>
              </a:p>
              <a:p>
                <a:pPr lvl="1"/>
                <a:r>
                  <a:rPr lang="he-IL" dirty="0"/>
                  <a:t>כדי לאחד שתי קבוצות, נוסיף מצביע מהקבוצה הקטנה יותר לקבוצה הגדולה יותר. בכך נוודא שפחות צמתים יצטרכו לטייל על הקשת הנוספת הזו.</a:t>
                </a:r>
              </a:p>
              <a:p>
                <a:r>
                  <a:rPr lang="he-IL" dirty="0"/>
                  <a:t>הסיבוכיות לכל פעולה יוצאת </a:t>
                </a:r>
                <a14:m>
                  <m:oMath xmlns:m="http://schemas.openxmlformats.org/officeDocument/2006/math">
                    <m:r>
                      <a:rPr lang="en-US" b="0" i="1" smtClean="0">
                        <a:latin typeface="Cambria Math" panose="02040503050406030204" pitchFamily="18" charset="0"/>
                      </a:rPr>
                      <m:t>𝑂</m:t>
                    </m:r>
                    <m:d>
                      <m:dPr>
                        <m:ctrlPr>
                          <a:rPr lang="en-US" b="0" i="1" smtClean="0">
                            <a:latin typeface="Cambria Math" panose="02040503050406030204" pitchFamily="18" charset="0"/>
                          </a:rPr>
                        </m:ctrlPr>
                      </m:dPr>
                      <m:e>
                        <m:r>
                          <a:rPr lang="en-US" b="0" i="1" smtClean="0">
                            <a:latin typeface="Cambria Math" panose="02040503050406030204" pitchFamily="18" charset="0"/>
                          </a:rPr>
                          <m:t>𝛼</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e>
                        </m:d>
                      </m:e>
                    </m:d>
                  </m:oMath>
                </a14:m>
                <a:r>
                  <a:rPr lang="he-IL" dirty="0"/>
                  <a:t>, כאשר </a:t>
                </a:r>
                <a14:m>
                  <m:oMath xmlns:m="http://schemas.openxmlformats.org/officeDocument/2006/math">
                    <m:r>
                      <a:rPr lang="en-US" b="0" i="1" smtClean="0">
                        <a:latin typeface="Cambria Math" panose="02040503050406030204" pitchFamily="18" charset="0"/>
                      </a:rPr>
                      <m:t>𝛼</m:t>
                    </m:r>
                  </m:oMath>
                </a14:m>
                <a:r>
                  <a:rPr lang="he-IL" dirty="0"/>
                  <a:t> זו פונקציית אקרמן ההפוכה. פונקציה זו היא למעשה פחות מ5 לכל ערך פרקטי של </a:t>
                </a:r>
                <a14:m>
                  <m:oMath xmlns:m="http://schemas.openxmlformats.org/officeDocument/2006/math">
                    <m:r>
                      <a:rPr lang="en-US" b="0" i="1" smtClean="0">
                        <a:latin typeface="Cambria Math" panose="02040503050406030204" pitchFamily="18" charset="0"/>
                      </a:rPr>
                      <m:t>𝑛</m:t>
                    </m:r>
                  </m:oMath>
                </a14:m>
                <a:r>
                  <a:rPr lang="he-IL" dirty="0"/>
                  <a:t>! </a:t>
                </a:r>
              </a:p>
              <a:p>
                <a:pPr lvl="1"/>
                <a:endParaRPr lang="he-IL" dirty="0"/>
              </a:p>
            </p:txBody>
          </p:sp>
        </mc:Choice>
        <mc:Fallback xmlns="">
          <p:sp>
            <p:nvSpPr>
              <p:cNvPr id="2" name="Content Placeholder 1">
                <a:extLst>
                  <a:ext uri="{FF2B5EF4-FFF2-40B4-BE49-F238E27FC236}">
                    <a16:creationId xmlns:a16="http://schemas.microsoft.com/office/drawing/2014/main" id="{D8B89FC7-B0C1-18EC-2417-B04B36CC674C}"/>
                  </a:ext>
                </a:extLst>
              </p:cNvPr>
              <p:cNvSpPr>
                <a:spLocks noGrp="1" noRot="1" noChangeAspect="1" noMove="1" noResize="1" noEditPoints="1" noAdjustHandles="1" noChangeArrowheads="1" noChangeShapeType="1" noTextEdit="1"/>
              </p:cNvSpPr>
              <p:nvPr>
                <p:ph idx="1"/>
              </p:nvPr>
            </p:nvSpPr>
            <p:spPr>
              <a:blipFill>
                <a:blip r:embed="rId2"/>
                <a:stretch>
                  <a:fillRect t="-847" r="-475"/>
                </a:stretch>
              </a:blipFill>
            </p:spPr>
            <p:txBody>
              <a:bodyPr/>
              <a:lstStyle/>
              <a:p>
                <a:r>
                  <a:rPr lang="he-IL">
                    <a:noFill/>
                  </a:rPr>
                  <a:t> </a:t>
                </a:r>
              </a:p>
            </p:txBody>
          </p:sp>
        </mc:Fallback>
      </mc:AlternateContent>
      <p:sp>
        <p:nvSpPr>
          <p:cNvPr id="3" name="Title 2">
            <a:extLst>
              <a:ext uri="{FF2B5EF4-FFF2-40B4-BE49-F238E27FC236}">
                <a16:creationId xmlns:a16="http://schemas.microsoft.com/office/drawing/2014/main" id="{EA494D55-E1D6-7469-2188-60E631990983}"/>
              </a:ext>
            </a:extLst>
          </p:cNvPr>
          <p:cNvSpPr>
            <a:spLocks noGrp="1"/>
          </p:cNvSpPr>
          <p:nvPr>
            <p:ph type="title"/>
          </p:nvPr>
        </p:nvSpPr>
        <p:spPr/>
        <p:txBody>
          <a:bodyPr>
            <a:normAutofit fontScale="90000"/>
          </a:bodyPr>
          <a:lstStyle/>
          <a:p>
            <a:r>
              <a:rPr lang="en-US" dirty="0"/>
              <a:t>Union find</a:t>
            </a:r>
            <a:r>
              <a:rPr lang="he-IL" dirty="0"/>
              <a:t> - תזכורת</a:t>
            </a:r>
          </a:p>
        </p:txBody>
      </p:sp>
      <p:sp>
        <p:nvSpPr>
          <p:cNvPr id="4" name="Date Placeholder 3">
            <a:extLst>
              <a:ext uri="{FF2B5EF4-FFF2-40B4-BE49-F238E27FC236}">
                <a16:creationId xmlns:a16="http://schemas.microsoft.com/office/drawing/2014/main" id="{35E49A40-AFC5-9850-85A5-F949AA53D895}"/>
              </a:ext>
            </a:extLst>
          </p:cNvPr>
          <p:cNvSpPr>
            <a:spLocks noGrp="1"/>
          </p:cNvSpPr>
          <p:nvPr>
            <p:ph type="dt" sz="half" idx="10"/>
          </p:nvPr>
        </p:nvSpPr>
        <p:spPr/>
        <p:txBody>
          <a:bodyPr/>
          <a:lstStyle/>
          <a:p>
            <a:fld id="{25F6CA1C-6C15-4B85-9538-4C1A559A5D17}" type="datetime9">
              <a:rPr lang="he-IL" smtClean="0"/>
              <a:t>16 אוגוסט, 2022</a:t>
            </a:fld>
            <a:endParaRPr lang="en-US" dirty="0"/>
          </a:p>
        </p:txBody>
      </p:sp>
      <p:sp>
        <p:nvSpPr>
          <p:cNvPr id="5" name="Footer Placeholder 4">
            <a:extLst>
              <a:ext uri="{FF2B5EF4-FFF2-40B4-BE49-F238E27FC236}">
                <a16:creationId xmlns:a16="http://schemas.microsoft.com/office/drawing/2014/main" id="{FB67EB5F-9F32-5EB0-91AF-B363B892AAEB}"/>
              </a:ext>
            </a:extLst>
          </p:cNvPr>
          <p:cNvSpPr>
            <a:spLocks noGrp="1"/>
          </p:cNvSpPr>
          <p:nvPr>
            <p:ph type="ftr" sz="quarter" idx="11"/>
          </p:nvPr>
        </p:nvSpPr>
        <p:spPr/>
        <p:txBody>
          <a:bodyPr/>
          <a:lstStyle/>
          <a:p>
            <a:r>
              <a:rPr lang="he-IL"/>
              <a:t>אלון קרימגנד</a:t>
            </a:r>
            <a:endParaRPr lang="en-US" dirty="0"/>
          </a:p>
        </p:txBody>
      </p:sp>
      <p:sp>
        <p:nvSpPr>
          <p:cNvPr id="6" name="Slide Number Placeholder 5">
            <a:extLst>
              <a:ext uri="{FF2B5EF4-FFF2-40B4-BE49-F238E27FC236}">
                <a16:creationId xmlns:a16="http://schemas.microsoft.com/office/drawing/2014/main" id="{306AE8D4-8627-51A3-E7E0-093D9EFBB52D}"/>
              </a:ext>
            </a:extLst>
          </p:cNvPr>
          <p:cNvSpPr>
            <a:spLocks noGrp="1"/>
          </p:cNvSpPr>
          <p:nvPr>
            <p:ph type="sldNum" sz="quarter" idx="12"/>
          </p:nvPr>
        </p:nvSpPr>
        <p:spPr/>
        <p:txBody>
          <a:bodyPr/>
          <a:lstStyle/>
          <a:p>
            <a:fld id="{8A7A6979-0714-4377-B894-6BE4C2D6E202}" type="slidenum">
              <a:rPr lang="en-US" smtClean="0"/>
              <a:pPr/>
              <a:t>39</a:t>
            </a:fld>
            <a:endParaRPr lang="en-US" dirty="0"/>
          </a:p>
        </p:txBody>
      </p:sp>
    </p:spTree>
    <p:extLst>
      <p:ext uri="{BB962C8B-B14F-4D97-AF65-F5344CB8AC3E}">
        <p14:creationId xmlns:p14="http://schemas.microsoft.com/office/powerpoint/2010/main" val="32594224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תוכן 1">
            <a:extLst>
              <a:ext uri="{FF2B5EF4-FFF2-40B4-BE49-F238E27FC236}">
                <a16:creationId xmlns:a16="http://schemas.microsoft.com/office/drawing/2014/main" id="{BE3E64AF-C7F4-E238-B477-D2DCBDD39F98}"/>
              </a:ext>
            </a:extLst>
          </p:cNvPr>
          <p:cNvSpPr>
            <a:spLocks noGrp="1"/>
          </p:cNvSpPr>
          <p:nvPr>
            <p:ph sz="half" idx="1"/>
          </p:nvPr>
        </p:nvSpPr>
        <p:spPr/>
        <p:txBody>
          <a:bodyPr anchor="ctr">
            <a:normAutofit/>
          </a:bodyPr>
          <a:lstStyle/>
          <a:p>
            <a:pPr marL="0" indent="0" algn="l" rtl="0">
              <a:buNone/>
            </a:pPr>
            <a:r>
              <a:rPr lang="en-US" sz="1200" b="0" dirty="0">
                <a:solidFill>
                  <a:srgbClr val="FFAE57"/>
                </a:solidFill>
                <a:effectLst/>
                <a:latin typeface="Consolas" panose="020B0609020204030204" pitchFamily="49" charset="0"/>
              </a:rPr>
              <a:t>#include</a:t>
            </a:r>
            <a:r>
              <a:rPr lang="en-US" sz="1200" b="0" dirty="0">
                <a:solidFill>
                  <a:srgbClr val="D9D7CE"/>
                </a:solidFill>
                <a:effectLst/>
                <a:latin typeface="Consolas" panose="020B0609020204030204" pitchFamily="49" charset="0"/>
              </a:rPr>
              <a:t> </a:t>
            </a:r>
            <a:r>
              <a:rPr lang="en-US" sz="1200" b="0" dirty="0">
                <a:solidFill>
                  <a:srgbClr val="BAE67E"/>
                </a:solidFill>
                <a:effectLst/>
                <a:latin typeface="Consolas" panose="020B0609020204030204" pitchFamily="49" charset="0"/>
              </a:rPr>
              <a:t>&lt;bits/</a:t>
            </a:r>
            <a:r>
              <a:rPr lang="en-US" sz="1200" b="0" dirty="0" err="1">
                <a:solidFill>
                  <a:srgbClr val="BAE67E"/>
                </a:solidFill>
                <a:effectLst/>
                <a:latin typeface="Consolas" panose="020B0609020204030204" pitchFamily="49" charset="0"/>
              </a:rPr>
              <a:t>stdc</a:t>
            </a:r>
            <a:r>
              <a:rPr lang="en-US" sz="1200" b="0" dirty="0">
                <a:solidFill>
                  <a:srgbClr val="BAE67E"/>
                </a:solidFill>
                <a:effectLst/>
                <a:latin typeface="Consolas" panose="020B0609020204030204" pitchFamily="49" charset="0"/>
              </a:rPr>
              <a:t>++.h&gt;</a:t>
            </a:r>
            <a:endParaRPr lang="en-US" sz="1200" b="0" dirty="0">
              <a:solidFill>
                <a:srgbClr val="D9D7CE"/>
              </a:solidFill>
              <a:effectLst/>
              <a:latin typeface="Consolas" panose="020B0609020204030204" pitchFamily="49" charset="0"/>
            </a:endParaRPr>
          </a:p>
          <a:p>
            <a:pPr marL="0" indent="0" algn="l" rtl="0">
              <a:buNone/>
            </a:pPr>
            <a:r>
              <a:rPr lang="en-US" sz="1200" b="0" dirty="0">
                <a:solidFill>
                  <a:srgbClr val="FFAE57"/>
                </a:solidFill>
                <a:effectLst/>
                <a:latin typeface="Consolas" panose="020B0609020204030204" pitchFamily="49" charset="0"/>
              </a:rPr>
              <a:t>using</a:t>
            </a:r>
            <a:r>
              <a:rPr lang="en-US" sz="1200" b="0" dirty="0">
                <a:solidFill>
                  <a:srgbClr val="D9D7CE"/>
                </a:solidFill>
                <a:effectLst/>
                <a:latin typeface="Consolas" panose="020B0609020204030204" pitchFamily="49" charset="0"/>
              </a:rPr>
              <a:t> </a:t>
            </a:r>
            <a:r>
              <a:rPr lang="en-US" sz="1200" b="0" dirty="0">
                <a:solidFill>
                  <a:srgbClr val="FFAE57"/>
                </a:solidFill>
                <a:effectLst/>
                <a:latin typeface="Consolas" panose="020B0609020204030204" pitchFamily="49" charset="0"/>
              </a:rPr>
              <a:t>namespace</a:t>
            </a:r>
            <a:r>
              <a:rPr lang="en-US" sz="1200" b="0" dirty="0">
                <a:solidFill>
                  <a:srgbClr val="D9D7CE"/>
                </a:solidFill>
                <a:effectLst/>
                <a:latin typeface="Consolas" panose="020B0609020204030204" pitchFamily="49" charset="0"/>
              </a:rPr>
              <a:t> std;</a:t>
            </a:r>
          </a:p>
          <a:p>
            <a:pPr marL="0" indent="0" algn="l" rtl="0">
              <a:buNone/>
            </a:pPr>
            <a:br>
              <a:rPr lang="en-US" sz="1200" b="0" dirty="0">
                <a:solidFill>
                  <a:srgbClr val="D9D7CE"/>
                </a:solidFill>
                <a:effectLst/>
                <a:latin typeface="Consolas" panose="020B0609020204030204" pitchFamily="49" charset="0"/>
              </a:rPr>
            </a:br>
            <a:r>
              <a:rPr lang="en-US" sz="1200" b="0" dirty="0">
                <a:solidFill>
                  <a:srgbClr val="D9D7CE"/>
                </a:solidFill>
                <a:effectLst/>
                <a:latin typeface="Consolas" panose="020B0609020204030204" pitchFamily="49" charset="0"/>
              </a:rPr>
              <a:t>pair&lt;</a:t>
            </a:r>
            <a:r>
              <a:rPr lang="en-US" sz="1200" b="0" dirty="0">
                <a:solidFill>
                  <a:srgbClr val="FFAE57"/>
                </a:solidFill>
                <a:effectLst/>
                <a:latin typeface="Consolas" panose="020B0609020204030204" pitchFamily="49" charset="0"/>
              </a:rPr>
              <a:t>int</a:t>
            </a:r>
            <a:r>
              <a:rPr lang="en-US" sz="1200" b="0" dirty="0">
                <a:solidFill>
                  <a:srgbClr val="D9D7CE"/>
                </a:solidFill>
                <a:effectLst/>
                <a:latin typeface="Consolas" panose="020B0609020204030204" pitchFamily="49" charset="0"/>
              </a:rPr>
              <a:t>, </a:t>
            </a:r>
            <a:r>
              <a:rPr lang="en-US" sz="1200" b="0" dirty="0">
                <a:solidFill>
                  <a:srgbClr val="FFAE57"/>
                </a:solidFill>
                <a:effectLst/>
                <a:latin typeface="Consolas" panose="020B0609020204030204" pitchFamily="49" charset="0"/>
              </a:rPr>
              <a:t>int</a:t>
            </a:r>
            <a:r>
              <a:rPr lang="en-US" sz="1200" b="0" dirty="0">
                <a:solidFill>
                  <a:srgbClr val="D9D7CE"/>
                </a:solidFill>
                <a:effectLst/>
                <a:latin typeface="Consolas" panose="020B0609020204030204" pitchFamily="49" charset="0"/>
              </a:rPr>
              <a:t>&gt; </a:t>
            </a:r>
            <a:r>
              <a:rPr lang="en-US" sz="1200" b="0" dirty="0">
                <a:solidFill>
                  <a:srgbClr val="FFD580"/>
                </a:solidFill>
                <a:effectLst/>
                <a:latin typeface="Consolas" panose="020B0609020204030204" pitchFamily="49" charset="0"/>
              </a:rPr>
              <a:t>minmax</a:t>
            </a:r>
            <a:r>
              <a:rPr lang="en-US" sz="1200" b="0" dirty="0">
                <a:solidFill>
                  <a:srgbClr val="D9D7CE"/>
                </a:solidFill>
                <a:effectLst/>
                <a:latin typeface="Consolas" panose="020B0609020204030204" pitchFamily="49" charset="0"/>
              </a:rPr>
              <a:t>(</a:t>
            </a:r>
            <a:r>
              <a:rPr lang="en-US" sz="1200" b="0" dirty="0">
                <a:solidFill>
                  <a:srgbClr val="FFAE57"/>
                </a:solidFill>
                <a:effectLst/>
                <a:latin typeface="Consolas" panose="020B0609020204030204" pitchFamily="49" charset="0"/>
              </a:rPr>
              <a:t>int*</a:t>
            </a:r>
            <a:r>
              <a:rPr lang="en-US" sz="1200" b="0" dirty="0">
                <a:solidFill>
                  <a:srgbClr val="D9D7CE"/>
                </a:solidFill>
                <a:effectLst/>
                <a:latin typeface="Consolas" panose="020B0609020204030204" pitchFamily="49" charset="0"/>
              </a:rPr>
              <a:t> </a:t>
            </a:r>
            <a:r>
              <a:rPr lang="en-US" sz="1200" b="0" dirty="0">
                <a:solidFill>
                  <a:srgbClr val="D4BFFF"/>
                </a:solidFill>
                <a:effectLst/>
                <a:latin typeface="Consolas" panose="020B0609020204030204" pitchFamily="49" charset="0"/>
              </a:rPr>
              <a:t>arr</a:t>
            </a:r>
            <a:r>
              <a:rPr lang="en-US" sz="1200" b="0" dirty="0">
                <a:solidFill>
                  <a:srgbClr val="D9D7CE"/>
                </a:solidFill>
                <a:effectLst/>
                <a:latin typeface="Consolas" panose="020B0609020204030204" pitchFamily="49" charset="0"/>
              </a:rPr>
              <a:t>, </a:t>
            </a:r>
            <a:r>
              <a:rPr lang="en-US" sz="1200" b="0" dirty="0">
                <a:solidFill>
                  <a:srgbClr val="FFAE57"/>
                </a:solidFill>
                <a:effectLst/>
                <a:latin typeface="Consolas" panose="020B0609020204030204" pitchFamily="49" charset="0"/>
              </a:rPr>
              <a:t>int</a:t>
            </a:r>
            <a:r>
              <a:rPr lang="en-US" sz="1200" b="0" dirty="0">
                <a:solidFill>
                  <a:srgbClr val="D9D7CE"/>
                </a:solidFill>
                <a:effectLst/>
                <a:latin typeface="Consolas" panose="020B0609020204030204" pitchFamily="49" charset="0"/>
              </a:rPr>
              <a:t> </a:t>
            </a:r>
            <a:r>
              <a:rPr lang="en-US" sz="1200" b="0" dirty="0">
                <a:solidFill>
                  <a:srgbClr val="D4BFFF"/>
                </a:solidFill>
                <a:effectLst/>
                <a:latin typeface="Consolas" panose="020B0609020204030204" pitchFamily="49" charset="0"/>
              </a:rPr>
              <a:t>length</a:t>
            </a:r>
            <a:r>
              <a:rPr lang="en-US" sz="1200" b="0" dirty="0">
                <a:solidFill>
                  <a:srgbClr val="D9D7CE"/>
                </a:solidFill>
                <a:effectLst/>
                <a:latin typeface="Consolas" panose="020B0609020204030204" pitchFamily="49" charset="0"/>
              </a:rPr>
              <a:t>) {</a:t>
            </a:r>
          </a:p>
          <a:p>
            <a:pPr marL="0" indent="0" algn="l" rtl="0">
              <a:buNone/>
            </a:pPr>
            <a:r>
              <a:rPr lang="en-US" sz="1200" b="0" dirty="0">
                <a:solidFill>
                  <a:srgbClr val="D9D7CE"/>
                </a:solidFill>
                <a:effectLst/>
                <a:latin typeface="Consolas" panose="020B0609020204030204" pitchFamily="49" charset="0"/>
              </a:rPr>
              <a:t>    </a:t>
            </a:r>
            <a:r>
              <a:rPr lang="en-US" sz="1200" b="0" dirty="0">
                <a:solidFill>
                  <a:srgbClr val="FFAE57"/>
                </a:solidFill>
                <a:effectLst/>
                <a:latin typeface="Consolas" panose="020B0609020204030204" pitchFamily="49" charset="0"/>
              </a:rPr>
              <a:t>int</a:t>
            </a:r>
            <a:r>
              <a:rPr lang="en-US" sz="1200" b="0" dirty="0">
                <a:solidFill>
                  <a:srgbClr val="D9D7CE"/>
                </a:solidFill>
                <a:effectLst/>
                <a:latin typeface="Consolas" panose="020B0609020204030204" pitchFamily="49" charset="0"/>
              </a:rPr>
              <a:t> min </a:t>
            </a:r>
            <a:r>
              <a:rPr lang="en-US" sz="1200" b="0" dirty="0">
                <a:solidFill>
                  <a:srgbClr val="FFAE57"/>
                </a:solidFill>
                <a:effectLst/>
                <a:latin typeface="Consolas" panose="020B0609020204030204" pitchFamily="49" charset="0"/>
              </a:rPr>
              <a:t>=</a:t>
            </a:r>
            <a:r>
              <a:rPr lang="en-US" sz="1200" b="0" dirty="0">
                <a:solidFill>
                  <a:srgbClr val="D9D7CE"/>
                </a:solidFill>
                <a:effectLst/>
                <a:latin typeface="Consolas" panose="020B0609020204030204" pitchFamily="49" charset="0"/>
              </a:rPr>
              <a:t> </a:t>
            </a:r>
            <a:r>
              <a:rPr lang="en-US" sz="1200" b="0" dirty="0">
                <a:solidFill>
                  <a:srgbClr val="D4BFFF"/>
                </a:solidFill>
                <a:effectLst/>
                <a:latin typeface="Consolas" panose="020B0609020204030204" pitchFamily="49" charset="0"/>
              </a:rPr>
              <a:t>arr</a:t>
            </a:r>
            <a:r>
              <a:rPr lang="en-US" sz="1200" b="0" dirty="0">
                <a:solidFill>
                  <a:srgbClr val="D9D7CE"/>
                </a:solidFill>
                <a:effectLst/>
                <a:latin typeface="Consolas" panose="020B0609020204030204" pitchFamily="49" charset="0"/>
              </a:rPr>
              <a:t>[</a:t>
            </a:r>
            <a:r>
              <a:rPr lang="en-US" sz="1200" b="0" dirty="0">
                <a:solidFill>
                  <a:srgbClr val="D4BFFF"/>
                </a:solidFill>
                <a:effectLst/>
                <a:latin typeface="Consolas" panose="020B0609020204030204" pitchFamily="49" charset="0"/>
              </a:rPr>
              <a:t>0</a:t>
            </a:r>
            <a:r>
              <a:rPr lang="en-US" sz="1200" b="0" dirty="0">
                <a:solidFill>
                  <a:srgbClr val="D9D7CE"/>
                </a:solidFill>
                <a:effectLst/>
                <a:latin typeface="Consolas" panose="020B0609020204030204" pitchFamily="49" charset="0"/>
              </a:rPr>
              <a:t>], max </a:t>
            </a:r>
            <a:r>
              <a:rPr lang="en-US" sz="1200" b="0" dirty="0">
                <a:solidFill>
                  <a:srgbClr val="FFAE57"/>
                </a:solidFill>
                <a:effectLst/>
                <a:latin typeface="Consolas" panose="020B0609020204030204" pitchFamily="49" charset="0"/>
              </a:rPr>
              <a:t>=</a:t>
            </a:r>
            <a:r>
              <a:rPr lang="en-US" sz="1200" b="0" dirty="0">
                <a:solidFill>
                  <a:srgbClr val="D9D7CE"/>
                </a:solidFill>
                <a:effectLst/>
                <a:latin typeface="Consolas" panose="020B0609020204030204" pitchFamily="49" charset="0"/>
              </a:rPr>
              <a:t> </a:t>
            </a:r>
            <a:r>
              <a:rPr lang="en-US" sz="1200" b="0" dirty="0">
                <a:solidFill>
                  <a:srgbClr val="D4BFFF"/>
                </a:solidFill>
                <a:effectLst/>
                <a:latin typeface="Consolas" panose="020B0609020204030204" pitchFamily="49" charset="0"/>
              </a:rPr>
              <a:t>arr</a:t>
            </a:r>
            <a:r>
              <a:rPr lang="en-US" sz="1200" b="0" dirty="0">
                <a:solidFill>
                  <a:srgbClr val="D9D7CE"/>
                </a:solidFill>
                <a:effectLst/>
                <a:latin typeface="Consolas" panose="020B0609020204030204" pitchFamily="49" charset="0"/>
              </a:rPr>
              <a:t>[</a:t>
            </a:r>
            <a:r>
              <a:rPr lang="en-US" sz="1200" b="0" dirty="0">
                <a:solidFill>
                  <a:srgbClr val="D4BFFF"/>
                </a:solidFill>
                <a:effectLst/>
                <a:latin typeface="Consolas" panose="020B0609020204030204" pitchFamily="49" charset="0"/>
              </a:rPr>
              <a:t>0</a:t>
            </a:r>
            <a:r>
              <a:rPr lang="en-US" sz="1200" b="0" dirty="0">
                <a:solidFill>
                  <a:srgbClr val="D9D7CE"/>
                </a:solidFill>
                <a:effectLst/>
                <a:latin typeface="Consolas" panose="020B0609020204030204" pitchFamily="49" charset="0"/>
              </a:rPr>
              <a:t>];</a:t>
            </a:r>
          </a:p>
          <a:p>
            <a:pPr marL="0" indent="0" algn="l" rtl="0">
              <a:buNone/>
            </a:pPr>
            <a:r>
              <a:rPr lang="en-US" sz="1200" b="0" dirty="0">
                <a:solidFill>
                  <a:srgbClr val="D9D7CE"/>
                </a:solidFill>
                <a:effectLst/>
                <a:latin typeface="Consolas" panose="020B0609020204030204" pitchFamily="49" charset="0"/>
              </a:rPr>
              <a:t>    </a:t>
            </a:r>
            <a:r>
              <a:rPr lang="en-US" sz="1200" b="0" dirty="0">
                <a:solidFill>
                  <a:srgbClr val="FFAE57"/>
                </a:solidFill>
                <a:effectLst/>
                <a:latin typeface="Consolas" panose="020B0609020204030204" pitchFamily="49" charset="0"/>
              </a:rPr>
              <a:t>for</a:t>
            </a:r>
            <a:r>
              <a:rPr lang="en-US" sz="1200" b="0" dirty="0">
                <a:solidFill>
                  <a:srgbClr val="D9D7CE"/>
                </a:solidFill>
                <a:effectLst/>
                <a:latin typeface="Consolas" panose="020B0609020204030204" pitchFamily="49" charset="0"/>
              </a:rPr>
              <a:t> (</a:t>
            </a:r>
            <a:r>
              <a:rPr lang="en-US" sz="1200" b="0" dirty="0">
                <a:solidFill>
                  <a:srgbClr val="FFAE57"/>
                </a:solidFill>
                <a:effectLst/>
                <a:latin typeface="Consolas" panose="020B0609020204030204" pitchFamily="49" charset="0"/>
              </a:rPr>
              <a:t>int</a:t>
            </a:r>
            <a:r>
              <a:rPr lang="en-US" sz="1200" b="0" dirty="0">
                <a:solidFill>
                  <a:srgbClr val="D9D7CE"/>
                </a:solidFill>
                <a:effectLst/>
                <a:latin typeface="Consolas" panose="020B0609020204030204" pitchFamily="49" charset="0"/>
              </a:rPr>
              <a:t> i </a:t>
            </a:r>
            <a:r>
              <a:rPr lang="en-US" sz="1200" b="0" dirty="0">
                <a:solidFill>
                  <a:srgbClr val="FFAE57"/>
                </a:solidFill>
                <a:effectLst/>
                <a:latin typeface="Consolas" panose="020B0609020204030204" pitchFamily="49" charset="0"/>
              </a:rPr>
              <a:t>=</a:t>
            </a:r>
            <a:r>
              <a:rPr lang="en-US" sz="1200" b="0" dirty="0">
                <a:solidFill>
                  <a:srgbClr val="D9D7CE"/>
                </a:solidFill>
                <a:effectLst/>
                <a:latin typeface="Consolas" panose="020B0609020204030204" pitchFamily="49" charset="0"/>
              </a:rPr>
              <a:t> </a:t>
            </a:r>
            <a:r>
              <a:rPr lang="en-US" sz="1200" b="0" dirty="0">
                <a:solidFill>
                  <a:srgbClr val="D4BFFF"/>
                </a:solidFill>
                <a:effectLst/>
                <a:latin typeface="Consolas" panose="020B0609020204030204" pitchFamily="49" charset="0"/>
              </a:rPr>
              <a:t>1</a:t>
            </a:r>
            <a:r>
              <a:rPr lang="en-US" sz="1200" b="0" dirty="0">
                <a:solidFill>
                  <a:srgbClr val="D9D7CE"/>
                </a:solidFill>
                <a:effectLst/>
                <a:latin typeface="Consolas" panose="020B0609020204030204" pitchFamily="49" charset="0"/>
              </a:rPr>
              <a:t>; i </a:t>
            </a:r>
            <a:r>
              <a:rPr lang="en-US" sz="1200" b="0" dirty="0">
                <a:solidFill>
                  <a:srgbClr val="FFAE57"/>
                </a:solidFill>
                <a:effectLst/>
                <a:latin typeface="Consolas" panose="020B0609020204030204" pitchFamily="49" charset="0"/>
              </a:rPr>
              <a:t>&lt;</a:t>
            </a:r>
            <a:r>
              <a:rPr lang="en-US" sz="1200" b="0" dirty="0">
                <a:solidFill>
                  <a:srgbClr val="D9D7CE"/>
                </a:solidFill>
                <a:effectLst/>
                <a:latin typeface="Consolas" panose="020B0609020204030204" pitchFamily="49" charset="0"/>
              </a:rPr>
              <a:t> </a:t>
            </a:r>
            <a:r>
              <a:rPr lang="en-US" sz="1200" b="0" dirty="0">
                <a:solidFill>
                  <a:srgbClr val="D4BFFF"/>
                </a:solidFill>
                <a:effectLst/>
                <a:latin typeface="Consolas" panose="020B0609020204030204" pitchFamily="49" charset="0"/>
              </a:rPr>
              <a:t>length</a:t>
            </a:r>
            <a:r>
              <a:rPr lang="en-US" sz="1200" b="0" dirty="0">
                <a:solidFill>
                  <a:srgbClr val="D9D7CE"/>
                </a:solidFill>
                <a:effectLst/>
                <a:latin typeface="Consolas" panose="020B0609020204030204" pitchFamily="49" charset="0"/>
              </a:rPr>
              <a:t>; i</a:t>
            </a:r>
            <a:r>
              <a:rPr lang="en-US" sz="1200" b="0" dirty="0">
                <a:solidFill>
                  <a:srgbClr val="FFAE57"/>
                </a:solidFill>
                <a:effectLst/>
                <a:latin typeface="Consolas" panose="020B0609020204030204" pitchFamily="49" charset="0"/>
              </a:rPr>
              <a:t>++</a:t>
            </a:r>
            <a:r>
              <a:rPr lang="en-US" sz="1200" b="0" dirty="0">
                <a:solidFill>
                  <a:srgbClr val="D9D7CE"/>
                </a:solidFill>
                <a:effectLst/>
                <a:latin typeface="Consolas" panose="020B0609020204030204" pitchFamily="49" charset="0"/>
              </a:rPr>
              <a:t>) {</a:t>
            </a:r>
          </a:p>
          <a:p>
            <a:pPr marL="0" indent="0" algn="l" rtl="0">
              <a:buNone/>
            </a:pPr>
            <a:r>
              <a:rPr lang="en-US" sz="1200" b="0" dirty="0">
                <a:solidFill>
                  <a:srgbClr val="D9D7CE"/>
                </a:solidFill>
                <a:effectLst/>
                <a:latin typeface="Consolas" panose="020B0609020204030204" pitchFamily="49" charset="0"/>
              </a:rPr>
              <a:t>        </a:t>
            </a:r>
            <a:r>
              <a:rPr lang="en-US" sz="1200" b="0" dirty="0">
                <a:solidFill>
                  <a:srgbClr val="FFAE57"/>
                </a:solidFill>
                <a:effectLst/>
                <a:latin typeface="Consolas" panose="020B0609020204030204" pitchFamily="49" charset="0"/>
              </a:rPr>
              <a:t>if</a:t>
            </a:r>
            <a:r>
              <a:rPr lang="en-US" sz="1200" b="0" dirty="0">
                <a:solidFill>
                  <a:srgbClr val="D9D7CE"/>
                </a:solidFill>
                <a:effectLst/>
                <a:latin typeface="Consolas" panose="020B0609020204030204" pitchFamily="49" charset="0"/>
              </a:rPr>
              <a:t> (</a:t>
            </a:r>
            <a:r>
              <a:rPr lang="en-US" sz="1200" b="0" dirty="0">
                <a:solidFill>
                  <a:srgbClr val="D4BFFF"/>
                </a:solidFill>
                <a:effectLst/>
                <a:latin typeface="Consolas" panose="020B0609020204030204" pitchFamily="49" charset="0"/>
              </a:rPr>
              <a:t>arr</a:t>
            </a:r>
            <a:r>
              <a:rPr lang="en-US" sz="1200" b="0" dirty="0">
                <a:solidFill>
                  <a:srgbClr val="D9D7CE"/>
                </a:solidFill>
                <a:effectLst/>
                <a:latin typeface="Consolas" panose="020B0609020204030204" pitchFamily="49" charset="0"/>
              </a:rPr>
              <a:t>[i] </a:t>
            </a:r>
            <a:r>
              <a:rPr lang="en-US" sz="1200" b="0" dirty="0">
                <a:solidFill>
                  <a:srgbClr val="FFAE57"/>
                </a:solidFill>
                <a:effectLst/>
                <a:latin typeface="Consolas" panose="020B0609020204030204" pitchFamily="49" charset="0"/>
              </a:rPr>
              <a:t>&lt;</a:t>
            </a:r>
            <a:r>
              <a:rPr lang="en-US" sz="1200" b="0" dirty="0">
                <a:solidFill>
                  <a:srgbClr val="D9D7CE"/>
                </a:solidFill>
                <a:effectLst/>
                <a:latin typeface="Consolas" panose="020B0609020204030204" pitchFamily="49" charset="0"/>
              </a:rPr>
              <a:t> min) min </a:t>
            </a:r>
            <a:r>
              <a:rPr lang="en-US" sz="1200" b="0" dirty="0">
                <a:solidFill>
                  <a:srgbClr val="FFAE57"/>
                </a:solidFill>
                <a:effectLst/>
                <a:latin typeface="Consolas" panose="020B0609020204030204" pitchFamily="49" charset="0"/>
              </a:rPr>
              <a:t>=</a:t>
            </a:r>
            <a:r>
              <a:rPr lang="en-US" sz="1200" b="0" dirty="0">
                <a:solidFill>
                  <a:srgbClr val="D9D7CE"/>
                </a:solidFill>
                <a:effectLst/>
                <a:latin typeface="Consolas" panose="020B0609020204030204" pitchFamily="49" charset="0"/>
              </a:rPr>
              <a:t> </a:t>
            </a:r>
            <a:r>
              <a:rPr lang="en-US" sz="1200" b="0" dirty="0">
                <a:solidFill>
                  <a:srgbClr val="D4BFFF"/>
                </a:solidFill>
                <a:effectLst/>
                <a:latin typeface="Consolas" panose="020B0609020204030204" pitchFamily="49" charset="0"/>
              </a:rPr>
              <a:t>arr</a:t>
            </a:r>
            <a:r>
              <a:rPr lang="en-US" sz="1200" b="0" dirty="0">
                <a:solidFill>
                  <a:srgbClr val="D9D7CE"/>
                </a:solidFill>
                <a:effectLst/>
                <a:latin typeface="Consolas" panose="020B0609020204030204" pitchFamily="49" charset="0"/>
              </a:rPr>
              <a:t>[i];</a:t>
            </a:r>
          </a:p>
          <a:p>
            <a:pPr marL="0" indent="0" algn="l" rtl="0">
              <a:buNone/>
            </a:pPr>
            <a:r>
              <a:rPr lang="en-US" sz="1200" b="0" dirty="0">
                <a:solidFill>
                  <a:srgbClr val="D9D7CE"/>
                </a:solidFill>
                <a:effectLst/>
                <a:latin typeface="Consolas" panose="020B0609020204030204" pitchFamily="49" charset="0"/>
              </a:rPr>
              <a:t>        </a:t>
            </a:r>
            <a:r>
              <a:rPr lang="en-US" sz="1200" b="0" dirty="0">
                <a:solidFill>
                  <a:srgbClr val="FFAE57"/>
                </a:solidFill>
                <a:effectLst/>
                <a:latin typeface="Consolas" panose="020B0609020204030204" pitchFamily="49" charset="0"/>
              </a:rPr>
              <a:t>if</a:t>
            </a:r>
            <a:r>
              <a:rPr lang="en-US" sz="1200" b="0" dirty="0">
                <a:solidFill>
                  <a:srgbClr val="D9D7CE"/>
                </a:solidFill>
                <a:effectLst/>
                <a:latin typeface="Consolas" panose="020B0609020204030204" pitchFamily="49" charset="0"/>
              </a:rPr>
              <a:t> (</a:t>
            </a:r>
            <a:r>
              <a:rPr lang="en-US" sz="1200" b="0" dirty="0">
                <a:solidFill>
                  <a:srgbClr val="D4BFFF"/>
                </a:solidFill>
                <a:effectLst/>
                <a:latin typeface="Consolas" panose="020B0609020204030204" pitchFamily="49" charset="0"/>
              </a:rPr>
              <a:t>arr</a:t>
            </a:r>
            <a:r>
              <a:rPr lang="en-US" sz="1200" b="0" dirty="0">
                <a:solidFill>
                  <a:srgbClr val="D9D7CE"/>
                </a:solidFill>
                <a:effectLst/>
                <a:latin typeface="Consolas" panose="020B0609020204030204" pitchFamily="49" charset="0"/>
              </a:rPr>
              <a:t>[i] </a:t>
            </a:r>
            <a:r>
              <a:rPr lang="en-US" sz="1200" b="0" dirty="0">
                <a:solidFill>
                  <a:srgbClr val="FFAE57"/>
                </a:solidFill>
                <a:effectLst/>
                <a:latin typeface="Consolas" panose="020B0609020204030204" pitchFamily="49" charset="0"/>
              </a:rPr>
              <a:t>&gt;</a:t>
            </a:r>
            <a:r>
              <a:rPr lang="en-US" sz="1200" b="0" dirty="0">
                <a:solidFill>
                  <a:srgbClr val="D9D7CE"/>
                </a:solidFill>
                <a:effectLst/>
                <a:latin typeface="Consolas" panose="020B0609020204030204" pitchFamily="49" charset="0"/>
              </a:rPr>
              <a:t> max) max </a:t>
            </a:r>
            <a:r>
              <a:rPr lang="en-US" sz="1200" b="0" dirty="0">
                <a:solidFill>
                  <a:srgbClr val="FFAE57"/>
                </a:solidFill>
                <a:effectLst/>
                <a:latin typeface="Consolas" panose="020B0609020204030204" pitchFamily="49" charset="0"/>
              </a:rPr>
              <a:t>=</a:t>
            </a:r>
            <a:r>
              <a:rPr lang="en-US" sz="1200" b="0" dirty="0">
                <a:solidFill>
                  <a:srgbClr val="D9D7CE"/>
                </a:solidFill>
                <a:effectLst/>
                <a:latin typeface="Consolas" panose="020B0609020204030204" pitchFamily="49" charset="0"/>
              </a:rPr>
              <a:t> </a:t>
            </a:r>
            <a:r>
              <a:rPr lang="en-US" sz="1200" b="0" dirty="0">
                <a:solidFill>
                  <a:srgbClr val="D4BFFF"/>
                </a:solidFill>
                <a:effectLst/>
                <a:latin typeface="Consolas" panose="020B0609020204030204" pitchFamily="49" charset="0"/>
              </a:rPr>
              <a:t>arr</a:t>
            </a:r>
            <a:r>
              <a:rPr lang="en-US" sz="1200" b="0" dirty="0">
                <a:solidFill>
                  <a:srgbClr val="D9D7CE"/>
                </a:solidFill>
                <a:effectLst/>
                <a:latin typeface="Consolas" panose="020B0609020204030204" pitchFamily="49" charset="0"/>
              </a:rPr>
              <a:t>[i];</a:t>
            </a:r>
          </a:p>
          <a:p>
            <a:pPr marL="0" indent="0" algn="l" rtl="0">
              <a:buNone/>
            </a:pPr>
            <a:r>
              <a:rPr lang="en-US" sz="1200" b="0" dirty="0">
                <a:solidFill>
                  <a:srgbClr val="D9D7CE"/>
                </a:solidFill>
                <a:effectLst/>
                <a:latin typeface="Consolas" panose="020B0609020204030204" pitchFamily="49" charset="0"/>
              </a:rPr>
              <a:t>    }</a:t>
            </a:r>
          </a:p>
          <a:p>
            <a:pPr marL="0" indent="0" algn="l" rtl="0">
              <a:buNone/>
            </a:pPr>
            <a:r>
              <a:rPr lang="en-US" sz="1200" b="0" dirty="0">
                <a:solidFill>
                  <a:srgbClr val="D9D7CE"/>
                </a:solidFill>
                <a:effectLst/>
                <a:latin typeface="Consolas" panose="020B0609020204030204" pitchFamily="49" charset="0"/>
              </a:rPr>
              <a:t>    </a:t>
            </a:r>
            <a:r>
              <a:rPr lang="en-US" sz="1200" b="0" dirty="0">
                <a:solidFill>
                  <a:srgbClr val="FFAE57"/>
                </a:solidFill>
                <a:effectLst/>
                <a:latin typeface="Consolas" panose="020B0609020204030204" pitchFamily="49" charset="0"/>
              </a:rPr>
              <a:t>return</a:t>
            </a:r>
            <a:r>
              <a:rPr lang="en-US" sz="1200" b="0" dirty="0">
                <a:solidFill>
                  <a:srgbClr val="D9D7CE"/>
                </a:solidFill>
                <a:effectLst/>
                <a:latin typeface="Consolas" panose="020B0609020204030204" pitchFamily="49" charset="0"/>
              </a:rPr>
              <a:t> {min, max};</a:t>
            </a:r>
          </a:p>
          <a:p>
            <a:pPr marL="0" indent="0" algn="l" rtl="0">
              <a:buNone/>
            </a:pPr>
            <a:r>
              <a:rPr lang="en-US" sz="1200" b="0" dirty="0">
                <a:solidFill>
                  <a:srgbClr val="D9D7CE"/>
                </a:solidFill>
                <a:effectLst/>
                <a:latin typeface="Consolas" panose="020B0609020204030204" pitchFamily="49" charset="0"/>
              </a:rPr>
              <a:t>}</a:t>
            </a:r>
          </a:p>
        </p:txBody>
      </p:sp>
      <p:sp>
        <p:nvSpPr>
          <p:cNvPr id="3" name="מציין מיקום תוכן 2">
            <a:extLst>
              <a:ext uri="{FF2B5EF4-FFF2-40B4-BE49-F238E27FC236}">
                <a16:creationId xmlns:a16="http://schemas.microsoft.com/office/drawing/2014/main" id="{1ACAF458-CE90-4191-FD68-B4A4476BFFA1}"/>
              </a:ext>
            </a:extLst>
          </p:cNvPr>
          <p:cNvSpPr>
            <a:spLocks noGrp="1"/>
          </p:cNvSpPr>
          <p:nvPr>
            <p:ph sz="half" idx="2"/>
          </p:nvPr>
        </p:nvSpPr>
        <p:spPr/>
        <p:txBody>
          <a:bodyPr anchor="ctr"/>
          <a:lstStyle/>
          <a:p>
            <a:r>
              <a:rPr lang="he-IL" dirty="0"/>
              <a:t>משתנה מהטיפוס</a:t>
            </a:r>
            <a:r>
              <a:rPr lang="he-IL" dirty="0">
                <a:solidFill>
                  <a:srgbClr val="FFAE57"/>
                </a:solidFill>
                <a:latin typeface="Consolas" panose="020B0609020204030204" pitchFamily="49" charset="0"/>
              </a:rPr>
              <a:t> </a:t>
            </a:r>
            <a:r>
              <a:rPr lang="en-US" dirty="0">
                <a:solidFill>
                  <a:srgbClr val="FFAE57"/>
                </a:solidFill>
                <a:latin typeface="Consolas" panose="020B0609020204030204" pitchFamily="49" charset="0"/>
              </a:rPr>
              <a:t>int*</a:t>
            </a:r>
            <a:r>
              <a:rPr lang="he-IL" dirty="0">
                <a:solidFill>
                  <a:srgbClr val="FFAE57"/>
                </a:solidFill>
                <a:latin typeface="Consolas" panose="020B0609020204030204" pitchFamily="49" charset="0"/>
              </a:rPr>
              <a:t> </a:t>
            </a:r>
            <a:r>
              <a:rPr lang="he-IL" dirty="0"/>
              <a:t>הוא בעצם מצביע למשתנה מטיפוס </a:t>
            </a:r>
            <a:r>
              <a:rPr lang="en-US" dirty="0">
                <a:solidFill>
                  <a:srgbClr val="FFAE57"/>
                </a:solidFill>
                <a:latin typeface="Consolas" panose="020B0609020204030204" pitchFamily="49" charset="0"/>
              </a:rPr>
              <a:t>int</a:t>
            </a:r>
            <a:endParaRPr lang="he-IL" dirty="0"/>
          </a:p>
          <a:p>
            <a:r>
              <a:rPr lang="he-IL" dirty="0"/>
              <a:t>ניתן לתאר מערך מספרים רציף בזיכרון בתור מצביע לאיבר הראשון במערך ואורכו</a:t>
            </a:r>
          </a:p>
          <a:p>
            <a:r>
              <a:rPr lang="he-IL" dirty="0"/>
              <a:t>כדי להחזיר יותר מערך אחד מפונקציה נשתמש בטיפוס </a:t>
            </a:r>
            <a:r>
              <a:rPr lang="en-US" dirty="0">
                <a:solidFill>
                  <a:srgbClr val="D9D7CE"/>
                </a:solidFill>
                <a:latin typeface="Consolas" panose="020B0609020204030204" pitchFamily="49" charset="0"/>
              </a:rPr>
              <a:t>pair&lt;</a:t>
            </a:r>
            <a:r>
              <a:rPr lang="en-US" dirty="0">
                <a:solidFill>
                  <a:srgbClr val="FFAE57"/>
                </a:solidFill>
                <a:latin typeface="Consolas" panose="020B0609020204030204" pitchFamily="49" charset="0"/>
              </a:rPr>
              <a:t>A</a:t>
            </a:r>
            <a:r>
              <a:rPr lang="en-US" dirty="0">
                <a:solidFill>
                  <a:srgbClr val="D9D7CE"/>
                </a:solidFill>
                <a:latin typeface="Consolas" panose="020B0609020204030204" pitchFamily="49" charset="0"/>
              </a:rPr>
              <a:t>, </a:t>
            </a:r>
            <a:r>
              <a:rPr lang="en-US" dirty="0">
                <a:solidFill>
                  <a:srgbClr val="FFAE57"/>
                </a:solidFill>
                <a:latin typeface="Consolas" panose="020B0609020204030204" pitchFamily="49" charset="0"/>
              </a:rPr>
              <a:t>B</a:t>
            </a:r>
            <a:r>
              <a:rPr lang="en-US" dirty="0">
                <a:solidFill>
                  <a:srgbClr val="D9D7CE"/>
                </a:solidFill>
                <a:latin typeface="Consolas" panose="020B0609020204030204" pitchFamily="49" charset="0"/>
              </a:rPr>
              <a:t>&gt;</a:t>
            </a:r>
            <a:r>
              <a:rPr lang="he-IL" dirty="0">
                <a:solidFill>
                  <a:srgbClr val="D9D7CE"/>
                </a:solidFill>
                <a:latin typeface="Consolas" panose="020B0609020204030204" pitchFamily="49" charset="0"/>
              </a:rPr>
              <a:t> </a:t>
            </a:r>
            <a:r>
              <a:rPr lang="he-IL" dirty="0"/>
              <a:t>שמחזיר שני איברים, הראשון מהטיפוס </a:t>
            </a:r>
            <a:r>
              <a:rPr lang="en-US" b="0" dirty="0">
                <a:solidFill>
                  <a:srgbClr val="FFAE57"/>
                </a:solidFill>
                <a:effectLst/>
                <a:latin typeface="Consolas" panose="020B0609020204030204" pitchFamily="49" charset="0"/>
              </a:rPr>
              <a:t>A</a:t>
            </a:r>
            <a:r>
              <a:rPr lang="he-IL" dirty="0"/>
              <a:t> והשני מהטיפוס </a:t>
            </a:r>
            <a:r>
              <a:rPr lang="en-US" b="0" dirty="0">
                <a:solidFill>
                  <a:srgbClr val="FFAE57"/>
                </a:solidFill>
                <a:effectLst/>
                <a:latin typeface="Consolas" panose="020B0609020204030204" pitchFamily="49" charset="0"/>
              </a:rPr>
              <a:t>B</a:t>
            </a:r>
            <a:endParaRPr lang="he-IL" b="0" dirty="0">
              <a:solidFill>
                <a:srgbClr val="FFAE57"/>
              </a:solidFill>
              <a:effectLst/>
              <a:latin typeface="Consolas" panose="020B0609020204030204" pitchFamily="49" charset="0"/>
            </a:endParaRPr>
          </a:p>
        </p:txBody>
      </p:sp>
      <p:sp>
        <p:nvSpPr>
          <p:cNvPr id="4" name="מציין מיקום של תאריך 3">
            <a:extLst>
              <a:ext uri="{FF2B5EF4-FFF2-40B4-BE49-F238E27FC236}">
                <a16:creationId xmlns:a16="http://schemas.microsoft.com/office/drawing/2014/main" id="{5C03A1AB-F31D-126A-A224-C0303DC96274}"/>
              </a:ext>
            </a:extLst>
          </p:cNvPr>
          <p:cNvSpPr>
            <a:spLocks noGrp="1"/>
          </p:cNvSpPr>
          <p:nvPr>
            <p:ph type="dt" sz="half" idx="10"/>
          </p:nvPr>
        </p:nvSpPr>
        <p:spPr/>
        <p:txBody>
          <a:bodyPr/>
          <a:lstStyle/>
          <a:p>
            <a:fld id="{66CB6C00-DE25-4151-874F-3778460152EA}" type="datetime9">
              <a:rPr lang="he-IL" smtClean="0"/>
              <a:t>16 אוגוסט, 2022</a:t>
            </a:fld>
            <a:endParaRPr lang="en-US" dirty="0"/>
          </a:p>
        </p:txBody>
      </p:sp>
      <p:sp>
        <p:nvSpPr>
          <p:cNvPr id="5" name="מציין מיקום של כותרת תחתונה 4">
            <a:extLst>
              <a:ext uri="{FF2B5EF4-FFF2-40B4-BE49-F238E27FC236}">
                <a16:creationId xmlns:a16="http://schemas.microsoft.com/office/drawing/2014/main" id="{FCF6C5CE-7426-E34E-A977-A243D4682B03}"/>
              </a:ext>
            </a:extLst>
          </p:cNvPr>
          <p:cNvSpPr>
            <a:spLocks noGrp="1"/>
          </p:cNvSpPr>
          <p:nvPr>
            <p:ph type="ftr" sz="quarter" idx="11"/>
          </p:nvPr>
        </p:nvSpPr>
        <p:spPr/>
        <p:txBody>
          <a:bodyPr/>
          <a:lstStyle/>
          <a:p>
            <a:r>
              <a:rPr lang="he-IL"/>
              <a:t>אלון קרימגנד</a:t>
            </a:r>
            <a:endParaRPr lang="en-US" dirty="0"/>
          </a:p>
        </p:txBody>
      </p:sp>
      <p:sp>
        <p:nvSpPr>
          <p:cNvPr id="6" name="מציין מיקום של מספר שקופית 5">
            <a:extLst>
              <a:ext uri="{FF2B5EF4-FFF2-40B4-BE49-F238E27FC236}">
                <a16:creationId xmlns:a16="http://schemas.microsoft.com/office/drawing/2014/main" id="{863084F0-197C-1A68-0F85-3AE3A06D3CA7}"/>
              </a:ext>
            </a:extLst>
          </p:cNvPr>
          <p:cNvSpPr>
            <a:spLocks noGrp="1"/>
          </p:cNvSpPr>
          <p:nvPr>
            <p:ph type="sldNum" sz="quarter" idx="12"/>
          </p:nvPr>
        </p:nvSpPr>
        <p:spPr/>
        <p:txBody>
          <a:bodyPr/>
          <a:lstStyle/>
          <a:p>
            <a:fld id="{8A7A6979-0714-4377-B894-6BE4C2D6E202}" type="slidenum">
              <a:rPr lang="en-US" smtClean="0"/>
              <a:t>4</a:t>
            </a:fld>
            <a:endParaRPr lang="en-US" dirty="0"/>
          </a:p>
        </p:txBody>
      </p:sp>
      <p:sp>
        <p:nvSpPr>
          <p:cNvPr id="7" name="כותרת 6">
            <a:extLst>
              <a:ext uri="{FF2B5EF4-FFF2-40B4-BE49-F238E27FC236}">
                <a16:creationId xmlns:a16="http://schemas.microsoft.com/office/drawing/2014/main" id="{3CE4D24D-582D-5522-0DF1-30AD126CA665}"/>
              </a:ext>
            </a:extLst>
          </p:cNvPr>
          <p:cNvSpPr>
            <a:spLocks noGrp="1"/>
          </p:cNvSpPr>
          <p:nvPr>
            <p:ph type="title"/>
          </p:nvPr>
        </p:nvSpPr>
        <p:spPr/>
        <p:txBody>
          <a:bodyPr>
            <a:normAutofit fontScale="90000"/>
          </a:bodyPr>
          <a:lstStyle/>
          <a:p>
            <a:r>
              <a:rPr lang="he-IL" dirty="0"/>
              <a:t>קיבוץ זוג איברים</a:t>
            </a:r>
          </a:p>
        </p:txBody>
      </p:sp>
    </p:spTree>
    <p:extLst>
      <p:ext uri="{BB962C8B-B14F-4D97-AF65-F5344CB8AC3E}">
        <p14:creationId xmlns:p14="http://schemas.microsoft.com/office/powerpoint/2010/main" val="359958712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3AAB3E8-5711-917C-8ED4-0571491C88FC}"/>
              </a:ext>
            </a:extLst>
          </p:cNvPr>
          <p:cNvSpPr>
            <a:spLocks noGrp="1"/>
          </p:cNvSpPr>
          <p:nvPr>
            <p:ph idx="1"/>
          </p:nvPr>
        </p:nvSpPr>
        <p:spPr/>
        <p:txBody>
          <a:bodyPr/>
          <a:lstStyle/>
          <a:p>
            <a:endParaRPr lang="he-IL"/>
          </a:p>
        </p:txBody>
      </p:sp>
      <p:sp>
        <p:nvSpPr>
          <p:cNvPr id="3" name="Title 2">
            <a:extLst>
              <a:ext uri="{FF2B5EF4-FFF2-40B4-BE49-F238E27FC236}">
                <a16:creationId xmlns:a16="http://schemas.microsoft.com/office/drawing/2014/main" id="{24D66D5B-E6BC-F81E-C53A-F9CD211BBDDA}"/>
              </a:ext>
            </a:extLst>
          </p:cNvPr>
          <p:cNvSpPr>
            <a:spLocks noGrp="1"/>
          </p:cNvSpPr>
          <p:nvPr>
            <p:ph type="title"/>
          </p:nvPr>
        </p:nvSpPr>
        <p:spPr/>
        <p:txBody>
          <a:bodyPr>
            <a:normAutofit fontScale="90000"/>
          </a:bodyPr>
          <a:lstStyle/>
          <a:p>
            <a:r>
              <a:rPr lang="en-US" dirty="0"/>
              <a:t>Union find</a:t>
            </a:r>
            <a:r>
              <a:rPr lang="he-IL" dirty="0"/>
              <a:t> - מימוש</a:t>
            </a:r>
          </a:p>
        </p:txBody>
      </p:sp>
      <p:sp>
        <p:nvSpPr>
          <p:cNvPr id="4" name="Date Placeholder 3">
            <a:extLst>
              <a:ext uri="{FF2B5EF4-FFF2-40B4-BE49-F238E27FC236}">
                <a16:creationId xmlns:a16="http://schemas.microsoft.com/office/drawing/2014/main" id="{DED458DB-4C25-A673-ECA3-B349A8C38A2F}"/>
              </a:ext>
            </a:extLst>
          </p:cNvPr>
          <p:cNvSpPr>
            <a:spLocks noGrp="1"/>
          </p:cNvSpPr>
          <p:nvPr>
            <p:ph type="dt" sz="half" idx="10"/>
          </p:nvPr>
        </p:nvSpPr>
        <p:spPr/>
        <p:txBody>
          <a:bodyPr/>
          <a:lstStyle/>
          <a:p>
            <a:fld id="{25F6CA1C-6C15-4B85-9538-4C1A559A5D17}" type="datetime9">
              <a:rPr lang="he-IL" smtClean="0"/>
              <a:t>16 אוגוסט, 2022</a:t>
            </a:fld>
            <a:endParaRPr lang="en-US" dirty="0"/>
          </a:p>
        </p:txBody>
      </p:sp>
      <p:sp>
        <p:nvSpPr>
          <p:cNvPr id="5" name="Footer Placeholder 4">
            <a:extLst>
              <a:ext uri="{FF2B5EF4-FFF2-40B4-BE49-F238E27FC236}">
                <a16:creationId xmlns:a16="http://schemas.microsoft.com/office/drawing/2014/main" id="{1B117D6C-F432-3582-6BB1-20CA64404190}"/>
              </a:ext>
            </a:extLst>
          </p:cNvPr>
          <p:cNvSpPr>
            <a:spLocks noGrp="1"/>
          </p:cNvSpPr>
          <p:nvPr>
            <p:ph type="ftr" sz="quarter" idx="11"/>
          </p:nvPr>
        </p:nvSpPr>
        <p:spPr/>
        <p:txBody>
          <a:bodyPr/>
          <a:lstStyle/>
          <a:p>
            <a:r>
              <a:rPr lang="he-IL"/>
              <a:t>אלון קרימגנד</a:t>
            </a:r>
            <a:endParaRPr lang="en-US" dirty="0"/>
          </a:p>
        </p:txBody>
      </p:sp>
      <p:sp>
        <p:nvSpPr>
          <p:cNvPr id="6" name="Slide Number Placeholder 5">
            <a:extLst>
              <a:ext uri="{FF2B5EF4-FFF2-40B4-BE49-F238E27FC236}">
                <a16:creationId xmlns:a16="http://schemas.microsoft.com/office/drawing/2014/main" id="{53B2ED4D-A96D-5023-BB7E-8252A4C2E101}"/>
              </a:ext>
            </a:extLst>
          </p:cNvPr>
          <p:cNvSpPr>
            <a:spLocks noGrp="1"/>
          </p:cNvSpPr>
          <p:nvPr>
            <p:ph type="sldNum" sz="quarter" idx="12"/>
          </p:nvPr>
        </p:nvSpPr>
        <p:spPr/>
        <p:txBody>
          <a:bodyPr/>
          <a:lstStyle/>
          <a:p>
            <a:fld id="{8A7A6979-0714-4377-B894-6BE4C2D6E202}" type="slidenum">
              <a:rPr lang="en-US" smtClean="0"/>
              <a:pPr/>
              <a:t>40</a:t>
            </a:fld>
            <a:endParaRPr lang="en-US" dirty="0"/>
          </a:p>
        </p:txBody>
      </p:sp>
    </p:spTree>
    <p:extLst>
      <p:ext uri="{BB962C8B-B14F-4D97-AF65-F5344CB8AC3E}">
        <p14:creationId xmlns:p14="http://schemas.microsoft.com/office/powerpoint/2010/main" val="11312088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תוכן 1">
            <a:extLst>
              <a:ext uri="{FF2B5EF4-FFF2-40B4-BE49-F238E27FC236}">
                <a16:creationId xmlns:a16="http://schemas.microsoft.com/office/drawing/2014/main" id="{BE3E64AF-C7F4-E238-B477-D2DCBDD39F98}"/>
              </a:ext>
            </a:extLst>
          </p:cNvPr>
          <p:cNvSpPr>
            <a:spLocks noGrp="1"/>
          </p:cNvSpPr>
          <p:nvPr>
            <p:ph sz="half" idx="1"/>
          </p:nvPr>
        </p:nvSpPr>
        <p:spPr/>
        <p:txBody>
          <a:bodyPr anchor="ctr">
            <a:normAutofit/>
          </a:bodyPr>
          <a:lstStyle/>
          <a:p>
            <a:pPr marL="0" indent="0" algn="l" rtl="0">
              <a:buNone/>
            </a:pPr>
            <a:r>
              <a:rPr lang="en-US" sz="1200" b="0" dirty="0">
                <a:solidFill>
                  <a:srgbClr val="FFAE57"/>
                </a:solidFill>
                <a:effectLst/>
                <a:latin typeface="Consolas" panose="020B0609020204030204" pitchFamily="49" charset="0"/>
              </a:rPr>
              <a:t>typedef</a:t>
            </a:r>
            <a:r>
              <a:rPr lang="en-US" sz="1200" b="0" dirty="0">
                <a:solidFill>
                  <a:srgbClr val="D9D7CE"/>
                </a:solidFill>
                <a:effectLst/>
                <a:latin typeface="Consolas" panose="020B0609020204030204" pitchFamily="49" charset="0"/>
              </a:rPr>
              <a:t> pair</a:t>
            </a:r>
            <a:r>
              <a:rPr lang="en-US" sz="1200" b="0" dirty="0">
                <a:solidFill>
                  <a:srgbClr val="FFAE57"/>
                </a:solidFill>
                <a:effectLst/>
                <a:latin typeface="Consolas" panose="020B0609020204030204" pitchFamily="49" charset="0"/>
              </a:rPr>
              <a:t>&lt;int</a:t>
            </a:r>
            <a:r>
              <a:rPr lang="en-US" sz="1200" b="0" dirty="0">
                <a:solidFill>
                  <a:srgbClr val="D9D7CE"/>
                </a:solidFill>
                <a:effectLst/>
                <a:latin typeface="Consolas" panose="020B0609020204030204" pitchFamily="49" charset="0"/>
              </a:rPr>
              <a:t>, </a:t>
            </a:r>
            <a:r>
              <a:rPr lang="en-US" sz="1200" b="0" dirty="0">
                <a:solidFill>
                  <a:srgbClr val="FFAE57"/>
                </a:solidFill>
                <a:effectLst/>
                <a:latin typeface="Consolas" panose="020B0609020204030204" pitchFamily="49" charset="0"/>
              </a:rPr>
              <a:t>int&gt;</a:t>
            </a:r>
            <a:r>
              <a:rPr lang="en-US" sz="1200" b="0" dirty="0">
                <a:solidFill>
                  <a:srgbClr val="D9D7CE"/>
                </a:solidFill>
                <a:effectLst/>
                <a:latin typeface="Consolas" panose="020B0609020204030204" pitchFamily="49" charset="0"/>
              </a:rPr>
              <a:t> ii;</a:t>
            </a:r>
          </a:p>
          <a:p>
            <a:pPr marL="0" indent="0" algn="l" rtl="0">
              <a:buNone/>
            </a:pPr>
            <a:br>
              <a:rPr lang="en-US" sz="1200" b="0" dirty="0">
                <a:solidFill>
                  <a:srgbClr val="D9D7CE"/>
                </a:solidFill>
                <a:effectLst/>
                <a:latin typeface="Consolas" panose="020B0609020204030204" pitchFamily="49" charset="0"/>
              </a:rPr>
            </a:br>
            <a:r>
              <a:rPr lang="en-US" sz="1200" b="0" dirty="0">
                <a:solidFill>
                  <a:srgbClr val="FFAE57"/>
                </a:solidFill>
                <a:effectLst/>
                <a:latin typeface="Consolas" panose="020B0609020204030204" pitchFamily="49" charset="0"/>
              </a:rPr>
              <a:t>int</a:t>
            </a:r>
            <a:r>
              <a:rPr lang="en-US" sz="1200" b="0" dirty="0">
                <a:solidFill>
                  <a:srgbClr val="D9D7CE"/>
                </a:solidFill>
                <a:effectLst/>
                <a:latin typeface="Consolas" panose="020B0609020204030204" pitchFamily="49" charset="0"/>
              </a:rPr>
              <a:t> </a:t>
            </a:r>
            <a:r>
              <a:rPr lang="en-US" sz="1200" b="0" dirty="0">
                <a:solidFill>
                  <a:srgbClr val="FFD580"/>
                </a:solidFill>
                <a:effectLst/>
                <a:latin typeface="Consolas" panose="020B0609020204030204" pitchFamily="49" charset="0"/>
              </a:rPr>
              <a:t>main</a:t>
            </a:r>
            <a:r>
              <a:rPr lang="en-US" sz="1200" b="0" dirty="0">
                <a:solidFill>
                  <a:srgbClr val="D9D7CE"/>
                </a:solidFill>
                <a:effectLst/>
                <a:latin typeface="Consolas" panose="020B0609020204030204" pitchFamily="49" charset="0"/>
              </a:rPr>
              <a:t>() {</a:t>
            </a:r>
          </a:p>
          <a:p>
            <a:pPr marL="0" indent="0" algn="l" rtl="0">
              <a:buNone/>
            </a:pPr>
            <a:r>
              <a:rPr lang="en-US" sz="1200" b="0" dirty="0">
                <a:solidFill>
                  <a:srgbClr val="D9D7CE"/>
                </a:solidFill>
                <a:effectLst/>
                <a:latin typeface="Consolas" panose="020B0609020204030204" pitchFamily="49" charset="0"/>
              </a:rPr>
              <a:t>    </a:t>
            </a:r>
            <a:r>
              <a:rPr lang="en-US" sz="1200" b="0" dirty="0">
                <a:solidFill>
                  <a:srgbClr val="FFAE57"/>
                </a:solidFill>
                <a:effectLst/>
                <a:latin typeface="Consolas" panose="020B0609020204030204" pitchFamily="49" charset="0"/>
              </a:rPr>
              <a:t>int</a:t>
            </a:r>
            <a:r>
              <a:rPr lang="en-US" sz="1200" b="0" dirty="0">
                <a:solidFill>
                  <a:srgbClr val="D9D7CE"/>
                </a:solidFill>
                <a:effectLst/>
                <a:latin typeface="Consolas" panose="020B0609020204030204" pitchFamily="49" charset="0"/>
              </a:rPr>
              <a:t> arr[</a:t>
            </a:r>
            <a:r>
              <a:rPr lang="en-US" sz="1200" b="0" dirty="0">
                <a:solidFill>
                  <a:srgbClr val="D4BFFF"/>
                </a:solidFill>
                <a:effectLst/>
                <a:latin typeface="Consolas" panose="020B0609020204030204" pitchFamily="49" charset="0"/>
              </a:rPr>
              <a:t>4</a:t>
            </a:r>
            <a:r>
              <a:rPr lang="en-US" sz="1200" b="0" dirty="0">
                <a:solidFill>
                  <a:srgbClr val="D9D7CE"/>
                </a:solidFill>
                <a:effectLst/>
                <a:latin typeface="Consolas" panose="020B0609020204030204" pitchFamily="49" charset="0"/>
              </a:rPr>
              <a:t>] </a:t>
            </a:r>
            <a:r>
              <a:rPr lang="en-US" sz="1200" b="0" dirty="0">
                <a:solidFill>
                  <a:srgbClr val="FFAE57"/>
                </a:solidFill>
                <a:effectLst/>
                <a:latin typeface="Consolas" panose="020B0609020204030204" pitchFamily="49" charset="0"/>
              </a:rPr>
              <a:t>=</a:t>
            </a:r>
            <a:r>
              <a:rPr lang="en-US" sz="1200" b="0" dirty="0">
                <a:solidFill>
                  <a:srgbClr val="D9D7CE"/>
                </a:solidFill>
                <a:effectLst/>
                <a:latin typeface="Consolas" panose="020B0609020204030204" pitchFamily="49" charset="0"/>
              </a:rPr>
              <a:t> {</a:t>
            </a:r>
            <a:r>
              <a:rPr lang="en-US" sz="1200" b="0" dirty="0">
                <a:solidFill>
                  <a:srgbClr val="D4BFFF"/>
                </a:solidFill>
                <a:effectLst/>
                <a:latin typeface="Consolas" panose="020B0609020204030204" pitchFamily="49" charset="0"/>
              </a:rPr>
              <a:t>4</a:t>
            </a:r>
            <a:r>
              <a:rPr lang="en-US" sz="1200" b="0" dirty="0">
                <a:solidFill>
                  <a:srgbClr val="D9D7CE"/>
                </a:solidFill>
                <a:effectLst/>
                <a:latin typeface="Consolas" panose="020B0609020204030204" pitchFamily="49" charset="0"/>
              </a:rPr>
              <a:t>, </a:t>
            </a:r>
            <a:r>
              <a:rPr lang="en-US" sz="1200" b="0" dirty="0">
                <a:solidFill>
                  <a:srgbClr val="D4BFFF"/>
                </a:solidFill>
                <a:effectLst/>
                <a:latin typeface="Consolas" panose="020B0609020204030204" pitchFamily="49" charset="0"/>
              </a:rPr>
              <a:t>2</a:t>
            </a:r>
            <a:r>
              <a:rPr lang="en-US" sz="1200" b="0" dirty="0">
                <a:solidFill>
                  <a:srgbClr val="D9D7CE"/>
                </a:solidFill>
                <a:effectLst/>
                <a:latin typeface="Consolas" panose="020B0609020204030204" pitchFamily="49" charset="0"/>
              </a:rPr>
              <a:t>, </a:t>
            </a:r>
            <a:r>
              <a:rPr lang="en-US" sz="1200" b="0" dirty="0">
                <a:solidFill>
                  <a:srgbClr val="D4BFFF"/>
                </a:solidFill>
                <a:effectLst/>
                <a:latin typeface="Consolas" panose="020B0609020204030204" pitchFamily="49" charset="0"/>
              </a:rPr>
              <a:t>3</a:t>
            </a:r>
            <a:r>
              <a:rPr lang="en-US" sz="1200" b="0" dirty="0">
                <a:solidFill>
                  <a:srgbClr val="D9D7CE"/>
                </a:solidFill>
                <a:effectLst/>
                <a:latin typeface="Consolas" panose="020B0609020204030204" pitchFamily="49" charset="0"/>
              </a:rPr>
              <a:t>, </a:t>
            </a:r>
            <a:r>
              <a:rPr lang="en-US" sz="1200" b="0" dirty="0">
                <a:solidFill>
                  <a:srgbClr val="D4BFFF"/>
                </a:solidFill>
                <a:effectLst/>
                <a:latin typeface="Consolas" panose="020B0609020204030204" pitchFamily="49" charset="0"/>
              </a:rPr>
              <a:t>1</a:t>
            </a:r>
            <a:r>
              <a:rPr lang="en-US" sz="1200" b="0" dirty="0">
                <a:solidFill>
                  <a:srgbClr val="D9D7CE"/>
                </a:solidFill>
                <a:effectLst/>
                <a:latin typeface="Consolas" panose="020B0609020204030204" pitchFamily="49" charset="0"/>
              </a:rPr>
              <a:t>};</a:t>
            </a:r>
          </a:p>
          <a:p>
            <a:pPr marL="0" indent="0" algn="l" rtl="0">
              <a:buNone/>
            </a:pPr>
            <a:r>
              <a:rPr lang="en-US" sz="1200" b="0" dirty="0">
                <a:solidFill>
                  <a:srgbClr val="D9D7CE"/>
                </a:solidFill>
                <a:effectLst/>
                <a:latin typeface="Consolas" panose="020B0609020204030204" pitchFamily="49" charset="0"/>
              </a:rPr>
              <a:t>    pair</a:t>
            </a:r>
            <a:r>
              <a:rPr lang="en-US" sz="1200" b="0" dirty="0">
                <a:solidFill>
                  <a:srgbClr val="FFAE57"/>
                </a:solidFill>
                <a:effectLst/>
                <a:latin typeface="Consolas" panose="020B0609020204030204" pitchFamily="49" charset="0"/>
              </a:rPr>
              <a:t>&lt;int</a:t>
            </a:r>
            <a:r>
              <a:rPr lang="en-US" sz="1200" b="0" dirty="0">
                <a:solidFill>
                  <a:srgbClr val="D9D7CE"/>
                </a:solidFill>
                <a:effectLst/>
                <a:latin typeface="Consolas" panose="020B0609020204030204" pitchFamily="49" charset="0"/>
              </a:rPr>
              <a:t>, </a:t>
            </a:r>
            <a:r>
              <a:rPr lang="en-US" sz="1200" b="0" dirty="0">
                <a:solidFill>
                  <a:srgbClr val="FFAE57"/>
                </a:solidFill>
                <a:effectLst/>
                <a:latin typeface="Consolas" panose="020B0609020204030204" pitchFamily="49" charset="0"/>
              </a:rPr>
              <a:t>int&gt;</a:t>
            </a:r>
            <a:r>
              <a:rPr lang="en-US" sz="1200" b="0" dirty="0">
                <a:solidFill>
                  <a:srgbClr val="D9D7CE"/>
                </a:solidFill>
                <a:effectLst/>
                <a:latin typeface="Consolas" panose="020B0609020204030204" pitchFamily="49" charset="0"/>
              </a:rPr>
              <a:t> </a:t>
            </a:r>
            <a:r>
              <a:rPr lang="en-US" sz="1200" b="0" dirty="0" err="1">
                <a:solidFill>
                  <a:srgbClr val="D9D7CE"/>
                </a:solidFill>
                <a:effectLst/>
                <a:latin typeface="Consolas" panose="020B0609020204030204" pitchFamily="49" charset="0"/>
              </a:rPr>
              <a:t>ans</a:t>
            </a:r>
            <a:r>
              <a:rPr lang="en-US" sz="1200" b="0" dirty="0">
                <a:solidFill>
                  <a:srgbClr val="D9D7CE"/>
                </a:solidFill>
                <a:effectLst/>
                <a:latin typeface="Consolas" panose="020B0609020204030204" pitchFamily="49" charset="0"/>
              </a:rPr>
              <a:t> </a:t>
            </a:r>
            <a:r>
              <a:rPr lang="en-US" sz="1200" b="0" dirty="0">
                <a:solidFill>
                  <a:srgbClr val="FFAE57"/>
                </a:solidFill>
                <a:effectLst/>
                <a:latin typeface="Consolas" panose="020B0609020204030204" pitchFamily="49" charset="0"/>
              </a:rPr>
              <a:t>=</a:t>
            </a:r>
            <a:r>
              <a:rPr lang="en-US" sz="1200" b="0" dirty="0">
                <a:solidFill>
                  <a:srgbClr val="D9D7CE"/>
                </a:solidFill>
                <a:effectLst/>
                <a:latin typeface="Consolas" panose="020B0609020204030204" pitchFamily="49" charset="0"/>
              </a:rPr>
              <a:t> </a:t>
            </a:r>
            <a:r>
              <a:rPr lang="en-US" sz="1200" b="0" dirty="0">
                <a:solidFill>
                  <a:srgbClr val="FFD580"/>
                </a:solidFill>
                <a:effectLst/>
                <a:latin typeface="Consolas" panose="020B0609020204030204" pitchFamily="49" charset="0"/>
              </a:rPr>
              <a:t>minmax</a:t>
            </a:r>
            <a:r>
              <a:rPr lang="en-US" sz="1200" b="0" dirty="0">
                <a:solidFill>
                  <a:srgbClr val="D9D7CE"/>
                </a:solidFill>
                <a:effectLst/>
                <a:latin typeface="Consolas" panose="020B0609020204030204" pitchFamily="49" charset="0"/>
              </a:rPr>
              <a:t>(arr, </a:t>
            </a:r>
            <a:r>
              <a:rPr lang="en-US" sz="1200" b="0" dirty="0">
                <a:solidFill>
                  <a:srgbClr val="D4BFFF"/>
                </a:solidFill>
                <a:effectLst/>
                <a:latin typeface="Consolas" panose="020B0609020204030204" pitchFamily="49" charset="0"/>
              </a:rPr>
              <a:t>4</a:t>
            </a:r>
            <a:r>
              <a:rPr lang="en-US" sz="1200" b="0" dirty="0">
                <a:solidFill>
                  <a:srgbClr val="D9D7CE"/>
                </a:solidFill>
                <a:effectLst/>
                <a:latin typeface="Consolas" panose="020B0609020204030204" pitchFamily="49" charset="0"/>
              </a:rPr>
              <a:t>);</a:t>
            </a:r>
          </a:p>
          <a:p>
            <a:pPr marL="0" indent="0" algn="l" rtl="0">
              <a:buNone/>
            </a:pPr>
            <a:r>
              <a:rPr lang="en-US" sz="1200" b="0" dirty="0">
                <a:solidFill>
                  <a:srgbClr val="D9D7CE"/>
                </a:solidFill>
                <a:effectLst/>
                <a:latin typeface="Consolas" panose="020B0609020204030204" pitchFamily="49" charset="0"/>
              </a:rPr>
              <a:t>    </a:t>
            </a:r>
            <a:r>
              <a:rPr lang="en-US" sz="1200" b="0" dirty="0" err="1">
                <a:solidFill>
                  <a:srgbClr val="D9D7CE"/>
                </a:solidFill>
                <a:effectLst/>
                <a:latin typeface="Consolas" panose="020B0609020204030204" pitchFamily="49" charset="0"/>
              </a:rPr>
              <a:t>cout</a:t>
            </a:r>
            <a:r>
              <a:rPr lang="en-US" sz="1200" b="0" dirty="0">
                <a:solidFill>
                  <a:srgbClr val="D9D7CE"/>
                </a:solidFill>
                <a:effectLst/>
                <a:latin typeface="Consolas" panose="020B0609020204030204" pitchFamily="49" charset="0"/>
              </a:rPr>
              <a:t> </a:t>
            </a:r>
            <a:r>
              <a:rPr lang="en-US" sz="1200" b="0" dirty="0">
                <a:solidFill>
                  <a:srgbClr val="FFAE57"/>
                </a:solidFill>
                <a:effectLst/>
                <a:latin typeface="Consolas" panose="020B0609020204030204" pitchFamily="49" charset="0"/>
              </a:rPr>
              <a:t>&lt;&lt;</a:t>
            </a:r>
            <a:r>
              <a:rPr lang="en-US" sz="1200" b="0" dirty="0">
                <a:solidFill>
                  <a:srgbClr val="D9D7CE"/>
                </a:solidFill>
                <a:effectLst/>
                <a:latin typeface="Consolas" panose="020B0609020204030204" pitchFamily="49" charset="0"/>
              </a:rPr>
              <a:t> </a:t>
            </a:r>
            <a:r>
              <a:rPr lang="en-US" sz="1200" b="0" dirty="0">
                <a:solidFill>
                  <a:srgbClr val="BAE67E"/>
                </a:solidFill>
                <a:effectLst/>
                <a:latin typeface="Consolas" panose="020B0609020204030204" pitchFamily="49" charset="0"/>
              </a:rPr>
              <a:t>"Min is "</a:t>
            </a:r>
            <a:r>
              <a:rPr lang="en-US" sz="1200" b="0" dirty="0">
                <a:solidFill>
                  <a:srgbClr val="D9D7CE"/>
                </a:solidFill>
                <a:effectLst/>
                <a:latin typeface="Consolas" panose="020B0609020204030204" pitchFamily="49" charset="0"/>
              </a:rPr>
              <a:t> </a:t>
            </a:r>
            <a:r>
              <a:rPr lang="en-US" sz="1200" b="0" dirty="0">
                <a:solidFill>
                  <a:srgbClr val="FFAE57"/>
                </a:solidFill>
                <a:effectLst/>
                <a:latin typeface="Consolas" panose="020B0609020204030204" pitchFamily="49" charset="0"/>
              </a:rPr>
              <a:t>&lt;&lt;</a:t>
            </a:r>
            <a:r>
              <a:rPr lang="en-US" sz="1200" b="0" dirty="0">
                <a:solidFill>
                  <a:srgbClr val="D9D7CE"/>
                </a:solidFill>
                <a:effectLst/>
                <a:latin typeface="Consolas" panose="020B0609020204030204" pitchFamily="49" charset="0"/>
              </a:rPr>
              <a:t> </a:t>
            </a:r>
            <a:r>
              <a:rPr lang="en-US" sz="1200" b="0" dirty="0" err="1">
                <a:solidFill>
                  <a:srgbClr val="D9D7CE"/>
                </a:solidFill>
                <a:effectLst/>
                <a:latin typeface="Consolas" panose="020B0609020204030204" pitchFamily="49" charset="0"/>
              </a:rPr>
              <a:t>ans.first</a:t>
            </a:r>
            <a:r>
              <a:rPr lang="en-US" sz="1200" b="0" dirty="0">
                <a:solidFill>
                  <a:srgbClr val="D9D7CE"/>
                </a:solidFill>
                <a:effectLst/>
                <a:latin typeface="Consolas" panose="020B0609020204030204" pitchFamily="49" charset="0"/>
              </a:rPr>
              <a:t> </a:t>
            </a:r>
            <a:r>
              <a:rPr lang="en-US" sz="1200" b="0" dirty="0">
                <a:solidFill>
                  <a:srgbClr val="FFAE57"/>
                </a:solidFill>
                <a:effectLst/>
                <a:latin typeface="Consolas" panose="020B0609020204030204" pitchFamily="49" charset="0"/>
              </a:rPr>
              <a:t>&lt;&lt;</a:t>
            </a:r>
            <a:r>
              <a:rPr lang="en-US" sz="1200" b="0" dirty="0">
                <a:solidFill>
                  <a:srgbClr val="D9D7CE"/>
                </a:solidFill>
                <a:effectLst/>
                <a:latin typeface="Consolas" panose="020B0609020204030204" pitchFamily="49" charset="0"/>
              </a:rPr>
              <a:t> </a:t>
            </a:r>
            <a:r>
              <a:rPr lang="en-US" sz="1200" b="0" dirty="0" err="1">
                <a:solidFill>
                  <a:srgbClr val="D9D7CE"/>
                </a:solidFill>
                <a:effectLst/>
                <a:latin typeface="Consolas" panose="020B0609020204030204" pitchFamily="49" charset="0"/>
              </a:rPr>
              <a:t>endl</a:t>
            </a:r>
            <a:r>
              <a:rPr lang="en-US" sz="1200" b="0" dirty="0">
                <a:solidFill>
                  <a:srgbClr val="D9D7CE"/>
                </a:solidFill>
                <a:effectLst/>
                <a:latin typeface="Consolas" panose="020B0609020204030204" pitchFamily="49" charset="0"/>
              </a:rPr>
              <a:t>;</a:t>
            </a:r>
          </a:p>
          <a:p>
            <a:pPr marL="0" indent="0" algn="l" rtl="0">
              <a:buNone/>
            </a:pPr>
            <a:r>
              <a:rPr lang="en-US" sz="1200" b="0" dirty="0">
                <a:solidFill>
                  <a:srgbClr val="D9D7CE"/>
                </a:solidFill>
                <a:effectLst/>
                <a:latin typeface="Consolas" panose="020B0609020204030204" pitchFamily="49" charset="0"/>
              </a:rPr>
              <a:t>    </a:t>
            </a:r>
            <a:r>
              <a:rPr lang="en-US" sz="1200" b="0" dirty="0" err="1">
                <a:solidFill>
                  <a:srgbClr val="D9D7CE"/>
                </a:solidFill>
                <a:effectLst/>
                <a:latin typeface="Consolas" panose="020B0609020204030204" pitchFamily="49" charset="0"/>
              </a:rPr>
              <a:t>cout</a:t>
            </a:r>
            <a:r>
              <a:rPr lang="en-US" sz="1200" b="0" dirty="0">
                <a:solidFill>
                  <a:srgbClr val="D9D7CE"/>
                </a:solidFill>
                <a:effectLst/>
                <a:latin typeface="Consolas" panose="020B0609020204030204" pitchFamily="49" charset="0"/>
              </a:rPr>
              <a:t> </a:t>
            </a:r>
            <a:r>
              <a:rPr lang="en-US" sz="1200" b="0" dirty="0">
                <a:solidFill>
                  <a:srgbClr val="FFAE57"/>
                </a:solidFill>
                <a:effectLst/>
                <a:latin typeface="Consolas" panose="020B0609020204030204" pitchFamily="49" charset="0"/>
              </a:rPr>
              <a:t>&lt;&lt;</a:t>
            </a:r>
            <a:r>
              <a:rPr lang="en-US" sz="1200" b="0" dirty="0">
                <a:solidFill>
                  <a:srgbClr val="D9D7CE"/>
                </a:solidFill>
                <a:effectLst/>
                <a:latin typeface="Consolas" panose="020B0609020204030204" pitchFamily="49" charset="0"/>
              </a:rPr>
              <a:t> </a:t>
            </a:r>
            <a:r>
              <a:rPr lang="en-US" sz="1200" b="0" dirty="0">
                <a:solidFill>
                  <a:srgbClr val="BAE67E"/>
                </a:solidFill>
                <a:effectLst/>
                <a:latin typeface="Consolas" panose="020B0609020204030204" pitchFamily="49" charset="0"/>
              </a:rPr>
              <a:t>"Max is "</a:t>
            </a:r>
            <a:r>
              <a:rPr lang="en-US" sz="1200" b="0" dirty="0">
                <a:solidFill>
                  <a:srgbClr val="D9D7CE"/>
                </a:solidFill>
                <a:effectLst/>
                <a:latin typeface="Consolas" panose="020B0609020204030204" pitchFamily="49" charset="0"/>
              </a:rPr>
              <a:t> </a:t>
            </a:r>
            <a:r>
              <a:rPr lang="en-US" sz="1200" b="0" dirty="0">
                <a:solidFill>
                  <a:srgbClr val="FFAE57"/>
                </a:solidFill>
                <a:effectLst/>
                <a:latin typeface="Consolas" panose="020B0609020204030204" pitchFamily="49" charset="0"/>
              </a:rPr>
              <a:t>&lt;&lt;</a:t>
            </a:r>
            <a:r>
              <a:rPr lang="en-US" sz="1200" b="0" dirty="0">
                <a:solidFill>
                  <a:srgbClr val="D9D7CE"/>
                </a:solidFill>
                <a:effectLst/>
                <a:latin typeface="Consolas" panose="020B0609020204030204" pitchFamily="49" charset="0"/>
              </a:rPr>
              <a:t> </a:t>
            </a:r>
            <a:r>
              <a:rPr lang="en-US" sz="1200" b="0" dirty="0" err="1">
                <a:solidFill>
                  <a:srgbClr val="D9D7CE"/>
                </a:solidFill>
                <a:effectLst/>
                <a:latin typeface="Consolas" panose="020B0609020204030204" pitchFamily="49" charset="0"/>
              </a:rPr>
              <a:t>ans.second</a:t>
            </a:r>
            <a:r>
              <a:rPr lang="en-US" sz="1200" b="0" dirty="0">
                <a:solidFill>
                  <a:srgbClr val="D9D7CE"/>
                </a:solidFill>
                <a:effectLst/>
                <a:latin typeface="Consolas" panose="020B0609020204030204" pitchFamily="49" charset="0"/>
              </a:rPr>
              <a:t> </a:t>
            </a:r>
            <a:r>
              <a:rPr lang="en-US" sz="1200" b="0" dirty="0">
                <a:solidFill>
                  <a:srgbClr val="FFAE57"/>
                </a:solidFill>
                <a:effectLst/>
                <a:latin typeface="Consolas" panose="020B0609020204030204" pitchFamily="49" charset="0"/>
              </a:rPr>
              <a:t>&lt;&lt;</a:t>
            </a:r>
            <a:r>
              <a:rPr lang="en-US" sz="1200" b="0" dirty="0">
                <a:solidFill>
                  <a:srgbClr val="D9D7CE"/>
                </a:solidFill>
                <a:effectLst/>
                <a:latin typeface="Consolas" panose="020B0609020204030204" pitchFamily="49" charset="0"/>
              </a:rPr>
              <a:t> </a:t>
            </a:r>
            <a:r>
              <a:rPr lang="en-US" sz="1200" b="0" dirty="0" err="1">
                <a:solidFill>
                  <a:srgbClr val="D9D7CE"/>
                </a:solidFill>
                <a:effectLst/>
                <a:latin typeface="Consolas" panose="020B0609020204030204" pitchFamily="49" charset="0"/>
              </a:rPr>
              <a:t>endl</a:t>
            </a:r>
            <a:r>
              <a:rPr lang="en-US" sz="1200" b="0" dirty="0">
                <a:solidFill>
                  <a:srgbClr val="D9D7CE"/>
                </a:solidFill>
                <a:effectLst/>
                <a:latin typeface="Consolas" panose="020B0609020204030204" pitchFamily="49" charset="0"/>
              </a:rPr>
              <a:t>;</a:t>
            </a:r>
          </a:p>
          <a:p>
            <a:pPr marL="0" indent="0" algn="l" rtl="0">
              <a:buNone/>
            </a:pPr>
            <a:r>
              <a:rPr lang="en-US" sz="1200" b="0" dirty="0">
                <a:solidFill>
                  <a:srgbClr val="D9D7CE"/>
                </a:solidFill>
                <a:effectLst/>
                <a:latin typeface="Consolas" panose="020B0609020204030204" pitchFamily="49" charset="0"/>
              </a:rPr>
              <a:t>}</a:t>
            </a:r>
          </a:p>
        </p:txBody>
      </p:sp>
      <p:sp>
        <p:nvSpPr>
          <p:cNvPr id="3" name="מציין מיקום תוכן 2">
            <a:extLst>
              <a:ext uri="{FF2B5EF4-FFF2-40B4-BE49-F238E27FC236}">
                <a16:creationId xmlns:a16="http://schemas.microsoft.com/office/drawing/2014/main" id="{1ACAF458-CE90-4191-FD68-B4A4476BFFA1}"/>
              </a:ext>
            </a:extLst>
          </p:cNvPr>
          <p:cNvSpPr>
            <a:spLocks noGrp="1"/>
          </p:cNvSpPr>
          <p:nvPr>
            <p:ph sz="half" idx="2"/>
          </p:nvPr>
        </p:nvSpPr>
        <p:spPr/>
        <p:txBody>
          <a:bodyPr anchor="ctr">
            <a:normAutofit/>
          </a:bodyPr>
          <a:lstStyle/>
          <a:p>
            <a:r>
              <a:rPr lang="he-IL" dirty="0"/>
              <a:t>כדי לגשת לאיבר הראשון בזוג, נשתמש ב־</a:t>
            </a:r>
            <a:r>
              <a:rPr lang="en-US" dirty="0">
                <a:solidFill>
                  <a:srgbClr val="D9D7CE"/>
                </a:solidFill>
                <a:latin typeface="Consolas" panose="020B0609020204030204" pitchFamily="49" charset="0"/>
              </a:rPr>
              <a:t>first</a:t>
            </a:r>
            <a:r>
              <a:rPr lang="he-IL" dirty="0"/>
              <a:t>.</a:t>
            </a:r>
          </a:p>
          <a:p>
            <a:r>
              <a:rPr lang="he-IL" dirty="0"/>
              <a:t>כדי לגשת לאיבר השני בזוג, נשתמש ב־</a:t>
            </a:r>
            <a:r>
              <a:rPr lang="en-US" dirty="0">
                <a:solidFill>
                  <a:srgbClr val="D9D7CE"/>
                </a:solidFill>
                <a:latin typeface="Consolas" panose="020B0609020204030204" pitchFamily="49" charset="0"/>
              </a:rPr>
              <a:t>second</a:t>
            </a:r>
            <a:r>
              <a:rPr lang="he-IL" dirty="0"/>
              <a:t>.</a:t>
            </a:r>
          </a:p>
          <a:p>
            <a:pPr algn="r"/>
            <a:r>
              <a:rPr lang="he-IL" dirty="0"/>
              <a:t>קיבוץ זוג מספרים שלמים נפוץ מאוד בתכנות תחרותי, ולכן בדרך כלל נשתמש בקיצור: </a:t>
            </a:r>
            <a:endParaRPr lang="en-US" dirty="0"/>
          </a:p>
          <a:p>
            <a:pPr marL="0" indent="0" algn="l" rtl="0">
              <a:buNone/>
            </a:pPr>
            <a:r>
              <a:rPr lang="en-US" b="0" dirty="0">
                <a:solidFill>
                  <a:srgbClr val="FFAE57"/>
                </a:solidFill>
                <a:effectLst/>
                <a:latin typeface="Consolas" panose="020B0609020204030204" pitchFamily="49" charset="0"/>
              </a:rPr>
              <a:t>typedef</a:t>
            </a:r>
            <a:r>
              <a:rPr lang="en-US" b="0" dirty="0">
                <a:solidFill>
                  <a:srgbClr val="D9D7CE"/>
                </a:solidFill>
                <a:effectLst/>
                <a:latin typeface="Consolas" panose="020B0609020204030204" pitchFamily="49" charset="0"/>
              </a:rPr>
              <a:t> pair</a:t>
            </a:r>
            <a:r>
              <a:rPr lang="en-US" b="0" dirty="0">
                <a:solidFill>
                  <a:srgbClr val="FFAE57"/>
                </a:solidFill>
                <a:effectLst/>
                <a:latin typeface="Consolas" panose="020B0609020204030204" pitchFamily="49" charset="0"/>
              </a:rPr>
              <a:t>&lt;int</a:t>
            </a:r>
            <a:r>
              <a:rPr lang="en-US" b="0" dirty="0">
                <a:solidFill>
                  <a:srgbClr val="D9D7CE"/>
                </a:solidFill>
                <a:effectLst/>
                <a:latin typeface="Consolas" panose="020B0609020204030204" pitchFamily="49" charset="0"/>
              </a:rPr>
              <a:t>, </a:t>
            </a:r>
            <a:r>
              <a:rPr lang="en-US" b="0" dirty="0">
                <a:solidFill>
                  <a:srgbClr val="FFAE57"/>
                </a:solidFill>
                <a:effectLst/>
                <a:latin typeface="Consolas" panose="020B0609020204030204" pitchFamily="49" charset="0"/>
              </a:rPr>
              <a:t>int&gt;</a:t>
            </a:r>
            <a:r>
              <a:rPr lang="en-US" b="0" dirty="0">
                <a:solidFill>
                  <a:srgbClr val="D9D7CE"/>
                </a:solidFill>
                <a:effectLst/>
                <a:latin typeface="Consolas" panose="020B0609020204030204" pitchFamily="49" charset="0"/>
              </a:rPr>
              <a:t> ii</a:t>
            </a:r>
            <a:r>
              <a:rPr lang="en-US" dirty="0">
                <a:solidFill>
                  <a:srgbClr val="D9D7CE"/>
                </a:solidFill>
                <a:latin typeface="Consolas" panose="020B0609020204030204" pitchFamily="49" charset="0"/>
              </a:rPr>
              <a:t>;</a:t>
            </a:r>
            <a:endParaRPr lang="he-IL" dirty="0"/>
          </a:p>
        </p:txBody>
      </p:sp>
      <p:sp>
        <p:nvSpPr>
          <p:cNvPr id="4" name="מציין מיקום של תאריך 3">
            <a:extLst>
              <a:ext uri="{FF2B5EF4-FFF2-40B4-BE49-F238E27FC236}">
                <a16:creationId xmlns:a16="http://schemas.microsoft.com/office/drawing/2014/main" id="{5C03A1AB-F31D-126A-A224-C0303DC96274}"/>
              </a:ext>
            </a:extLst>
          </p:cNvPr>
          <p:cNvSpPr>
            <a:spLocks noGrp="1"/>
          </p:cNvSpPr>
          <p:nvPr>
            <p:ph type="dt" sz="half" idx="10"/>
          </p:nvPr>
        </p:nvSpPr>
        <p:spPr/>
        <p:txBody>
          <a:bodyPr/>
          <a:lstStyle/>
          <a:p>
            <a:fld id="{66CB6C00-DE25-4151-874F-3778460152EA}" type="datetime9">
              <a:rPr lang="he-IL" smtClean="0"/>
              <a:t>16 אוגוסט, 2022</a:t>
            </a:fld>
            <a:endParaRPr lang="en-US" dirty="0"/>
          </a:p>
        </p:txBody>
      </p:sp>
      <p:sp>
        <p:nvSpPr>
          <p:cNvPr id="5" name="מציין מיקום של כותרת תחתונה 4">
            <a:extLst>
              <a:ext uri="{FF2B5EF4-FFF2-40B4-BE49-F238E27FC236}">
                <a16:creationId xmlns:a16="http://schemas.microsoft.com/office/drawing/2014/main" id="{FCF6C5CE-7426-E34E-A977-A243D4682B03}"/>
              </a:ext>
            </a:extLst>
          </p:cNvPr>
          <p:cNvSpPr>
            <a:spLocks noGrp="1"/>
          </p:cNvSpPr>
          <p:nvPr>
            <p:ph type="ftr" sz="quarter" idx="11"/>
          </p:nvPr>
        </p:nvSpPr>
        <p:spPr/>
        <p:txBody>
          <a:bodyPr/>
          <a:lstStyle/>
          <a:p>
            <a:r>
              <a:rPr lang="he-IL"/>
              <a:t>אלון קרימגנד</a:t>
            </a:r>
            <a:endParaRPr lang="en-US" dirty="0"/>
          </a:p>
        </p:txBody>
      </p:sp>
      <p:sp>
        <p:nvSpPr>
          <p:cNvPr id="6" name="מציין מיקום של מספר שקופית 5">
            <a:extLst>
              <a:ext uri="{FF2B5EF4-FFF2-40B4-BE49-F238E27FC236}">
                <a16:creationId xmlns:a16="http://schemas.microsoft.com/office/drawing/2014/main" id="{863084F0-197C-1A68-0F85-3AE3A06D3CA7}"/>
              </a:ext>
            </a:extLst>
          </p:cNvPr>
          <p:cNvSpPr>
            <a:spLocks noGrp="1"/>
          </p:cNvSpPr>
          <p:nvPr>
            <p:ph type="sldNum" sz="quarter" idx="12"/>
          </p:nvPr>
        </p:nvSpPr>
        <p:spPr/>
        <p:txBody>
          <a:bodyPr/>
          <a:lstStyle/>
          <a:p>
            <a:fld id="{8A7A6979-0714-4377-B894-6BE4C2D6E202}" type="slidenum">
              <a:rPr lang="en-US" smtClean="0"/>
              <a:t>5</a:t>
            </a:fld>
            <a:endParaRPr lang="en-US" dirty="0"/>
          </a:p>
        </p:txBody>
      </p:sp>
      <p:sp>
        <p:nvSpPr>
          <p:cNvPr id="7" name="כותרת 6">
            <a:extLst>
              <a:ext uri="{FF2B5EF4-FFF2-40B4-BE49-F238E27FC236}">
                <a16:creationId xmlns:a16="http://schemas.microsoft.com/office/drawing/2014/main" id="{3CE4D24D-582D-5522-0DF1-30AD126CA665}"/>
              </a:ext>
            </a:extLst>
          </p:cNvPr>
          <p:cNvSpPr>
            <a:spLocks noGrp="1"/>
          </p:cNvSpPr>
          <p:nvPr>
            <p:ph type="title"/>
          </p:nvPr>
        </p:nvSpPr>
        <p:spPr/>
        <p:txBody>
          <a:bodyPr>
            <a:normAutofit fontScale="90000"/>
          </a:bodyPr>
          <a:lstStyle/>
          <a:p>
            <a:r>
              <a:rPr lang="he-IL" dirty="0"/>
              <a:t>קיבוץ זוג איברים</a:t>
            </a:r>
          </a:p>
        </p:txBody>
      </p:sp>
    </p:spTree>
    <p:extLst>
      <p:ext uri="{BB962C8B-B14F-4D97-AF65-F5344CB8AC3E}">
        <p14:creationId xmlns:p14="http://schemas.microsoft.com/office/powerpoint/2010/main" val="38189409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תוכן 1">
            <a:extLst>
              <a:ext uri="{FF2B5EF4-FFF2-40B4-BE49-F238E27FC236}">
                <a16:creationId xmlns:a16="http://schemas.microsoft.com/office/drawing/2014/main" id="{A48BEAC7-4553-4DEE-DF70-8ED1EC9603EF}"/>
              </a:ext>
            </a:extLst>
          </p:cNvPr>
          <p:cNvSpPr>
            <a:spLocks noGrp="1"/>
          </p:cNvSpPr>
          <p:nvPr>
            <p:ph sz="half" idx="1"/>
          </p:nvPr>
        </p:nvSpPr>
        <p:spPr/>
        <p:txBody>
          <a:bodyPr anchor="ctr">
            <a:normAutofit lnSpcReduction="10000"/>
          </a:bodyPr>
          <a:lstStyle/>
          <a:p>
            <a:pPr marL="0" indent="0" algn="l" rtl="0">
              <a:buNone/>
            </a:pPr>
            <a:r>
              <a:rPr lang="en-US" sz="1200" b="0" dirty="0">
                <a:solidFill>
                  <a:srgbClr val="FFAE57"/>
                </a:solidFill>
                <a:effectLst/>
                <a:latin typeface="Consolas" panose="020B0609020204030204" pitchFamily="49" charset="0"/>
              </a:rPr>
              <a:t>#include</a:t>
            </a:r>
            <a:r>
              <a:rPr lang="en-US" sz="1200" b="0" dirty="0">
                <a:solidFill>
                  <a:srgbClr val="D9D7CE"/>
                </a:solidFill>
                <a:effectLst/>
                <a:latin typeface="Consolas" panose="020B0609020204030204" pitchFamily="49" charset="0"/>
              </a:rPr>
              <a:t> </a:t>
            </a:r>
            <a:r>
              <a:rPr lang="en-US" sz="1200" b="0" dirty="0">
                <a:solidFill>
                  <a:srgbClr val="BAE67E"/>
                </a:solidFill>
                <a:effectLst/>
                <a:latin typeface="Consolas" panose="020B0609020204030204" pitchFamily="49" charset="0"/>
              </a:rPr>
              <a:t>&lt;bits/</a:t>
            </a:r>
            <a:r>
              <a:rPr lang="en-US" sz="1200" b="0" dirty="0" err="1">
                <a:solidFill>
                  <a:srgbClr val="BAE67E"/>
                </a:solidFill>
                <a:effectLst/>
                <a:latin typeface="Consolas" panose="020B0609020204030204" pitchFamily="49" charset="0"/>
              </a:rPr>
              <a:t>stdc</a:t>
            </a:r>
            <a:r>
              <a:rPr lang="en-US" sz="1200" b="0" dirty="0">
                <a:solidFill>
                  <a:srgbClr val="BAE67E"/>
                </a:solidFill>
                <a:effectLst/>
                <a:latin typeface="Consolas" panose="020B0609020204030204" pitchFamily="49" charset="0"/>
              </a:rPr>
              <a:t>++.h&gt;</a:t>
            </a:r>
            <a:endParaRPr lang="en-US" sz="1200" b="0" dirty="0">
              <a:solidFill>
                <a:srgbClr val="D9D7CE"/>
              </a:solidFill>
              <a:effectLst/>
              <a:latin typeface="Consolas" panose="020B0609020204030204" pitchFamily="49" charset="0"/>
            </a:endParaRPr>
          </a:p>
          <a:p>
            <a:pPr marL="0" indent="0" algn="l" rtl="0">
              <a:buNone/>
            </a:pPr>
            <a:r>
              <a:rPr lang="en-US" sz="1200" b="0" dirty="0">
                <a:solidFill>
                  <a:srgbClr val="FFAE57"/>
                </a:solidFill>
                <a:effectLst/>
                <a:latin typeface="Consolas" panose="020B0609020204030204" pitchFamily="49" charset="0"/>
              </a:rPr>
              <a:t>using</a:t>
            </a:r>
            <a:r>
              <a:rPr lang="en-US" sz="1200" b="0" dirty="0">
                <a:solidFill>
                  <a:srgbClr val="D9D7CE"/>
                </a:solidFill>
                <a:effectLst/>
                <a:latin typeface="Consolas" panose="020B0609020204030204" pitchFamily="49" charset="0"/>
              </a:rPr>
              <a:t> </a:t>
            </a:r>
            <a:r>
              <a:rPr lang="en-US" sz="1200" b="0" dirty="0">
                <a:solidFill>
                  <a:srgbClr val="FFAE57"/>
                </a:solidFill>
                <a:effectLst/>
                <a:latin typeface="Consolas" panose="020B0609020204030204" pitchFamily="49" charset="0"/>
              </a:rPr>
              <a:t>namespace</a:t>
            </a:r>
            <a:r>
              <a:rPr lang="en-US" sz="1200" b="0" dirty="0">
                <a:solidFill>
                  <a:srgbClr val="D9D7CE"/>
                </a:solidFill>
                <a:effectLst/>
                <a:latin typeface="Consolas" panose="020B0609020204030204" pitchFamily="49" charset="0"/>
              </a:rPr>
              <a:t> std;</a:t>
            </a:r>
          </a:p>
          <a:p>
            <a:pPr marL="0" indent="0" algn="l" rtl="0">
              <a:buNone/>
            </a:pPr>
            <a:br>
              <a:rPr lang="en-US" sz="1200" b="0" dirty="0">
                <a:solidFill>
                  <a:srgbClr val="D9D7CE"/>
                </a:solidFill>
                <a:effectLst/>
                <a:latin typeface="Consolas" panose="020B0609020204030204" pitchFamily="49" charset="0"/>
              </a:rPr>
            </a:br>
            <a:r>
              <a:rPr lang="en-US" sz="1200" b="0" dirty="0">
                <a:solidFill>
                  <a:srgbClr val="FFAE57"/>
                </a:solidFill>
                <a:effectLst/>
                <a:latin typeface="Consolas" panose="020B0609020204030204" pitchFamily="49" charset="0"/>
              </a:rPr>
              <a:t>int</a:t>
            </a:r>
            <a:r>
              <a:rPr lang="en-US" sz="1200" b="0" dirty="0">
                <a:solidFill>
                  <a:srgbClr val="D9D7CE"/>
                </a:solidFill>
                <a:effectLst/>
                <a:latin typeface="Consolas" panose="020B0609020204030204" pitchFamily="49" charset="0"/>
              </a:rPr>
              <a:t> </a:t>
            </a:r>
            <a:r>
              <a:rPr lang="en-US" sz="1200" b="0" dirty="0">
                <a:solidFill>
                  <a:srgbClr val="FFD580"/>
                </a:solidFill>
                <a:effectLst/>
                <a:latin typeface="Consolas" panose="020B0609020204030204" pitchFamily="49" charset="0"/>
              </a:rPr>
              <a:t>main</a:t>
            </a:r>
            <a:r>
              <a:rPr lang="en-US" sz="1200" b="0" dirty="0">
                <a:solidFill>
                  <a:srgbClr val="D9D7CE"/>
                </a:solidFill>
                <a:effectLst/>
                <a:latin typeface="Consolas" panose="020B0609020204030204" pitchFamily="49" charset="0"/>
              </a:rPr>
              <a:t>() {</a:t>
            </a:r>
          </a:p>
          <a:p>
            <a:pPr marL="0" indent="0" algn="l" rtl="0">
              <a:buNone/>
            </a:pPr>
            <a:r>
              <a:rPr lang="en-US" sz="1200" b="0" dirty="0">
                <a:solidFill>
                  <a:srgbClr val="D9D7CE"/>
                </a:solidFill>
                <a:effectLst/>
                <a:latin typeface="Consolas" panose="020B0609020204030204" pitchFamily="49" charset="0"/>
              </a:rPr>
              <a:t>    tuple</a:t>
            </a:r>
            <a:r>
              <a:rPr lang="en-US" sz="1200" b="0" dirty="0">
                <a:solidFill>
                  <a:srgbClr val="FFAE57"/>
                </a:solidFill>
                <a:effectLst/>
                <a:latin typeface="Consolas" panose="020B0609020204030204" pitchFamily="49" charset="0"/>
              </a:rPr>
              <a:t>&lt;int</a:t>
            </a:r>
            <a:r>
              <a:rPr lang="en-US" sz="1200" b="0" dirty="0">
                <a:solidFill>
                  <a:srgbClr val="D9D7CE"/>
                </a:solidFill>
                <a:effectLst/>
                <a:latin typeface="Consolas" panose="020B0609020204030204" pitchFamily="49" charset="0"/>
              </a:rPr>
              <a:t>, </a:t>
            </a:r>
            <a:r>
              <a:rPr lang="en-US" sz="1200" b="0" dirty="0">
                <a:solidFill>
                  <a:srgbClr val="FFAE57"/>
                </a:solidFill>
                <a:effectLst/>
                <a:latin typeface="Consolas" panose="020B0609020204030204" pitchFamily="49" charset="0"/>
              </a:rPr>
              <a:t>double</a:t>
            </a:r>
            <a:r>
              <a:rPr lang="en-US" sz="1200" b="0" dirty="0">
                <a:solidFill>
                  <a:srgbClr val="D9D7CE"/>
                </a:solidFill>
                <a:effectLst/>
                <a:latin typeface="Consolas" panose="020B0609020204030204" pitchFamily="49" charset="0"/>
              </a:rPr>
              <a:t>, </a:t>
            </a:r>
            <a:r>
              <a:rPr lang="en-US" sz="1200" b="0" dirty="0">
                <a:solidFill>
                  <a:srgbClr val="FFAE57"/>
                </a:solidFill>
                <a:effectLst/>
                <a:latin typeface="Consolas" panose="020B0609020204030204" pitchFamily="49" charset="0"/>
              </a:rPr>
              <a:t>char&gt;</a:t>
            </a:r>
            <a:r>
              <a:rPr lang="en-US" sz="1200" b="0" dirty="0">
                <a:solidFill>
                  <a:srgbClr val="D9D7CE"/>
                </a:solidFill>
                <a:effectLst/>
                <a:latin typeface="Consolas" panose="020B0609020204030204" pitchFamily="49" charset="0"/>
              </a:rPr>
              <a:t> t </a:t>
            </a:r>
            <a:r>
              <a:rPr lang="en-US" sz="1200" b="0" dirty="0">
                <a:solidFill>
                  <a:srgbClr val="FFAE57"/>
                </a:solidFill>
                <a:effectLst/>
                <a:latin typeface="Consolas" panose="020B0609020204030204" pitchFamily="49" charset="0"/>
              </a:rPr>
              <a:t>=</a:t>
            </a:r>
            <a:r>
              <a:rPr lang="en-US" sz="1200" b="0" dirty="0">
                <a:solidFill>
                  <a:srgbClr val="D9D7CE"/>
                </a:solidFill>
                <a:effectLst/>
                <a:latin typeface="Consolas" panose="020B0609020204030204" pitchFamily="49" charset="0"/>
              </a:rPr>
              <a:t> {</a:t>
            </a:r>
            <a:r>
              <a:rPr lang="en-US" sz="1200" b="0" dirty="0">
                <a:solidFill>
                  <a:srgbClr val="D4BFFF"/>
                </a:solidFill>
                <a:effectLst/>
                <a:latin typeface="Consolas" panose="020B0609020204030204" pitchFamily="49" charset="0"/>
              </a:rPr>
              <a:t>1</a:t>
            </a:r>
            <a:r>
              <a:rPr lang="en-US" sz="1200" b="0" dirty="0">
                <a:solidFill>
                  <a:srgbClr val="D9D7CE"/>
                </a:solidFill>
                <a:effectLst/>
                <a:latin typeface="Consolas" panose="020B0609020204030204" pitchFamily="49" charset="0"/>
              </a:rPr>
              <a:t>, </a:t>
            </a:r>
            <a:r>
              <a:rPr lang="en-US" sz="1200" b="0" dirty="0">
                <a:solidFill>
                  <a:srgbClr val="D4BFFF"/>
                </a:solidFill>
                <a:effectLst/>
                <a:latin typeface="Consolas" panose="020B0609020204030204" pitchFamily="49" charset="0"/>
              </a:rPr>
              <a:t>2.0</a:t>
            </a:r>
            <a:r>
              <a:rPr lang="en-US" sz="1200" b="0" dirty="0">
                <a:solidFill>
                  <a:srgbClr val="D9D7CE"/>
                </a:solidFill>
                <a:effectLst/>
                <a:latin typeface="Consolas" panose="020B0609020204030204" pitchFamily="49" charset="0"/>
              </a:rPr>
              <a:t>, </a:t>
            </a:r>
            <a:r>
              <a:rPr lang="en-US" sz="1200" b="0" dirty="0">
                <a:solidFill>
                  <a:srgbClr val="BAE67E"/>
                </a:solidFill>
                <a:effectLst/>
                <a:latin typeface="Consolas" panose="020B0609020204030204" pitchFamily="49" charset="0"/>
              </a:rPr>
              <a:t>'x'</a:t>
            </a:r>
            <a:r>
              <a:rPr lang="en-US" sz="1200" b="0" dirty="0">
                <a:solidFill>
                  <a:srgbClr val="D9D7CE"/>
                </a:solidFill>
                <a:effectLst/>
                <a:latin typeface="Consolas" panose="020B0609020204030204" pitchFamily="49" charset="0"/>
              </a:rPr>
              <a:t>};</a:t>
            </a:r>
          </a:p>
          <a:p>
            <a:pPr marL="0" indent="0" algn="l" rtl="0">
              <a:buNone/>
            </a:pPr>
            <a:br>
              <a:rPr lang="en-US" sz="1200" b="0" dirty="0">
                <a:solidFill>
                  <a:srgbClr val="D9D7CE"/>
                </a:solidFill>
                <a:effectLst/>
                <a:latin typeface="Consolas" panose="020B0609020204030204" pitchFamily="49" charset="0"/>
              </a:rPr>
            </a:br>
            <a:r>
              <a:rPr lang="en-US" sz="1200" b="0" dirty="0">
                <a:solidFill>
                  <a:srgbClr val="D9D7CE"/>
                </a:solidFill>
                <a:effectLst/>
                <a:latin typeface="Consolas" panose="020B0609020204030204" pitchFamily="49" charset="0"/>
              </a:rPr>
              <a:t>    </a:t>
            </a:r>
            <a:r>
              <a:rPr lang="en-US" sz="1200" b="0" dirty="0" err="1">
                <a:solidFill>
                  <a:srgbClr val="D9D7CE"/>
                </a:solidFill>
                <a:effectLst/>
                <a:latin typeface="Consolas" panose="020B0609020204030204" pitchFamily="49" charset="0"/>
              </a:rPr>
              <a:t>cout</a:t>
            </a:r>
            <a:r>
              <a:rPr lang="en-US" sz="1200" b="0" dirty="0">
                <a:solidFill>
                  <a:srgbClr val="D9D7CE"/>
                </a:solidFill>
                <a:effectLst/>
                <a:latin typeface="Consolas" panose="020B0609020204030204" pitchFamily="49" charset="0"/>
              </a:rPr>
              <a:t> </a:t>
            </a:r>
            <a:r>
              <a:rPr lang="en-US" sz="1200" b="0" dirty="0">
                <a:solidFill>
                  <a:srgbClr val="FFAE57"/>
                </a:solidFill>
                <a:effectLst/>
                <a:latin typeface="Consolas" panose="020B0609020204030204" pitchFamily="49" charset="0"/>
              </a:rPr>
              <a:t>&lt;&lt;</a:t>
            </a:r>
            <a:r>
              <a:rPr lang="en-US" sz="1200" b="0" dirty="0">
                <a:solidFill>
                  <a:srgbClr val="D9D7CE"/>
                </a:solidFill>
                <a:effectLst/>
                <a:latin typeface="Consolas" panose="020B0609020204030204" pitchFamily="49" charset="0"/>
              </a:rPr>
              <a:t> </a:t>
            </a:r>
            <a:r>
              <a:rPr lang="en-US" sz="1200" b="0" dirty="0">
                <a:solidFill>
                  <a:srgbClr val="FFD580"/>
                </a:solidFill>
                <a:effectLst/>
                <a:latin typeface="Consolas" panose="020B0609020204030204" pitchFamily="49" charset="0"/>
              </a:rPr>
              <a:t>get</a:t>
            </a:r>
            <a:r>
              <a:rPr lang="en-US" sz="1200" b="0" dirty="0">
                <a:solidFill>
                  <a:srgbClr val="D9D7CE"/>
                </a:solidFill>
                <a:effectLst/>
                <a:latin typeface="Consolas" panose="020B0609020204030204" pitchFamily="49" charset="0"/>
              </a:rPr>
              <a:t>&lt;</a:t>
            </a:r>
            <a:r>
              <a:rPr lang="en-US" sz="1200" b="0" dirty="0">
                <a:solidFill>
                  <a:srgbClr val="D4BFFF"/>
                </a:solidFill>
                <a:effectLst/>
                <a:latin typeface="Consolas" panose="020B0609020204030204" pitchFamily="49" charset="0"/>
              </a:rPr>
              <a:t>1</a:t>
            </a:r>
            <a:r>
              <a:rPr lang="en-US" sz="1200" b="0" dirty="0">
                <a:solidFill>
                  <a:srgbClr val="D9D7CE"/>
                </a:solidFill>
                <a:effectLst/>
                <a:latin typeface="Consolas" panose="020B0609020204030204" pitchFamily="49" charset="0"/>
              </a:rPr>
              <a:t>&gt;(t) </a:t>
            </a:r>
            <a:r>
              <a:rPr lang="en-US" sz="1200" b="0" dirty="0">
                <a:solidFill>
                  <a:srgbClr val="FFAE57"/>
                </a:solidFill>
                <a:effectLst/>
                <a:latin typeface="Consolas" panose="020B0609020204030204" pitchFamily="49" charset="0"/>
              </a:rPr>
              <a:t>&lt;&lt;</a:t>
            </a:r>
            <a:r>
              <a:rPr lang="en-US" sz="1200" b="0" dirty="0">
                <a:solidFill>
                  <a:srgbClr val="D9D7CE"/>
                </a:solidFill>
                <a:effectLst/>
                <a:latin typeface="Consolas" panose="020B0609020204030204" pitchFamily="49" charset="0"/>
              </a:rPr>
              <a:t> </a:t>
            </a:r>
            <a:r>
              <a:rPr lang="en-US" sz="1200" b="0" dirty="0" err="1">
                <a:solidFill>
                  <a:srgbClr val="D9D7CE"/>
                </a:solidFill>
                <a:effectLst/>
                <a:latin typeface="Consolas" panose="020B0609020204030204" pitchFamily="49" charset="0"/>
              </a:rPr>
              <a:t>endl</a:t>
            </a:r>
            <a:r>
              <a:rPr lang="en-US" sz="1200" b="0" dirty="0">
                <a:solidFill>
                  <a:srgbClr val="D9D7CE"/>
                </a:solidFill>
                <a:effectLst/>
                <a:latin typeface="Consolas" panose="020B0609020204030204" pitchFamily="49" charset="0"/>
              </a:rPr>
              <a:t>;</a:t>
            </a:r>
            <a:r>
              <a:rPr lang="en-US" sz="1200" b="0" dirty="0">
                <a:solidFill>
                  <a:srgbClr val="5C6773"/>
                </a:solidFill>
                <a:effectLst/>
                <a:latin typeface="Consolas" panose="020B0609020204030204" pitchFamily="49" charset="0"/>
              </a:rPr>
              <a:t>  // prints 2.0</a:t>
            </a:r>
            <a:endParaRPr lang="en-US" sz="1200" b="0" dirty="0">
              <a:solidFill>
                <a:srgbClr val="D9D7CE"/>
              </a:solidFill>
              <a:effectLst/>
              <a:latin typeface="Consolas" panose="020B0609020204030204" pitchFamily="49" charset="0"/>
            </a:endParaRPr>
          </a:p>
          <a:p>
            <a:pPr marL="0" indent="0" algn="l" rtl="0">
              <a:buNone/>
            </a:pPr>
            <a:r>
              <a:rPr lang="en-US" sz="1200" b="0" dirty="0">
                <a:solidFill>
                  <a:srgbClr val="D9D7CE"/>
                </a:solidFill>
                <a:effectLst/>
                <a:latin typeface="Consolas" panose="020B0609020204030204" pitchFamily="49" charset="0"/>
              </a:rPr>
              <a:t>    </a:t>
            </a:r>
            <a:r>
              <a:rPr lang="en-US" sz="1200" b="0" dirty="0">
                <a:solidFill>
                  <a:srgbClr val="FFD580"/>
                </a:solidFill>
                <a:effectLst/>
                <a:latin typeface="Consolas" panose="020B0609020204030204" pitchFamily="49" charset="0"/>
              </a:rPr>
              <a:t>get</a:t>
            </a:r>
            <a:r>
              <a:rPr lang="en-US" sz="1200" b="0" dirty="0">
                <a:solidFill>
                  <a:srgbClr val="D9D7CE"/>
                </a:solidFill>
                <a:effectLst/>
                <a:latin typeface="Consolas" panose="020B0609020204030204" pitchFamily="49" charset="0"/>
              </a:rPr>
              <a:t>&lt;</a:t>
            </a:r>
            <a:r>
              <a:rPr lang="en-US" sz="1200" b="0" dirty="0">
                <a:solidFill>
                  <a:srgbClr val="D4BFFF"/>
                </a:solidFill>
                <a:effectLst/>
                <a:latin typeface="Consolas" panose="020B0609020204030204" pitchFamily="49" charset="0"/>
              </a:rPr>
              <a:t>2</a:t>
            </a:r>
            <a:r>
              <a:rPr lang="en-US" sz="1200" b="0" dirty="0">
                <a:solidFill>
                  <a:srgbClr val="D9D7CE"/>
                </a:solidFill>
                <a:effectLst/>
                <a:latin typeface="Consolas" panose="020B0609020204030204" pitchFamily="49" charset="0"/>
              </a:rPr>
              <a:t>&gt;(t) </a:t>
            </a:r>
            <a:r>
              <a:rPr lang="en-US" sz="1200" b="0" dirty="0">
                <a:solidFill>
                  <a:srgbClr val="FFAE57"/>
                </a:solidFill>
                <a:effectLst/>
                <a:latin typeface="Consolas" panose="020B0609020204030204" pitchFamily="49" charset="0"/>
              </a:rPr>
              <a:t>=</a:t>
            </a:r>
            <a:r>
              <a:rPr lang="en-US" sz="1200" b="0" dirty="0">
                <a:solidFill>
                  <a:srgbClr val="D9D7CE"/>
                </a:solidFill>
                <a:effectLst/>
                <a:latin typeface="Consolas" panose="020B0609020204030204" pitchFamily="49" charset="0"/>
              </a:rPr>
              <a:t> </a:t>
            </a:r>
            <a:r>
              <a:rPr lang="en-US" sz="1200" b="0" dirty="0">
                <a:solidFill>
                  <a:srgbClr val="BAE67E"/>
                </a:solidFill>
                <a:effectLst/>
                <a:latin typeface="Consolas" panose="020B0609020204030204" pitchFamily="49" charset="0"/>
              </a:rPr>
              <a:t>'y'</a:t>
            </a:r>
            <a:r>
              <a:rPr lang="en-US" sz="1200" b="0" dirty="0">
                <a:solidFill>
                  <a:srgbClr val="D9D7CE"/>
                </a:solidFill>
                <a:effectLst/>
                <a:latin typeface="Consolas" panose="020B0609020204030204" pitchFamily="49" charset="0"/>
              </a:rPr>
              <a:t>;</a:t>
            </a:r>
            <a:r>
              <a:rPr lang="en-US" sz="1200" b="0" dirty="0">
                <a:solidFill>
                  <a:srgbClr val="5C6773"/>
                </a:solidFill>
                <a:effectLst/>
                <a:latin typeface="Consolas" panose="020B0609020204030204" pitchFamily="49" charset="0"/>
              </a:rPr>
              <a:t>  // t = {1, 2.0, 'y'}</a:t>
            </a:r>
            <a:endParaRPr lang="en-US" sz="1200" b="0" dirty="0">
              <a:solidFill>
                <a:srgbClr val="D9D7CE"/>
              </a:solidFill>
              <a:effectLst/>
              <a:latin typeface="Consolas" panose="020B0609020204030204" pitchFamily="49" charset="0"/>
            </a:endParaRPr>
          </a:p>
          <a:p>
            <a:pPr marL="0" indent="0" algn="l" rtl="0">
              <a:buNone/>
            </a:pPr>
            <a:br>
              <a:rPr lang="en-US" sz="1200" b="0" dirty="0">
                <a:solidFill>
                  <a:srgbClr val="D9D7CE"/>
                </a:solidFill>
                <a:effectLst/>
                <a:latin typeface="Consolas" panose="020B0609020204030204" pitchFamily="49" charset="0"/>
              </a:rPr>
            </a:br>
            <a:r>
              <a:rPr lang="en-US" sz="1200" b="0" dirty="0">
                <a:solidFill>
                  <a:srgbClr val="D9D7CE"/>
                </a:solidFill>
                <a:effectLst/>
                <a:latin typeface="Consolas" panose="020B0609020204030204" pitchFamily="49" charset="0"/>
              </a:rPr>
              <a:t>    </a:t>
            </a:r>
            <a:r>
              <a:rPr lang="en-US" sz="1200" b="0" dirty="0">
                <a:solidFill>
                  <a:srgbClr val="FFAE57"/>
                </a:solidFill>
                <a:effectLst/>
                <a:latin typeface="Consolas" panose="020B0609020204030204" pitchFamily="49" charset="0"/>
              </a:rPr>
              <a:t>int</a:t>
            </a:r>
            <a:r>
              <a:rPr lang="en-US" sz="1200" b="0" dirty="0">
                <a:solidFill>
                  <a:srgbClr val="D9D7CE"/>
                </a:solidFill>
                <a:effectLst/>
                <a:latin typeface="Consolas" panose="020B0609020204030204" pitchFamily="49" charset="0"/>
              </a:rPr>
              <a:t> a;</a:t>
            </a:r>
          </a:p>
          <a:p>
            <a:pPr marL="0" indent="0" algn="l" rtl="0">
              <a:buNone/>
            </a:pPr>
            <a:r>
              <a:rPr lang="en-US" sz="1200" b="0" dirty="0">
                <a:solidFill>
                  <a:srgbClr val="D9D7CE"/>
                </a:solidFill>
                <a:effectLst/>
                <a:latin typeface="Consolas" panose="020B0609020204030204" pitchFamily="49" charset="0"/>
              </a:rPr>
              <a:t>    </a:t>
            </a:r>
            <a:r>
              <a:rPr lang="en-US" sz="1200" b="0" dirty="0">
                <a:solidFill>
                  <a:srgbClr val="FFAE57"/>
                </a:solidFill>
                <a:effectLst/>
                <a:latin typeface="Consolas" panose="020B0609020204030204" pitchFamily="49" charset="0"/>
              </a:rPr>
              <a:t>double</a:t>
            </a:r>
            <a:r>
              <a:rPr lang="en-US" sz="1200" b="0" dirty="0">
                <a:solidFill>
                  <a:srgbClr val="D9D7CE"/>
                </a:solidFill>
                <a:effectLst/>
                <a:latin typeface="Consolas" panose="020B0609020204030204" pitchFamily="49" charset="0"/>
              </a:rPr>
              <a:t> b;</a:t>
            </a:r>
          </a:p>
          <a:p>
            <a:pPr marL="0" indent="0" algn="l" rtl="0">
              <a:buNone/>
            </a:pPr>
            <a:r>
              <a:rPr lang="en-US" sz="1200" b="0" dirty="0">
                <a:solidFill>
                  <a:srgbClr val="D9D7CE"/>
                </a:solidFill>
                <a:effectLst/>
                <a:latin typeface="Consolas" panose="020B0609020204030204" pitchFamily="49" charset="0"/>
              </a:rPr>
              <a:t>    </a:t>
            </a:r>
            <a:r>
              <a:rPr lang="en-US" sz="1200" b="0" dirty="0">
                <a:solidFill>
                  <a:srgbClr val="FFAE57"/>
                </a:solidFill>
                <a:effectLst/>
                <a:latin typeface="Consolas" panose="020B0609020204030204" pitchFamily="49" charset="0"/>
              </a:rPr>
              <a:t>char</a:t>
            </a:r>
            <a:r>
              <a:rPr lang="en-US" sz="1200" b="0" dirty="0">
                <a:solidFill>
                  <a:srgbClr val="D9D7CE"/>
                </a:solidFill>
                <a:effectLst/>
                <a:latin typeface="Consolas" panose="020B0609020204030204" pitchFamily="49" charset="0"/>
              </a:rPr>
              <a:t> c;</a:t>
            </a:r>
          </a:p>
          <a:p>
            <a:pPr marL="0" indent="0" algn="l" rtl="0">
              <a:buNone/>
            </a:pPr>
            <a:r>
              <a:rPr lang="en-US" sz="1200" b="0" dirty="0">
                <a:solidFill>
                  <a:srgbClr val="D9D7CE"/>
                </a:solidFill>
                <a:effectLst/>
                <a:latin typeface="Consolas" panose="020B0609020204030204" pitchFamily="49" charset="0"/>
              </a:rPr>
              <a:t>    </a:t>
            </a:r>
            <a:r>
              <a:rPr lang="en-US" sz="1200" b="0" dirty="0">
                <a:solidFill>
                  <a:srgbClr val="FFD580"/>
                </a:solidFill>
                <a:effectLst/>
                <a:latin typeface="Consolas" panose="020B0609020204030204" pitchFamily="49" charset="0"/>
              </a:rPr>
              <a:t>tie</a:t>
            </a:r>
            <a:r>
              <a:rPr lang="en-US" sz="1200" b="0" dirty="0">
                <a:solidFill>
                  <a:srgbClr val="D9D7CE"/>
                </a:solidFill>
                <a:effectLst/>
                <a:latin typeface="Consolas" panose="020B0609020204030204" pitchFamily="49" charset="0"/>
              </a:rPr>
              <a:t>(a, b, c) </a:t>
            </a:r>
            <a:r>
              <a:rPr lang="en-US" sz="1200" b="0" dirty="0">
                <a:solidFill>
                  <a:srgbClr val="FFAE57"/>
                </a:solidFill>
                <a:effectLst/>
                <a:latin typeface="Consolas" panose="020B0609020204030204" pitchFamily="49" charset="0"/>
              </a:rPr>
              <a:t>=</a:t>
            </a:r>
            <a:r>
              <a:rPr lang="en-US" sz="1200" b="0" dirty="0">
                <a:solidFill>
                  <a:srgbClr val="D9D7CE"/>
                </a:solidFill>
                <a:effectLst/>
                <a:latin typeface="Consolas" panose="020B0609020204030204" pitchFamily="49" charset="0"/>
              </a:rPr>
              <a:t> t;</a:t>
            </a:r>
            <a:r>
              <a:rPr lang="en-US" sz="1200" b="0" dirty="0">
                <a:solidFill>
                  <a:srgbClr val="5C6773"/>
                </a:solidFill>
                <a:effectLst/>
                <a:latin typeface="Consolas" panose="020B0609020204030204" pitchFamily="49" charset="0"/>
              </a:rPr>
              <a:t>   // a=1, b=2.0, c='y'</a:t>
            </a:r>
            <a:endParaRPr lang="en-US" sz="1200" b="0" dirty="0">
              <a:solidFill>
                <a:srgbClr val="D9D7CE"/>
              </a:solidFill>
              <a:effectLst/>
              <a:latin typeface="Consolas" panose="020B0609020204030204" pitchFamily="49" charset="0"/>
            </a:endParaRPr>
          </a:p>
          <a:p>
            <a:pPr marL="0" indent="0" algn="l" rtl="0">
              <a:buNone/>
            </a:pPr>
            <a:r>
              <a:rPr lang="en-US" sz="1200" b="0" dirty="0">
                <a:solidFill>
                  <a:srgbClr val="D9D7CE"/>
                </a:solidFill>
                <a:effectLst/>
                <a:latin typeface="Consolas" panose="020B0609020204030204" pitchFamily="49" charset="0"/>
              </a:rPr>
              <a:t>    </a:t>
            </a:r>
            <a:r>
              <a:rPr lang="en-US" sz="1200" b="0" dirty="0" err="1">
                <a:solidFill>
                  <a:srgbClr val="D9D7CE"/>
                </a:solidFill>
                <a:effectLst/>
                <a:latin typeface="Consolas" panose="020B0609020204030204" pitchFamily="49" charset="0"/>
              </a:rPr>
              <a:t>cout</a:t>
            </a:r>
            <a:r>
              <a:rPr lang="en-US" sz="1200" b="0" dirty="0">
                <a:solidFill>
                  <a:srgbClr val="D9D7CE"/>
                </a:solidFill>
                <a:effectLst/>
                <a:latin typeface="Consolas" panose="020B0609020204030204" pitchFamily="49" charset="0"/>
              </a:rPr>
              <a:t> </a:t>
            </a:r>
            <a:r>
              <a:rPr lang="en-US" sz="1200" b="0" dirty="0">
                <a:solidFill>
                  <a:srgbClr val="FFAE57"/>
                </a:solidFill>
                <a:effectLst/>
                <a:latin typeface="Consolas" panose="020B0609020204030204" pitchFamily="49" charset="0"/>
              </a:rPr>
              <a:t>&lt;&lt;</a:t>
            </a:r>
            <a:r>
              <a:rPr lang="en-US" sz="1200" b="0" dirty="0">
                <a:solidFill>
                  <a:srgbClr val="D9D7CE"/>
                </a:solidFill>
                <a:effectLst/>
                <a:latin typeface="Consolas" panose="020B0609020204030204" pitchFamily="49" charset="0"/>
              </a:rPr>
              <a:t> c </a:t>
            </a:r>
            <a:r>
              <a:rPr lang="en-US" sz="1200" b="0" dirty="0">
                <a:solidFill>
                  <a:srgbClr val="FFAE57"/>
                </a:solidFill>
                <a:effectLst/>
                <a:latin typeface="Consolas" panose="020B0609020204030204" pitchFamily="49" charset="0"/>
              </a:rPr>
              <a:t>&lt;&lt;</a:t>
            </a:r>
            <a:r>
              <a:rPr lang="en-US" sz="1200" b="0" dirty="0">
                <a:solidFill>
                  <a:srgbClr val="D9D7CE"/>
                </a:solidFill>
                <a:effectLst/>
                <a:latin typeface="Consolas" panose="020B0609020204030204" pitchFamily="49" charset="0"/>
              </a:rPr>
              <a:t> </a:t>
            </a:r>
            <a:r>
              <a:rPr lang="en-US" sz="1200" b="0" dirty="0" err="1">
                <a:solidFill>
                  <a:srgbClr val="D9D7CE"/>
                </a:solidFill>
                <a:effectLst/>
                <a:latin typeface="Consolas" panose="020B0609020204030204" pitchFamily="49" charset="0"/>
              </a:rPr>
              <a:t>endl</a:t>
            </a:r>
            <a:r>
              <a:rPr lang="en-US" sz="1200" b="0" dirty="0">
                <a:solidFill>
                  <a:srgbClr val="D9D7CE"/>
                </a:solidFill>
                <a:effectLst/>
                <a:latin typeface="Consolas" panose="020B0609020204030204" pitchFamily="49" charset="0"/>
              </a:rPr>
              <a:t>;</a:t>
            </a:r>
            <a:r>
              <a:rPr lang="en-US" sz="1200" b="0" dirty="0">
                <a:solidFill>
                  <a:srgbClr val="5C6773"/>
                </a:solidFill>
                <a:effectLst/>
                <a:latin typeface="Consolas" panose="020B0609020204030204" pitchFamily="49" charset="0"/>
              </a:rPr>
              <a:t>  // prints 'y'</a:t>
            </a:r>
            <a:endParaRPr lang="en-US" sz="1200" b="0" dirty="0">
              <a:solidFill>
                <a:srgbClr val="D9D7CE"/>
              </a:solidFill>
              <a:effectLst/>
              <a:latin typeface="Consolas" panose="020B0609020204030204" pitchFamily="49" charset="0"/>
            </a:endParaRPr>
          </a:p>
          <a:p>
            <a:pPr marL="0" indent="0" algn="l" rtl="0">
              <a:buNone/>
            </a:pPr>
            <a:r>
              <a:rPr lang="en-US" sz="1200" b="0" dirty="0">
                <a:solidFill>
                  <a:srgbClr val="D9D7CE"/>
                </a:solidFill>
                <a:effectLst/>
                <a:latin typeface="Consolas" panose="020B0609020204030204" pitchFamily="49" charset="0"/>
              </a:rPr>
              <a:t>}</a:t>
            </a:r>
          </a:p>
        </p:txBody>
      </p:sp>
      <p:sp>
        <p:nvSpPr>
          <p:cNvPr id="3" name="מציין מיקום תוכן 2">
            <a:extLst>
              <a:ext uri="{FF2B5EF4-FFF2-40B4-BE49-F238E27FC236}">
                <a16:creationId xmlns:a16="http://schemas.microsoft.com/office/drawing/2014/main" id="{604C275F-061E-15C7-D4DA-8F24AF06AF43}"/>
              </a:ext>
            </a:extLst>
          </p:cNvPr>
          <p:cNvSpPr>
            <a:spLocks noGrp="1"/>
          </p:cNvSpPr>
          <p:nvPr>
            <p:ph sz="half" idx="2"/>
          </p:nvPr>
        </p:nvSpPr>
        <p:spPr/>
        <p:txBody>
          <a:bodyPr anchor="ctr"/>
          <a:lstStyle/>
          <a:p>
            <a:r>
              <a:rPr lang="he-IL" dirty="0"/>
              <a:t>אם נרצה לקבץ שלושה או יותר איברים, נוכל להשתמש ב־</a:t>
            </a:r>
            <a:r>
              <a:rPr lang="en-US" sz="1800" b="0" dirty="0">
                <a:solidFill>
                  <a:srgbClr val="D9D7CE"/>
                </a:solidFill>
                <a:effectLst/>
                <a:latin typeface="Consolas" panose="020B0609020204030204" pitchFamily="49" charset="0"/>
              </a:rPr>
              <a:t>tuple</a:t>
            </a:r>
            <a:r>
              <a:rPr lang="en-US" sz="1800" b="0" dirty="0">
                <a:solidFill>
                  <a:srgbClr val="FFAE57"/>
                </a:solidFill>
                <a:effectLst/>
                <a:latin typeface="Consolas" panose="020B0609020204030204" pitchFamily="49" charset="0"/>
              </a:rPr>
              <a:t>&lt;A</a:t>
            </a:r>
            <a:r>
              <a:rPr lang="en-US" sz="1800" b="0" dirty="0">
                <a:solidFill>
                  <a:srgbClr val="D9D7CE"/>
                </a:solidFill>
                <a:effectLst/>
                <a:latin typeface="Consolas" panose="020B0609020204030204" pitchFamily="49" charset="0"/>
              </a:rPr>
              <a:t>, </a:t>
            </a:r>
            <a:r>
              <a:rPr lang="en-US" sz="1800" b="0" dirty="0">
                <a:solidFill>
                  <a:srgbClr val="FFAE57"/>
                </a:solidFill>
                <a:effectLst/>
                <a:latin typeface="Consolas" panose="020B0609020204030204" pitchFamily="49" charset="0"/>
              </a:rPr>
              <a:t>B</a:t>
            </a:r>
            <a:r>
              <a:rPr lang="en-US" sz="1800" b="0" dirty="0">
                <a:solidFill>
                  <a:srgbClr val="D9D7CE"/>
                </a:solidFill>
                <a:effectLst/>
                <a:latin typeface="Consolas" panose="020B0609020204030204" pitchFamily="49" charset="0"/>
              </a:rPr>
              <a:t>, </a:t>
            </a:r>
            <a:r>
              <a:rPr lang="en-US" sz="1800" b="0" dirty="0">
                <a:solidFill>
                  <a:srgbClr val="FFAE57"/>
                </a:solidFill>
                <a:effectLst/>
                <a:latin typeface="Consolas" panose="020B0609020204030204" pitchFamily="49" charset="0"/>
              </a:rPr>
              <a:t>…&gt;</a:t>
            </a:r>
            <a:endParaRPr lang="he-IL" dirty="0"/>
          </a:p>
          <a:p>
            <a:r>
              <a:rPr lang="he-IL" dirty="0"/>
              <a:t>כדי לגשת לאיבר ה־‏</a:t>
            </a:r>
            <a:r>
              <a:rPr lang="en-US" sz="1800" b="0" dirty="0">
                <a:solidFill>
                  <a:srgbClr val="D4BFFF"/>
                </a:solidFill>
                <a:effectLst/>
                <a:latin typeface="Consolas" panose="020B0609020204030204" pitchFamily="49" charset="0"/>
              </a:rPr>
              <a:t>i</a:t>
            </a:r>
            <a:r>
              <a:rPr lang="he-IL" dirty="0"/>
              <a:t> </a:t>
            </a:r>
            <a:r>
              <a:rPr lang="he-IL" dirty="0" err="1"/>
              <a:t>בטאפל</a:t>
            </a:r>
            <a:r>
              <a:rPr lang="he-IL" dirty="0"/>
              <a:t>, נשתמש בפונקציה </a:t>
            </a:r>
            <a:r>
              <a:rPr lang="en-US" sz="1800" b="0" dirty="0">
                <a:solidFill>
                  <a:srgbClr val="FFD580"/>
                </a:solidFill>
                <a:effectLst/>
                <a:latin typeface="Consolas" panose="020B0609020204030204" pitchFamily="49" charset="0"/>
              </a:rPr>
              <a:t>get</a:t>
            </a:r>
            <a:r>
              <a:rPr lang="en-US" sz="1800" b="0" dirty="0">
                <a:solidFill>
                  <a:srgbClr val="D9D7CE"/>
                </a:solidFill>
                <a:effectLst/>
                <a:latin typeface="Consolas" panose="020B0609020204030204" pitchFamily="49" charset="0"/>
              </a:rPr>
              <a:t>&lt;</a:t>
            </a:r>
            <a:r>
              <a:rPr lang="en-US" sz="1800" b="0" dirty="0">
                <a:solidFill>
                  <a:srgbClr val="D4BFFF"/>
                </a:solidFill>
                <a:effectLst/>
                <a:latin typeface="Consolas" panose="020B0609020204030204" pitchFamily="49" charset="0"/>
              </a:rPr>
              <a:t>i</a:t>
            </a:r>
            <a:r>
              <a:rPr lang="en-US" sz="1800" b="0" dirty="0">
                <a:solidFill>
                  <a:srgbClr val="D9D7CE"/>
                </a:solidFill>
                <a:effectLst/>
                <a:latin typeface="Consolas" panose="020B0609020204030204" pitchFamily="49" charset="0"/>
              </a:rPr>
              <a:t>&gt;</a:t>
            </a:r>
            <a:r>
              <a:rPr lang="he-IL" dirty="0"/>
              <a:t> ולה נעביר את </a:t>
            </a:r>
            <a:r>
              <a:rPr lang="he-IL" dirty="0" err="1"/>
              <a:t>הטאפל</a:t>
            </a:r>
            <a:endParaRPr lang="he-IL" dirty="0"/>
          </a:p>
          <a:p>
            <a:r>
              <a:rPr lang="he-IL" dirty="0"/>
              <a:t>אם נרצה להעתיק את ערכי </a:t>
            </a:r>
            <a:r>
              <a:rPr lang="he-IL" dirty="0" err="1"/>
              <a:t>הטאפל</a:t>
            </a:r>
            <a:r>
              <a:rPr lang="he-IL" dirty="0"/>
              <a:t> למשתנים חדשים, נוכל לעשות זאת בעזרת הפונקציה </a:t>
            </a:r>
            <a:r>
              <a:rPr lang="en-US" dirty="0">
                <a:solidFill>
                  <a:srgbClr val="FFD580"/>
                </a:solidFill>
                <a:latin typeface="Consolas" panose="020B0609020204030204" pitchFamily="49" charset="0"/>
              </a:rPr>
              <a:t>tie</a:t>
            </a:r>
            <a:r>
              <a:rPr lang="he-IL" dirty="0">
                <a:solidFill>
                  <a:srgbClr val="FFD580"/>
                </a:solidFill>
                <a:latin typeface="Consolas" panose="020B0609020204030204" pitchFamily="49" charset="0"/>
              </a:rPr>
              <a:t> </a:t>
            </a:r>
          </a:p>
          <a:p>
            <a:r>
              <a:rPr lang="he-IL" dirty="0"/>
              <a:t>שינוי המשתנים החדשים לאחר </a:t>
            </a:r>
            <a:r>
              <a:rPr lang="en-US" dirty="0">
                <a:solidFill>
                  <a:srgbClr val="FFD580"/>
                </a:solidFill>
                <a:latin typeface="Consolas" panose="020B0609020204030204" pitchFamily="49" charset="0"/>
              </a:rPr>
              <a:t>tie</a:t>
            </a:r>
            <a:r>
              <a:rPr lang="he-IL" dirty="0"/>
              <a:t> אינו ישפיע על איברי </a:t>
            </a:r>
            <a:r>
              <a:rPr lang="he-IL" dirty="0" err="1"/>
              <a:t>הטאפל</a:t>
            </a:r>
            <a:endParaRPr lang="en-US" dirty="0"/>
          </a:p>
          <a:p>
            <a:endParaRPr lang="he-IL" dirty="0">
              <a:solidFill>
                <a:srgbClr val="FFD580"/>
              </a:solidFill>
              <a:latin typeface="Consolas" panose="020B0609020204030204" pitchFamily="49" charset="0"/>
            </a:endParaRPr>
          </a:p>
        </p:txBody>
      </p:sp>
      <p:sp>
        <p:nvSpPr>
          <p:cNvPr id="4" name="מציין מיקום של תאריך 3">
            <a:extLst>
              <a:ext uri="{FF2B5EF4-FFF2-40B4-BE49-F238E27FC236}">
                <a16:creationId xmlns:a16="http://schemas.microsoft.com/office/drawing/2014/main" id="{B9495A95-FEF0-2BDD-F661-06024111E306}"/>
              </a:ext>
            </a:extLst>
          </p:cNvPr>
          <p:cNvSpPr>
            <a:spLocks noGrp="1"/>
          </p:cNvSpPr>
          <p:nvPr>
            <p:ph type="dt" sz="half" idx="10"/>
          </p:nvPr>
        </p:nvSpPr>
        <p:spPr/>
        <p:txBody>
          <a:bodyPr/>
          <a:lstStyle/>
          <a:p>
            <a:fld id="{66CB6C00-DE25-4151-874F-3778460152EA}" type="datetime9">
              <a:rPr lang="he-IL" smtClean="0"/>
              <a:t>16 אוגוסט, 2022</a:t>
            </a:fld>
            <a:endParaRPr lang="en-US" dirty="0"/>
          </a:p>
        </p:txBody>
      </p:sp>
      <p:sp>
        <p:nvSpPr>
          <p:cNvPr id="5" name="מציין מיקום של כותרת תחתונה 4">
            <a:extLst>
              <a:ext uri="{FF2B5EF4-FFF2-40B4-BE49-F238E27FC236}">
                <a16:creationId xmlns:a16="http://schemas.microsoft.com/office/drawing/2014/main" id="{E5687456-0B5C-8939-5F80-EEA2B4F05B86}"/>
              </a:ext>
            </a:extLst>
          </p:cNvPr>
          <p:cNvSpPr>
            <a:spLocks noGrp="1"/>
          </p:cNvSpPr>
          <p:nvPr>
            <p:ph type="ftr" sz="quarter" idx="11"/>
          </p:nvPr>
        </p:nvSpPr>
        <p:spPr/>
        <p:txBody>
          <a:bodyPr/>
          <a:lstStyle/>
          <a:p>
            <a:r>
              <a:rPr lang="he-IL"/>
              <a:t>אלון קרימגנד</a:t>
            </a:r>
            <a:endParaRPr lang="en-US" dirty="0"/>
          </a:p>
        </p:txBody>
      </p:sp>
      <p:sp>
        <p:nvSpPr>
          <p:cNvPr id="6" name="מציין מיקום של מספר שקופית 5">
            <a:extLst>
              <a:ext uri="{FF2B5EF4-FFF2-40B4-BE49-F238E27FC236}">
                <a16:creationId xmlns:a16="http://schemas.microsoft.com/office/drawing/2014/main" id="{37E72C39-9304-C6BE-0682-99E584547D09}"/>
              </a:ext>
            </a:extLst>
          </p:cNvPr>
          <p:cNvSpPr>
            <a:spLocks noGrp="1"/>
          </p:cNvSpPr>
          <p:nvPr>
            <p:ph type="sldNum" sz="quarter" idx="12"/>
          </p:nvPr>
        </p:nvSpPr>
        <p:spPr/>
        <p:txBody>
          <a:bodyPr/>
          <a:lstStyle/>
          <a:p>
            <a:fld id="{8A7A6979-0714-4377-B894-6BE4C2D6E202}" type="slidenum">
              <a:rPr lang="en-US" smtClean="0"/>
              <a:t>6</a:t>
            </a:fld>
            <a:endParaRPr lang="en-US" dirty="0"/>
          </a:p>
        </p:txBody>
      </p:sp>
      <p:sp>
        <p:nvSpPr>
          <p:cNvPr id="9" name="כותרת 8">
            <a:extLst>
              <a:ext uri="{FF2B5EF4-FFF2-40B4-BE49-F238E27FC236}">
                <a16:creationId xmlns:a16="http://schemas.microsoft.com/office/drawing/2014/main" id="{69D415A7-0F49-5631-F97D-A22F7EBDFDDE}"/>
              </a:ext>
            </a:extLst>
          </p:cNvPr>
          <p:cNvSpPr>
            <a:spLocks noGrp="1"/>
          </p:cNvSpPr>
          <p:nvPr>
            <p:ph type="title"/>
          </p:nvPr>
        </p:nvSpPr>
        <p:spPr/>
        <p:txBody>
          <a:bodyPr>
            <a:normAutofit fontScale="90000"/>
          </a:bodyPr>
          <a:lstStyle/>
          <a:p>
            <a:r>
              <a:rPr lang="en-US" dirty="0"/>
              <a:t>N</a:t>
            </a:r>
            <a:r>
              <a:rPr lang="he-IL" dirty="0"/>
              <a:t>־יה סדורה (</a:t>
            </a:r>
            <a:r>
              <a:rPr lang="he-IL" dirty="0" err="1"/>
              <a:t>טאפל</a:t>
            </a:r>
            <a:r>
              <a:rPr lang="he-IL" dirty="0"/>
              <a:t>)</a:t>
            </a:r>
          </a:p>
        </p:txBody>
      </p:sp>
    </p:spTree>
    <p:extLst>
      <p:ext uri="{BB962C8B-B14F-4D97-AF65-F5344CB8AC3E}">
        <p14:creationId xmlns:p14="http://schemas.microsoft.com/office/powerpoint/2010/main" val="5399962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1BB09AE6-9836-00C4-229E-9E89C2AF83BA}"/>
              </a:ext>
            </a:extLst>
          </p:cNvPr>
          <p:cNvSpPr>
            <a:spLocks noGrp="1"/>
          </p:cNvSpPr>
          <p:nvPr>
            <p:ph type="title"/>
          </p:nvPr>
        </p:nvSpPr>
        <p:spPr/>
        <p:txBody>
          <a:bodyPr/>
          <a:lstStyle/>
          <a:p>
            <a:r>
              <a:rPr lang="he-IL" dirty="0"/>
              <a:t>מבני נתונים מסודרים</a:t>
            </a:r>
          </a:p>
        </p:txBody>
      </p:sp>
      <p:sp>
        <p:nvSpPr>
          <p:cNvPr id="3" name="מציין מיקום טקסט 2">
            <a:extLst>
              <a:ext uri="{FF2B5EF4-FFF2-40B4-BE49-F238E27FC236}">
                <a16:creationId xmlns:a16="http://schemas.microsoft.com/office/drawing/2014/main" id="{94B9A2F0-F148-ADDB-350E-4766A51DA2D2}"/>
              </a:ext>
            </a:extLst>
          </p:cNvPr>
          <p:cNvSpPr>
            <a:spLocks noGrp="1"/>
          </p:cNvSpPr>
          <p:nvPr>
            <p:ph type="body" idx="1"/>
          </p:nvPr>
        </p:nvSpPr>
        <p:spPr/>
        <p:txBody>
          <a:bodyPr/>
          <a:lstStyle/>
          <a:p>
            <a:r>
              <a:rPr lang="en-US" dirty="0"/>
              <a:t>Ordered containers</a:t>
            </a:r>
            <a:endParaRPr lang="he-IL" dirty="0"/>
          </a:p>
        </p:txBody>
      </p:sp>
      <p:sp>
        <p:nvSpPr>
          <p:cNvPr id="4" name="מציין מיקום של תאריך 3">
            <a:extLst>
              <a:ext uri="{FF2B5EF4-FFF2-40B4-BE49-F238E27FC236}">
                <a16:creationId xmlns:a16="http://schemas.microsoft.com/office/drawing/2014/main" id="{A0FE1955-B6B8-C253-FC54-D92DDE3F4426}"/>
              </a:ext>
            </a:extLst>
          </p:cNvPr>
          <p:cNvSpPr>
            <a:spLocks noGrp="1"/>
          </p:cNvSpPr>
          <p:nvPr>
            <p:ph type="dt" sz="half" idx="10"/>
          </p:nvPr>
        </p:nvSpPr>
        <p:spPr/>
        <p:txBody>
          <a:bodyPr/>
          <a:lstStyle/>
          <a:p>
            <a:fld id="{F5B9251E-B6AD-4B58-B785-564CBBFBE742}" type="datetime9">
              <a:rPr lang="he-IL" smtClean="0"/>
              <a:t>16 אוגוסט, 2022</a:t>
            </a:fld>
            <a:endParaRPr lang="en-US" dirty="0"/>
          </a:p>
        </p:txBody>
      </p:sp>
      <p:sp>
        <p:nvSpPr>
          <p:cNvPr id="5" name="מציין מיקום של כותרת תחתונה 4">
            <a:extLst>
              <a:ext uri="{FF2B5EF4-FFF2-40B4-BE49-F238E27FC236}">
                <a16:creationId xmlns:a16="http://schemas.microsoft.com/office/drawing/2014/main" id="{B23574CE-4CB6-CF66-A834-88B3126105A3}"/>
              </a:ext>
            </a:extLst>
          </p:cNvPr>
          <p:cNvSpPr>
            <a:spLocks noGrp="1"/>
          </p:cNvSpPr>
          <p:nvPr>
            <p:ph type="ftr" sz="quarter" idx="11"/>
          </p:nvPr>
        </p:nvSpPr>
        <p:spPr/>
        <p:txBody>
          <a:bodyPr/>
          <a:lstStyle/>
          <a:p>
            <a:r>
              <a:rPr lang="he-IL"/>
              <a:t>אלון קרימגנד</a:t>
            </a:r>
            <a:endParaRPr lang="en-US" dirty="0"/>
          </a:p>
        </p:txBody>
      </p:sp>
      <p:sp>
        <p:nvSpPr>
          <p:cNvPr id="6" name="מציין מיקום של מספר שקופית 5">
            <a:extLst>
              <a:ext uri="{FF2B5EF4-FFF2-40B4-BE49-F238E27FC236}">
                <a16:creationId xmlns:a16="http://schemas.microsoft.com/office/drawing/2014/main" id="{74D775CE-28FB-98DE-CBA2-8DE132AC49EA}"/>
              </a:ext>
            </a:extLst>
          </p:cNvPr>
          <p:cNvSpPr>
            <a:spLocks noGrp="1"/>
          </p:cNvSpPr>
          <p:nvPr>
            <p:ph type="sldNum" sz="quarter" idx="12"/>
          </p:nvPr>
        </p:nvSpPr>
        <p:spPr/>
        <p:txBody>
          <a:bodyPr/>
          <a:lstStyle/>
          <a:p>
            <a:fld id="{8A7A6979-0714-4377-B894-6BE4C2D6E202}" type="slidenum">
              <a:rPr lang="en-US" smtClean="0"/>
              <a:pPr/>
              <a:t>7</a:t>
            </a:fld>
            <a:endParaRPr lang="en-US" dirty="0"/>
          </a:p>
        </p:txBody>
      </p:sp>
    </p:spTree>
    <p:extLst>
      <p:ext uri="{BB962C8B-B14F-4D97-AF65-F5344CB8AC3E}">
        <p14:creationId xmlns:p14="http://schemas.microsoft.com/office/powerpoint/2010/main" val="775456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תוכן 1">
            <a:extLst>
              <a:ext uri="{FF2B5EF4-FFF2-40B4-BE49-F238E27FC236}">
                <a16:creationId xmlns:a16="http://schemas.microsoft.com/office/drawing/2014/main" id="{E2F9EA60-DF0F-15A6-6368-9D22F4F86BEB}"/>
              </a:ext>
            </a:extLst>
          </p:cNvPr>
          <p:cNvSpPr>
            <a:spLocks noGrp="1"/>
          </p:cNvSpPr>
          <p:nvPr>
            <p:ph idx="1"/>
          </p:nvPr>
        </p:nvSpPr>
        <p:spPr/>
        <p:txBody>
          <a:bodyPr/>
          <a:lstStyle/>
          <a:p>
            <a:r>
              <a:rPr lang="he-IL" dirty="0"/>
              <a:t>מערכי </a:t>
            </a:r>
            <a:r>
              <a:rPr lang="en-US" dirty="0"/>
              <a:t>C</a:t>
            </a:r>
            <a:r>
              <a:rPr lang="he-IL" dirty="0"/>
              <a:t> (כמו שראינו עד עכשיו) הם מהירים מאוד, אך השימוש בהם לא נוח</a:t>
            </a:r>
          </a:p>
          <a:p>
            <a:r>
              <a:rPr lang="he-IL" dirty="0"/>
              <a:t>גודל מערכי </a:t>
            </a:r>
            <a:r>
              <a:rPr lang="en-US" dirty="0"/>
              <a:t>C</a:t>
            </a:r>
            <a:r>
              <a:rPr lang="he-IL" dirty="0"/>
              <a:t> מוגבל וקבוע מראש, והעבודה איתם מסורבלת</a:t>
            </a:r>
          </a:p>
          <a:p>
            <a:r>
              <a:rPr lang="he-IL" dirty="0"/>
              <a:t>הטיפוס </a:t>
            </a:r>
            <a:r>
              <a:rPr lang="en-US" b="0" dirty="0">
                <a:solidFill>
                  <a:srgbClr val="D9D7CE"/>
                </a:solidFill>
                <a:effectLst/>
                <a:latin typeface="Consolas" panose="020B0609020204030204" pitchFamily="49" charset="0"/>
              </a:rPr>
              <a:t>vector</a:t>
            </a:r>
            <a:r>
              <a:rPr lang="en-US" b="0" dirty="0">
                <a:solidFill>
                  <a:srgbClr val="FFAE57"/>
                </a:solidFill>
                <a:effectLst/>
                <a:latin typeface="Consolas" panose="020B0609020204030204" pitchFamily="49" charset="0"/>
              </a:rPr>
              <a:t>&lt;T&gt;</a:t>
            </a:r>
            <a:r>
              <a:rPr lang="he-IL" b="0" dirty="0">
                <a:solidFill>
                  <a:srgbClr val="FFAE57"/>
                </a:solidFill>
                <a:effectLst/>
                <a:latin typeface="Consolas" panose="020B0609020204030204" pitchFamily="49" charset="0"/>
              </a:rPr>
              <a:t> </a:t>
            </a:r>
            <a:r>
              <a:rPr lang="he-IL" dirty="0"/>
              <a:t>הוא מעין מעטפת למערך </a:t>
            </a:r>
            <a:r>
              <a:rPr lang="en-US" dirty="0"/>
              <a:t>C</a:t>
            </a:r>
            <a:r>
              <a:rPr lang="he-IL" dirty="0"/>
              <a:t> רגיל</a:t>
            </a:r>
          </a:p>
          <a:p>
            <a:r>
              <a:rPr lang="he-IL" dirty="0"/>
              <a:t>גודל המערך אינו קבוע:</a:t>
            </a:r>
            <a:r>
              <a:rPr lang="en-US" dirty="0"/>
              <a:t> </a:t>
            </a:r>
            <a:r>
              <a:rPr lang="he-IL" dirty="0"/>
              <a:t>ברגע שנוסיף מספיק איברים, המערך יועתק למקום גדול יותר בזיכרון</a:t>
            </a:r>
            <a:endParaRPr lang="en-US" dirty="0"/>
          </a:p>
          <a:p>
            <a:endParaRPr lang="he-IL" dirty="0"/>
          </a:p>
        </p:txBody>
      </p:sp>
      <p:sp>
        <p:nvSpPr>
          <p:cNvPr id="3" name="כותרת 2">
            <a:extLst>
              <a:ext uri="{FF2B5EF4-FFF2-40B4-BE49-F238E27FC236}">
                <a16:creationId xmlns:a16="http://schemas.microsoft.com/office/drawing/2014/main" id="{68C9002B-33B4-3601-8CC5-04B751046414}"/>
              </a:ext>
            </a:extLst>
          </p:cNvPr>
          <p:cNvSpPr>
            <a:spLocks noGrp="1"/>
          </p:cNvSpPr>
          <p:nvPr>
            <p:ph type="title"/>
          </p:nvPr>
        </p:nvSpPr>
        <p:spPr/>
        <p:txBody>
          <a:bodyPr>
            <a:normAutofit fontScale="90000"/>
          </a:bodyPr>
          <a:lstStyle/>
          <a:p>
            <a:r>
              <a:rPr lang="he-IL" dirty="0"/>
              <a:t>ווקטור</a:t>
            </a:r>
          </a:p>
        </p:txBody>
      </p:sp>
      <p:sp>
        <p:nvSpPr>
          <p:cNvPr id="4" name="מציין מיקום של תאריך 3">
            <a:extLst>
              <a:ext uri="{FF2B5EF4-FFF2-40B4-BE49-F238E27FC236}">
                <a16:creationId xmlns:a16="http://schemas.microsoft.com/office/drawing/2014/main" id="{B5527700-FBBE-F4A1-B1B4-2F4C29D93AC2}"/>
              </a:ext>
            </a:extLst>
          </p:cNvPr>
          <p:cNvSpPr>
            <a:spLocks noGrp="1"/>
          </p:cNvSpPr>
          <p:nvPr>
            <p:ph type="dt" sz="half" idx="10"/>
          </p:nvPr>
        </p:nvSpPr>
        <p:spPr/>
        <p:txBody>
          <a:bodyPr/>
          <a:lstStyle/>
          <a:p>
            <a:fld id="{25F6CA1C-6C15-4B85-9538-4C1A559A5D17}" type="datetime9">
              <a:rPr lang="he-IL" smtClean="0"/>
              <a:t>16 אוגוסט, 2022</a:t>
            </a:fld>
            <a:endParaRPr lang="en-US" dirty="0"/>
          </a:p>
        </p:txBody>
      </p:sp>
      <p:sp>
        <p:nvSpPr>
          <p:cNvPr id="5" name="מציין מיקום של כותרת תחתונה 4">
            <a:extLst>
              <a:ext uri="{FF2B5EF4-FFF2-40B4-BE49-F238E27FC236}">
                <a16:creationId xmlns:a16="http://schemas.microsoft.com/office/drawing/2014/main" id="{E1F86C7D-0CC3-C64E-5364-D4F892E8F347}"/>
              </a:ext>
            </a:extLst>
          </p:cNvPr>
          <p:cNvSpPr>
            <a:spLocks noGrp="1"/>
          </p:cNvSpPr>
          <p:nvPr>
            <p:ph type="ftr" sz="quarter" idx="11"/>
          </p:nvPr>
        </p:nvSpPr>
        <p:spPr/>
        <p:txBody>
          <a:bodyPr/>
          <a:lstStyle/>
          <a:p>
            <a:r>
              <a:rPr lang="he-IL" dirty="0"/>
              <a:t>אלון קרימגנד</a:t>
            </a:r>
            <a:endParaRPr lang="en-US" dirty="0"/>
          </a:p>
        </p:txBody>
      </p:sp>
      <p:sp>
        <p:nvSpPr>
          <p:cNvPr id="6" name="מציין מיקום של מספר שקופית 5">
            <a:extLst>
              <a:ext uri="{FF2B5EF4-FFF2-40B4-BE49-F238E27FC236}">
                <a16:creationId xmlns:a16="http://schemas.microsoft.com/office/drawing/2014/main" id="{E03673B3-6E34-820B-6DA9-C548D0782399}"/>
              </a:ext>
            </a:extLst>
          </p:cNvPr>
          <p:cNvSpPr>
            <a:spLocks noGrp="1"/>
          </p:cNvSpPr>
          <p:nvPr>
            <p:ph type="sldNum" sz="quarter" idx="12"/>
          </p:nvPr>
        </p:nvSpPr>
        <p:spPr/>
        <p:txBody>
          <a:bodyPr/>
          <a:lstStyle/>
          <a:p>
            <a:fld id="{8A7A6979-0714-4377-B894-6BE4C2D6E202}" type="slidenum">
              <a:rPr lang="en-US" smtClean="0"/>
              <a:pPr/>
              <a:t>8</a:t>
            </a:fld>
            <a:endParaRPr lang="en-US" dirty="0"/>
          </a:p>
        </p:txBody>
      </p:sp>
      <p:sp>
        <p:nvSpPr>
          <p:cNvPr id="7" name="מלבן 6">
            <a:extLst>
              <a:ext uri="{FF2B5EF4-FFF2-40B4-BE49-F238E27FC236}">
                <a16:creationId xmlns:a16="http://schemas.microsoft.com/office/drawing/2014/main" id="{9E15F965-7A56-8B69-A350-B163C83459A1}"/>
              </a:ext>
            </a:extLst>
          </p:cNvPr>
          <p:cNvSpPr/>
          <p:nvPr/>
        </p:nvSpPr>
        <p:spPr>
          <a:xfrm flipH="1">
            <a:off x="1600198" y="4325054"/>
            <a:ext cx="8974975" cy="58347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spc="300">
              <a:solidFill>
                <a:schemeClr val="tx1"/>
              </a:solidFill>
              <a:latin typeface="Consolas" panose="020B0609020204030204" pitchFamily="49" charset="0"/>
            </a:endParaRPr>
          </a:p>
        </p:txBody>
      </p:sp>
      <p:sp>
        <p:nvSpPr>
          <p:cNvPr id="8" name="מלבן 7">
            <a:extLst>
              <a:ext uri="{FF2B5EF4-FFF2-40B4-BE49-F238E27FC236}">
                <a16:creationId xmlns:a16="http://schemas.microsoft.com/office/drawing/2014/main" id="{18232049-5C24-09DF-D06B-9556D33806EC}"/>
              </a:ext>
            </a:extLst>
          </p:cNvPr>
          <p:cNvSpPr/>
          <p:nvPr/>
        </p:nvSpPr>
        <p:spPr>
          <a:xfrm>
            <a:off x="2360023" y="4325054"/>
            <a:ext cx="2394857" cy="585651"/>
          </a:xfrm>
          <a:prstGeom prst="rect">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9" name="מלבן 8">
            <a:extLst>
              <a:ext uri="{FF2B5EF4-FFF2-40B4-BE49-F238E27FC236}">
                <a16:creationId xmlns:a16="http://schemas.microsoft.com/office/drawing/2014/main" id="{CDA5A563-7386-B1B7-FA1C-D04AC95EA50C}"/>
              </a:ext>
            </a:extLst>
          </p:cNvPr>
          <p:cNvSpPr/>
          <p:nvPr/>
        </p:nvSpPr>
        <p:spPr>
          <a:xfrm>
            <a:off x="2360023" y="4325054"/>
            <a:ext cx="1488077" cy="583473"/>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7" name="סוגר מסולסל שמאלי 16">
            <a:extLst>
              <a:ext uri="{FF2B5EF4-FFF2-40B4-BE49-F238E27FC236}">
                <a16:creationId xmlns:a16="http://schemas.microsoft.com/office/drawing/2014/main" id="{49E73F96-4430-D1FE-E76E-30DEF905381C}"/>
              </a:ext>
            </a:extLst>
          </p:cNvPr>
          <p:cNvSpPr/>
          <p:nvPr/>
        </p:nvSpPr>
        <p:spPr>
          <a:xfrm rot="5400000">
            <a:off x="2930977" y="3256821"/>
            <a:ext cx="348343" cy="1441452"/>
          </a:xfrm>
          <a:prstGeom prst="leftBrace">
            <a:avLst>
              <a:gd name="adj1" fmla="val 58333"/>
              <a:gd name="adj2" fmla="val 50000"/>
            </a:avLst>
          </a:prstGeom>
          <a:ln w="19050"/>
        </p:spPr>
        <p:style>
          <a:lnRef idx="1">
            <a:schemeClr val="accent1"/>
          </a:lnRef>
          <a:fillRef idx="0">
            <a:schemeClr val="accent1"/>
          </a:fillRef>
          <a:effectRef idx="0">
            <a:schemeClr val="accent1"/>
          </a:effectRef>
          <a:fontRef idx="minor">
            <a:schemeClr val="tx1"/>
          </a:fontRef>
        </p:style>
        <p:txBody>
          <a:bodyPr rtlCol="1" anchor="ctr"/>
          <a:lstStyle/>
          <a:p>
            <a:pPr algn="ctr"/>
            <a:endParaRPr lang="he-IL"/>
          </a:p>
        </p:txBody>
      </p:sp>
      <p:sp>
        <p:nvSpPr>
          <p:cNvPr id="18" name="תיבת טקסט 17">
            <a:extLst>
              <a:ext uri="{FF2B5EF4-FFF2-40B4-BE49-F238E27FC236}">
                <a16:creationId xmlns:a16="http://schemas.microsoft.com/office/drawing/2014/main" id="{19A15B1F-9D37-4B6F-EC2F-F91689CF0B99}"/>
              </a:ext>
            </a:extLst>
          </p:cNvPr>
          <p:cNvSpPr txBox="1"/>
          <p:nvPr/>
        </p:nvSpPr>
        <p:spPr>
          <a:xfrm>
            <a:off x="2148510" y="3370618"/>
            <a:ext cx="1911101" cy="369332"/>
          </a:xfrm>
          <a:prstGeom prst="rect">
            <a:avLst/>
          </a:prstGeom>
          <a:noFill/>
        </p:spPr>
        <p:txBody>
          <a:bodyPr wrap="none" rtlCol="1">
            <a:spAutoFit/>
          </a:bodyPr>
          <a:lstStyle/>
          <a:p>
            <a:pPr algn="ctr"/>
            <a:r>
              <a:rPr lang="he-IL" dirty="0">
                <a:solidFill>
                  <a:schemeClr val="accent1"/>
                </a:solidFill>
              </a:rPr>
              <a:t>איברי המערך עצמם</a:t>
            </a:r>
          </a:p>
        </p:txBody>
      </p:sp>
      <p:sp>
        <p:nvSpPr>
          <p:cNvPr id="19" name="סוגר מסולסל שמאלי 18">
            <a:extLst>
              <a:ext uri="{FF2B5EF4-FFF2-40B4-BE49-F238E27FC236}">
                <a16:creationId xmlns:a16="http://schemas.microsoft.com/office/drawing/2014/main" id="{6C53133D-EBE9-883E-7663-5FFC3FD95E99}"/>
              </a:ext>
            </a:extLst>
          </p:cNvPr>
          <p:cNvSpPr/>
          <p:nvPr/>
        </p:nvSpPr>
        <p:spPr>
          <a:xfrm rot="16200000">
            <a:off x="3381828" y="4086898"/>
            <a:ext cx="348343" cy="2343156"/>
          </a:xfrm>
          <a:prstGeom prst="leftBrace">
            <a:avLst>
              <a:gd name="adj1" fmla="val 58333"/>
              <a:gd name="adj2" fmla="val 50000"/>
            </a:avLst>
          </a:prstGeom>
          <a:ln w="19050">
            <a:solidFill>
              <a:schemeClr val="accent6">
                <a:lumMod val="50000"/>
              </a:schemeClr>
            </a:solidFill>
          </a:ln>
        </p:spPr>
        <p:style>
          <a:lnRef idx="1">
            <a:schemeClr val="accent1"/>
          </a:lnRef>
          <a:fillRef idx="0">
            <a:schemeClr val="accent1"/>
          </a:fillRef>
          <a:effectRef idx="0">
            <a:schemeClr val="accent1"/>
          </a:effectRef>
          <a:fontRef idx="minor">
            <a:schemeClr val="tx1"/>
          </a:fontRef>
        </p:style>
        <p:txBody>
          <a:bodyPr rtlCol="1" anchor="ctr"/>
          <a:lstStyle/>
          <a:p>
            <a:pPr algn="ctr"/>
            <a:endParaRPr lang="he-IL"/>
          </a:p>
        </p:txBody>
      </p:sp>
      <p:sp>
        <p:nvSpPr>
          <p:cNvPr id="20" name="תיבת טקסט 19">
            <a:extLst>
              <a:ext uri="{FF2B5EF4-FFF2-40B4-BE49-F238E27FC236}">
                <a16:creationId xmlns:a16="http://schemas.microsoft.com/office/drawing/2014/main" id="{9B325B54-4FBE-C631-4024-F249F05FBC13}"/>
              </a:ext>
            </a:extLst>
          </p:cNvPr>
          <p:cNvSpPr txBox="1"/>
          <p:nvPr/>
        </p:nvSpPr>
        <p:spPr>
          <a:xfrm>
            <a:off x="2195542" y="5500756"/>
            <a:ext cx="2723824" cy="369332"/>
          </a:xfrm>
          <a:prstGeom prst="rect">
            <a:avLst/>
          </a:prstGeom>
          <a:noFill/>
        </p:spPr>
        <p:txBody>
          <a:bodyPr wrap="none" rtlCol="1">
            <a:spAutoFit/>
          </a:bodyPr>
          <a:lstStyle/>
          <a:p>
            <a:pPr algn="ctr"/>
            <a:r>
              <a:rPr lang="he-IL" dirty="0">
                <a:solidFill>
                  <a:schemeClr val="accent6">
                    <a:lumMod val="50000"/>
                  </a:schemeClr>
                </a:solidFill>
              </a:rPr>
              <a:t>המקום שלוקח המערך בזיכרון</a:t>
            </a:r>
          </a:p>
        </p:txBody>
      </p:sp>
    </p:spTree>
    <p:extLst>
      <p:ext uri="{BB962C8B-B14F-4D97-AF65-F5344CB8AC3E}">
        <p14:creationId xmlns:p14="http://schemas.microsoft.com/office/powerpoint/2010/main" val="1297762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תוכן 1">
            <a:extLst>
              <a:ext uri="{FF2B5EF4-FFF2-40B4-BE49-F238E27FC236}">
                <a16:creationId xmlns:a16="http://schemas.microsoft.com/office/drawing/2014/main" id="{E2F9EA60-DF0F-15A6-6368-9D22F4F86BEB}"/>
              </a:ext>
            </a:extLst>
          </p:cNvPr>
          <p:cNvSpPr>
            <a:spLocks noGrp="1"/>
          </p:cNvSpPr>
          <p:nvPr>
            <p:ph idx="1"/>
          </p:nvPr>
        </p:nvSpPr>
        <p:spPr/>
        <p:txBody>
          <a:bodyPr/>
          <a:lstStyle/>
          <a:p>
            <a:r>
              <a:rPr lang="he-IL" dirty="0"/>
              <a:t>מערכי </a:t>
            </a:r>
            <a:r>
              <a:rPr lang="en-US" dirty="0"/>
              <a:t>C</a:t>
            </a:r>
            <a:r>
              <a:rPr lang="he-IL" dirty="0"/>
              <a:t> (כמו שראינו עד עכשיו) הם מהירים מאוד, אך השימוש בהם לא נוח</a:t>
            </a:r>
          </a:p>
          <a:p>
            <a:r>
              <a:rPr lang="he-IL" dirty="0"/>
              <a:t>גודל מערכי </a:t>
            </a:r>
            <a:r>
              <a:rPr lang="en-US" dirty="0"/>
              <a:t>C</a:t>
            </a:r>
            <a:r>
              <a:rPr lang="he-IL" dirty="0"/>
              <a:t> מוגבל וקבוע מראש, והעבודה איתם מסורבלת</a:t>
            </a:r>
          </a:p>
          <a:p>
            <a:r>
              <a:rPr lang="he-IL" dirty="0"/>
              <a:t>הטיפוס </a:t>
            </a:r>
            <a:r>
              <a:rPr lang="en-US" b="0" dirty="0">
                <a:solidFill>
                  <a:srgbClr val="D9D7CE"/>
                </a:solidFill>
                <a:effectLst/>
                <a:latin typeface="Consolas" panose="020B0609020204030204" pitchFamily="49" charset="0"/>
              </a:rPr>
              <a:t>vector</a:t>
            </a:r>
            <a:r>
              <a:rPr lang="en-US" b="0" dirty="0">
                <a:solidFill>
                  <a:srgbClr val="FFAE57"/>
                </a:solidFill>
                <a:effectLst/>
                <a:latin typeface="Consolas" panose="020B0609020204030204" pitchFamily="49" charset="0"/>
              </a:rPr>
              <a:t>&lt;T&gt;</a:t>
            </a:r>
            <a:r>
              <a:rPr lang="he-IL" b="0" dirty="0">
                <a:solidFill>
                  <a:srgbClr val="FFAE57"/>
                </a:solidFill>
                <a:effectLst/>
                <a:latin typeface="Consolas" panose="020B0609020204030204" pitchFamily="49" charset="0"/>
              </a:rPr>
              <a:t> </a:t>
            </a:r>
            <a:r>
              <a:rPr lang="he-IL" dirty="0"/>
              <a:t>הוא מעין מעטפת למערך </a:t>
            </a:r>
            <a:r>
              <a:rPr lang="en-US" dirty="0"/>
              <a:t>C</a:t>
            </a:r>
            <a:r>
              <a:rPr lang="he-IL" dirty="0"/>
              <a:t> רגיל</a:t>
            </a:r>
          </a:p>
          <a:p>
            <a:r>
              <a:rPr lang="he-IL" dirty="0"/>
              <a:t>גודל המערך אינו קבוע:</a:t>
            </a:r>
            <a:r>
              <a:rPr lang="en-US" dirty="0"/>
              <a:t> </a:t>
            </a:r>
            <a:r>
              <a:rPr lang="he-IL" dirty="0"/>
              <a:t>ברגע שנוסיף מספיק איברים, המערך יועתק למקום גדול יותר בזיכרון</a:t>
            </a:r>
            <a:endParaRPr lang="en-US" dirty="0"/>
          </a:p>
          <a:p>
            <a:endParaRPr lang="he-IL" dirty="0"/>
          </a:p>
        </p:txBody>
      </p:sp>
      <p:sp>
        <p:nvSpPr>
          <p:cNvPr id="3" name="כותרת 2">
            <a:extLst>
              <a:ext uri="{FF2B5EF4-FFF2-40B4-BE49-F238E27FC236}">
                <a16:creationId xmlns:a16="http://schemas.microsoft.com/office/drawing/2014/main" id="{68C9002B-33B4-3601-8CC5-04B751046414}"/>
              </a:ext>
            </a:extLst>
          </p:cNvPr>
          <p:cNvSpPr>
            <a:spLocks noGrp="1"/>
          </p:cNvSpPr>
          <p:nvPr>
            <p:ph type="title"/>
          </p:nvPr>
        </p:nvSpPr>
        <p:spPr/>
        <p:txBody>
          <a:bodyPr>
            <a:normAutofit fontScale="90000"/>
          </a:bodyPr>
          <a:lstStyle/>
          <a:p>
            <a:r>
              <a:rPr lang="he-IL" dirty="0"/>
              <a:t>ווקטור</a:t>
            </a:r>
          </a:p>
        </p:txBody>
      </p:sp>
      <p:sp>
        <p:nvSpPr>
          <p:cNvPr id="4" name="מציין מיקום של תאריך 3">
            <a:extLst>
              <a:ext uri="{FF2B5EF4-FFF2-40B4-BE49-F238E27FC236}">
                <a16:creationId xmlns:a16="http://schemas.microsoft.com/office/drawing/2014/main" id="{B5527700-FBBE-F4A1-B1B4-2F4C29D93AC2}"/>
              </a:ext>
            </a:extLst>
          </p:cNvPr>
          <p:cNvSpPr>
            <a:spLocks noGrp="1"/>
          </p:cNvSpPr>
          <p:nvPr>
            <p:ph type="dt" sz="half" idx="10"/>
          </p:nvPr>
        </p:nvSpPr>
        <p:spPr/>
        <p:txBody>
          <a:bodyPr/>
          <a:lstStyle/>
          <a:p>
            <a:fld id="{25F6CA1C-6C15-4B85-9538-4C1A559A5D17}" type="datetime9">
              <a:rPr lang="he-IL" smtClean="0"/>
              <a:t>16 אוגוסט, 2022</a:t>
            </a:fld>
            <a:endParaRPr lang="en-US" dirty="0"/>
          </a:p>
        </p:txBody>
      </p:sp>
      <p:sp>
        <p:nvSpPr>
          <p:cNvPr id="5" name="מציין מיקום של כותרת תחתונה 4">
            <a:extLst>
              <a:ext uri="{FF2B5EF4-FFF2-40B4-BE49-F238E27FC236}">
                <a16:creationId xmlns:a16="http://schemas.microsoft.com/office/drawing/2014/main" id="{E1F86C7D-0CC3-C64E-5364-D4F892E8F347}"/>
              </a:ext>
            </a:extLst>
          </p:cNvPr>
          <p:cNvSpPr>
            <a:spLocks noGrp="1"/>
          </p:cNvSpPr>
          <p:nvPr>
            <p:ph type="ftr" sz="quarter" idx="11"/>
          </p:nvPr>
        </p:nvSpPr>
        <p:spPr/>
        <p:txBody>
          <a:bodyPr/>
          <a:lstStyle/>
          <a:p>
            <a:r>
              <a:rPr lang="he-IL" dirty="0"/>
              <a:t>אלון קרימגנד</a:t>
            </a:r>
            <a:endParaRPr lang="en-US" dirty="0"/>
          </a:p>
        </p:txBody>
      </p:sp>
      <p:sp>
        <p:nvSpPr>
          <p:cNvPr id="6" name="מציין מיקום של מספר שקופית 5">
            <a:extLst>
              <a:ext uri="{FF2B5EF4-FFF2-40B4-BE49-F238E27FC236}">
                <a16:creationId xmlns:a16="http://schemas.microsoft.com/office/drawing/2014/main" id="{E03673B3-6E34-820B-6DA9-C548D0782399}"/>
              </a:ext>
            </a:extLst>
          </p:cNvPr>
          <p:cNvSpPr>
            <a:spLocks noGrp="1"/>
          </p:cNvSpPr>
          <p:nvPr>
            <p:ph type="sldNum" sz="quarter" idx="12"/>
          </p:nvPr>
        </p:nvSpPr>
        <p:spPr/>
        <p:txBody>
          <a:bodyPr/>
          <a:lstStyle/>
          <a:p>
            <a:fld id="{8A7A6979-0714-4377-B894-6BE4C2D6E202}" type="slidenum">
              <a:rPr lang="en-US" smtClean="0"/>
              <a:pPr/>
              <a:t>9</a:t>
            </a:fld>
            <a:endParaRPr lang="en-US" dirty="0"/>
          </a:p>
        </p:txBody>
      </p:sp>
      <p:sp>
        <p:nvSpPr>
          <p:cNvPr id="7" name="מלבן 6">
            <a:extLst>
              <a:ext uri="{FF2B5EF4-FFF2-40B4-BE49-F238E27FC236}">
                <a16:creationId xmlns:a16="http://schemas.microsoft.com/office/drawing/2014/main" id="{9E15F965-7A56-8B69-A350-B163C83459A1}"/>
              </a:ext>
            </a:extLst>
          </p:cNvPr>
          <p:cNvSpPr/>
          <p:nvPr/>
        </p:nvSpPr>
        <p:spPr>
          <a:xfrm flipH="1">
            <a:off x="1600198" y="4325054"/>
            <a:ext cx="8974975" cy="58347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spc="300">
              <a:solidFill>
                <a:schemeClr val="tx1"/>
              </a:solidFill>
              <a:latin typeface="Consolas" panose="020B0609020204030204" pitchFamily="49" charset="0"/>
            </a:endParaRPr>
          </a:p>
        </p:txBody>
      </p:sp>
      <p:sp>
        <p:nvSpPr>
          <p:cNvPr id="8" name="מלבן 7">
            <a:extLst>
              <a:ext uri="{FF2B5EF4-FFF2-40B4-BE49-F238E27FC236}">
                <a16:creationId xmlns:a16="http://schemas.microsoft.com/office/drawing/2014/main" id="{18232049-5C24-09DF-D06B-9556D33806EC}"/>
              </a:ext>
            </a:extLst>
          </p:cNvPr>
          <p:cNvSpPr/>
          <p:nvPr/>
        </p:nvSpPr>
        <p:spPr>
          <a:xfrm>
            <a:off x="2360023" y="4325054"/>
            <a:ext cx="2394857" cy="585651"/>
          </a:xfrm>
          <a:prstGeom prst="rect">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9" name="מלבן 8">
            <a:extLst>
              <a:ext uri="{FF2B5EF4-FFF2-40B4-BE49-F238E27FC236}">
                <a16:creationId xmlns:a16="http://schemas.microsoft.com/office/drawing/2014/main" id="{CDA5A563-7386-B1B7-FA1C-D04AC95EA50C}"/>
              </a:ext>
            </a:extLst>
          </p:cNvPr>
          <p:cNvSpPr/>
          <p:nvPr/>
        </p:nvSpPr>
        <p:spPr>
          <a:xfrm>
            <a:off x="2360023" y="4325054"/>
            <a:ext cx="2299063" cy="583473"/>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7" name="סוגר מסולסל שמאלי 16">
            <a:extLst>
              <a:ext uri="{FF2B5EF4-FFF2-40B4-BE49-F238E27FC236}">
                <a16:creationId xmlns:a16="http://schemas.microsoft.com/office/drawing/2014/main" id="{49E73F96-4430-D1FE-E76E-30DEF905381C}"/>
              </a:ext>
            </a:extLst>
          </p:cNvPr>
          <p:cNvSpPr/>
          <p:nvPr/>
        </p:nvSpPr>
        <p:spPr>
          <a:xfrm rot="5400000">
            <a:off x="3334995" y="2852802"/>
            <a:ext cx="348343" cy="2249491"/>
          </a:xfrm>
          <a:prstGeom prst="leftBrace">
            <a:avLst>
              <a:gd name="adj1" fmla="val 58333"/>
              <a:gd name="adj2" fmla="val 50000"/>
            </a:avLst>
          </a:prstGeom>
          <a:ln w="19050"/>
        </p:spPr>
        <p:style>
          <a:lnRef idx="1">
            <a:schemeClr val="accent1"/>
          </a:lnRef>
          <a:fillRef idx="0">
            <a:schemeClr val="accent1"/>
          </a:fillRef>
          <a:effectRef idx="0">
            <a:schemeClr val="accent1"/>
          </a:effectRef>
          <a:fontRef idx="minor">
            <a:schemeClr val="tx1"/>
          </a:fontRef>
        </p:style>
        <p:txBody>
          <a:bodyPr rtlCol="1" anchor="ctr"/>
          <a:lstStyle/>
          <a:p>
            <a:pPr algn="ctr"/>
            <a:endParaRPr lang="he-IL"/>
          </a:p>
        </p:txBody>
      </p:sp>
      <p:sp>
        <p:nvSpPr>
          <p:cNvPr id="18" name="תיבת טקסט 17">
            <a:extLst>
              <a:ext uri="{FF2B5EF4-FFF2-40B4-BE49-F238E27FC236}">
                <a16:creationId xmlns:a16="http://schemas.microsoft.com/office/drawing/2014/main" id="{19A15B1F-9D37-4B6F-EC2F-F91689CF0B99}"/>
              </a:ext>
            </a:extLst>
          </p:cNvPr>
          <p:cNvSpPr txBox="1"/>
          <p:nvPr/>
        </p:nvSpPr>
        <p:spPr>
          <a:xfrm>
            <a:off x="2600448" y="3370618"/>
            <a:ext cx="1911101" cy="369332"/>
          </a:xfrm>
          <a:prstGeom prst="rect">
            <a:avLst/>
          </a:prstGeom>
          <a:noFill/>
        </p:spPr>
        <p:txBody>
          <a:bodyPr wrap="none" rtlCol="1">
            <a:spAutoFit/>
          </a:bodyPr>
          <a:lstStyle/>
          <a:p>
            <a:pPr algn="ctr"/>
            <a:r>
              <a:rPr lang="he-IL" dirty="0">
                <a:solidFill>
                  <a:schemeClr val="accent1"/>
                </a:solidFill>
              </a:rPr>
              <a:t>איברי המערך עצמם</a:t>
            </a:r>
          </a:p>
        </p:txBody>
      </p:sp>
      <p:sp>
        <p:nvSpPr>
          <p:cNvPr id="19" name="סוגר מסולסל שמאלי 18">
            <a:extLst>
              <a:ext uri="{FF2B5EF4-FFF2-40B4-BE49-F238E27FC236}">
                <a16:creationId xmlns:a16="http://schemas.microsoft.com/office/drawing/2014/main" id="{6C53133D-EBE9-883E-7663-5FFC3FD95E99}"/>
              </a:ext>
            </a:extLst>
          </p:cNvPr>
          <p:cNvSpPr/>
          <p:nvPr/>
        </p:nvSpPr>
        <p:spPr>
          <a:xfrm rot="16200000">
            <a:off x="3381828" y="4086898"/>
            <a:ext cx="348343" cy="2343156"/>
          </a:xfrm>
          <a:prstGeom prst="leftBrace">
            <a:avLst>
              <a:gd name="adj1" fmla="val 58333"/>
              <a:gd name="adj2" fmla="val 50000"/>
            </a:avLst>
          </a:prstGeom>
          <a:ln w="19050">
            <a:solidFill>
              <a:schemeClr val="accent6">
                <a:lumMod val="50000"/>
              </a:schemeClr>
            </a:solidFill>
          </a:ln>
        </p:spPr>
        <p:style>
          <a:lnRef idx="1">
            <a:schemeClr val="accent1"/>
          </a:lnRef>
          <a:fillRef idx="0">
            <a:schemeClr val="accent1"/>
          </a:fillRef>
          <a:effectRef idx="0">
            <a:schemeClr val="accent1"/>
          </a:effectRef>
          <a:fontRef idx="minor">
            <a:schemeClr val="tx1"/>
          </a:fontRef>
        </p:style>
        <p:txBody>
          <a:bodyPr rtlCol="1" anchor="ctr"/>
          <a:lstStyle/>
          <a:p>
            <a:pPr algn="ctr"/>
            <a:endParaRPr lang="he-IL"/>
          </a:p>
        </p:txBody>
      </p:sp>
      <p:sp>
        <p:nvSpPr>
          <p:cNvPr id="20" name="תיבת טקסט 19">
            <a:extLst>
              <a:ext uri="{FF2B5EF4-FFF2-40B4-BE49-F238E27FC236}">
                <a16:creationId xmlns:a16="http://schemas.microsoft.com/office/drawing/2014/main" id="{9B325B54-4FBE-C631-4024-F249F05FBC13}"/>
              </a:ext>
            </a:extLst>
          </p:cNvPr>
          <p:cNvSpPr txBox="1"/>
          <p:nvPr/>
        </p:nvSpPr>
        <p:spPr>
          <a:xfrm>
            <a:off x="2195542" y="5500756"/>
            <a:ext cx="2723824" cy="369332"/>
          </a:xfrm>
          <a:prstGeom prst="rect">
            <a:avLst/>
          </a:prstGeom>
          <a:noFill/>
        </p:spPr>
        <p:txBody>
          <a:bodyPr wrap="none" rtlCol="1">
            <a:spAutoFit/>
          </a:bodyPr>
          <a:lstStyle/>
          <a:p>
            <a:pPr algn="ctr"/>
            <a:r>
              <a:rPr lang="he-IL" dirty="0">
                <a:solidFill>
                  <a:schemeClr val="accent6">
                    <a:lumMod val="50000"/>
                  </a:schemeClr>
                </a:solidFill>
              </a:rPr>
              <a:t>המקום שלוקח המערך בזיכרון</a:t>
            </a:r>
          </a:p>
        </p:txBody>
      </p:sp>
      <p:sp>
        <p:nvSpPr>
          <p:cNvPr id="10" name="תיבת טקסט 9">
            <a:extLst>
              <a:ext uri="{FF2B5EF4-FFF2-40B4-BE49-F238E27FC236}">
                <a16:creationId xmlns:a16="http://schemas.microsoft.com/office/drawing/2014/main" id="{D23C3E56-6700-14C8-3D5A-B65EE26B655A}"/>
              </a:ext>
            </a:extLst>
          </p:cNvPr>
          <p:cNvSpPr txBox="1"/>
          <p:nvPr/>
        </p:nvSpPr>
        <p:spPr>
          <a:xfrm>
            <a:off x="6392091" y="3480209"/>
            <a:ext cx="4042108" cy="646331"/>
          </a:xfrm>
          <a:prstGeom prst="rect">
            <a:avLst/>
          </a:prstGeom>
          <a:noFill/>
        </p:spPr>
        <p:txBody>
          <a:bodyPr wrap="square" rtlCol="1">
            <a:spAutoFit/>
          </a:bodyPr>
          <a:lstStyle/>
          <a:p>
            <a:pPr algn="ctr"/>
            <a:r>
              <a:rPr lang="he-IL" dirty="0">
                <a:solidFill>
                  <a:schemeClr val="accent2">
                    <a:lumMod val="75000"/>
                  </a:schemeClr>
                </a:solidFill>
              </a:rPr>
              <a:t>הוספת והורדת איברים בודדים הינה יעילה, שכן ישנו מקום נוסף הנשמר בדיוק לשם כך</a:t>
            </a:r>
          </a:p>
        </p:txBody>
      </p:sp>
    </p:spTree>
    <p:extLst>
      <p:ext uri="{BB962C8B-B14F-4D97-AF65-F5344CB8AC3E}">
        <p14:creationId xmlns:p14="http://schemas.microsoft.com/office/powerpoint/2010/main" val="161547274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חבילה">
  <a:themeElements>
    <a:clrScheme name="התאמה אישית 4">
      <a:dk1>
        <a:srgbClr val="E3E8EA"/>
      </a:dk1>
      <a:lt1>
        <a:srgbClr val="000000"/>
      </a:lt1>
      <a:dk2>
        <a:srgbClr val="A5A5A5"/>
      </a:dk2>
      <a:lt2>
        <a:srgbClr val="000000"/>
      </a:lt2>
      <a:accent1>
        <a:srgbClr val="F6A21D"/>
      </a:accent1>
      <a:accent2>
        <a:srgbClr val="9BAFB5"/>
      </a:accent2>
      <a:accent3>
        <a:srgbClr val="C96731"/>
      </a:accent3>
      <a:accent4>
        <a:srgbClr val="9CA383"/>
      </a:accent4>
      <a:accent5>
        <a:srgbClr val="87795D"/>
      </a:accent5>
      <a:accent6>
        <a:srgbClr val="A0988C"/>
      </a:accent6>
      <a:hlink>
        <a:srgbClr val="0084B4"/>
      </a:hlink>
      <a:folHlink>
        <a:srgbClr val="738F97"/>
      </a:folHlink>
    </a:clrScheme>
    <a:fontScheme name="התאמה אישית 1">
      <a:majorFont>
        <a:latin typeface="Assistant ExtraBold"/>
        <a:ea typeface=""/>
        <a:cs typeface="Assistant ExtraBold"/>
      </a:majorFont>
      <a:minorFont>
        <a:latin typeface="Assistant SemiBold"/>
        <a:ea typeface=""/>
        <a:cs typeface="Assistant SemiBold"/>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haifa.pptx" id="{B3C68459-A58F-4BD0-9457-12CEA57F8D27}" vid="{CED3EEB4-FC91-4CE5-ABCE-4D129A3986C5}"/>
    </a:ext>
  </a:extLst>
</a:theme>
</file>

<file path=ppt/theme/theme2.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Haifa</Template>
  <TotalTime>5111</TotalTime>
  <Words>3522</Words>
  <Application>Microsoft Office PowerPoint</Application>
  <PresentationFormat>Widescreen</PresentationFormat>
  <Paragraphs>597</Paragraphs>
  <Slides>40</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40</vt:i4>
      </vt:variant>
    </vt:vector>
  </HeadingPairs>
  <TitlesOfParts>
    <vt:vector size="48" baseType="lpstr">
      <vt:lpstr>Arial</vt:lpstr>
      <vt:lpstr>Assistant ExtraBold</vt:lpstr>
      <vt:lpstr>Assistant SemiBold</vt:lpstr>
      <vt:lpstr>Calibri</vt:lpstr>
      <vt:lpstr>Cambria Math</vt:lpstr>
      <vt:lpstr>Consolas</vt:lpstr>
      <vt:lpstr>Latin Modern Math</vt:lpstr>
      <vt:lpstr>חבילה</vt:lpstr>
      <vt:lpstr>מבני נתונים בסיסיים ו־STL</vt:lpstr>
      <vt:lpstr>מבנה הזיכרון במחשב</vt:lpstr>
      <vt:lpstr>קיבוץ נתונים</vt:lpstr>
      <vt:lpstr>קיבוץ זוג איברים</vt:lpstr>
      <vt:lpstr>קיבוץ זוג איברים</vt:lpstr>
      <vt:lpstr>N־יה סדורה (טאפל)</vt:lpstr>
      <vt:lpstr>מבני נתונים מסודרים</vt:lpstr>
      <vt:lpstr>ווקטור</vt:lpstr>
      <vt:lpstr>ווקטור</vt:lpstr>
      <vt:lpstr>ווקטור</vt:lpstr>
      <vt:lpstr>דוגמה לשימוש בווקטור</vt:lpstr>
      <vt:lpstr>דק (deque)</vt:lpstr>
      <vt:lpstr>איטרטורים</vt:lpstr>
      <vt:lpstr>דוגמה לשימוש ברשימה מקושרת</vt:lpstr>
      <vt:lpstr>מבני נתונים אסוציאטיביים</vt:lpstr>
      <vt:lpstr>חיפוש בינארי</vt:lpstr>
      <vt:lpstr>חיפוש בינארי</vt:lpstr>
      <vt:lpstr>חיפוש בינארי</vt:lpstr>
      <vt:lpstr>חיפוש בינארי</vt:lpstr>
      <vt:lpstr>חיפוש בינארי</vt:lpstr>
      <vt:lpstr>חיפוש בינארי</vt:lpstr>
      <vt:lpstr>חיפוש בינארי</vt:lpstr>
      <vt:lpstr>חיפוש בינארי</vt:lpstr>
      <vt:lpstr>חיפוש בינארי</vt:lpstr>
      <vt:lpstr>חיפוש בינארי</vt:lpstr>
      <vt:lpstr>חיפוש בינארי</vt:lpstr>
      <vt:lpstr>עץ חיפוש בינארי - רציונל</vt:lpstr>
      <vt:lpstr>עץ חיפוש בינארי מאוזן</vt:lpstr>
      <vt:lpstr>קבוצה (SET)</vt:lpstr>
      <vt:lpstr>רב-קבוצה (multiset)</vt:lpstr>
      <vt:lpstr> מפה, מילון (MAP)</vt:lpstr>
      <vt:lpstr>מילה על גיבוב (HASHING)</vt:lpstr>
      <vt:lpstr>תור ומחסנית</vt:lpstr>
      <vt:lpstr>מחסנית (STACK)</vt:lpstr>
      <vt:lpstr>תור (QUEUE)</vt:lpstr>
      <vt:lpstr>ויש עוד!</vt:lpstr>
      <vt:lpstr>Union find</vt:lpstr>
      <vt:lpstr>Union find</vt:lpstr>
      <vt:lpstr>Union find - תזכורת</vt:lpstr>
      <vt:lpstr>Union find - מימוש</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מבני נתונים בסיסיים ו־STL</dc:title>
  <dc:creator>Alon</dc:creator>
  <cp:lastModifiedBy>יניר אדרי</cp:lastModifiedBy>
  <cp:revision>10</cp:revision>
  <dcterms:created xsi:type="dcterms:W3CDTF">2022-06-25T10:18:53Z</dcterms:created>
  <dcterms:modified xsi:type="dcterms:W3CDTF">2022-08-15T21:30:51Z</dcterms:modified>
</cp:coreProperties>
</file>