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8" autoAdjust="0"/>
  </p:normalViewPr>
  <p:slideViewPr>
    <p:cSldViewPr snapToGrid="0">
      <p:cViewPr varScale="1">
        <p:scale>
          <a:sx n="75" d="100"/>
          <a:sy n="75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6BD-37E7-43F5-8017-DC517AE2B020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B4D2C-3CDB-4510-9D97-9AC82257B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7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générer le PNG :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Tout sélectionner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Cliquer droit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Sauvegarder en tant qu’image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B4D2C-3CDB-4510-9D97-9AC82257BD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40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03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3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8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2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3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4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5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7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E5B2-46D7-4279-84E9-957FDAAE06E8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85BE0-2FDC-400D-8144-6C01179B2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2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-91440" y="694944"/>
            <a:ext cx="12399264" cy="5257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972812" y="1746489"/>
            <a:ext cx="1027076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9900" dirty="0" smtClean="0">
                <a:solidFill>
                  <a:srgbClr val="0070C0"/>
                </a:solidFill>
                <a:latin typeface="Harlow Solid Italic" panose="04030604020F02020D02" pitchFamily="82" charset="0"/>
              </a:rPr>
              <a:t>new PSL</a:t>
            </a:r>
            <a:endParaRPr lang="fr-FR" sz="19900" dirty="0">
              <a:solidFill>
                <a:srgbClr val="0070C0"/>
              </a:solidFill>
              <a:latin typeface="Harlow Solid Italic" panose="04030604020F02020D02" pitchFamily="8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66199" y="4656192"/>
            <a:ext cx="213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Harlow Solid Italic" panose="04030604020F02020D02" pitchFamily="82" charset="0"/>
              </a:rPr>
              <a:t>proto</a:t>
            </a:r>
            <a:endParaRPr lang="fr-FR" sz="6600" dirty="0">
              <a:solidFill>
                <a:schemeClr val="accent1">
                  <a:lumMod val="60000"/>
                  <a:lumOff val="40000"/>
                </a:schemeClr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170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TALBOT, Guillaume</dc:creator>
  <cp:lastModifiedBy>TALBOT, Guillaume</cp:lastModifiedBy>
  <cp:revision>1</cp:revision>
  <dcterms:created xsi:type="dcterms:W3CDTF">2021-09-08T08:28:35Z</dcterms:created>
  <dcterms:modified xsi:type="dcterms:W3CDTF">2021-09-08T08:32:36Z</dcterms:modified>
</cp:coreProperties>
</file>