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.jp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נושאים באלגברה לינארית</a:t>
            </a:r>
            <a:endParaRPr/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תלות לינארית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325" y="1017725"/>
            <a:ext cx="4979676" cy="37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נגזרת חלקית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900" y="1189675"/>
            <a:ext cx="30480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גרדיינט ומשמעות במרחב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5" y="1280575"/>
            <a:ext cx="5292450" cy="23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175" y="1219200"/>
            <a:ext cx="5404426" cy="38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00" y="2939900"/>
            <a:ext cx="2912075" cy="18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מטריצת יחידה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475" y="1430725"/>
            <a:ext cx="2924575" cy="23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מטריצה אלכסונית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75" y="1246324"/>
            <a:ext cx="4035206" cy="33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Transpose of Matrix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225" y="2347238"/>
            <a:ext cx="3448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854" y="1704575"/>
            <a:ext cx="3227150" cy="2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מכפלה פנימית ומכפלה סקלרית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475" y="1408725"/>
            <a:ext cx="3082175" cy="27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29400" y="28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נורמה של וקטור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25" y="1118175"/>
            <a:ext cx="7523576" cy="35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כפל מטריצות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50" y="2061316"/>
            <a:ext cx="8520599" cy="120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מטריצה כמערכת משוואות לינאריות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0" y="1509725"/>
            <a:ext cx="7619699" cy="32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050" y="1246325"/>
            <a:ext cx="2887900" cy="21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תלות ליניארית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109125"/>
            <a:ext cx="5379175" cy="40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