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1EF6C1-1CC1-3AC5-A264-25EDFB6A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335CCFF-F779-4B2C-74AF-6B59D884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0F91C9-AA06-61B5-DBE3-B277275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6BBA6B-568B-25CB-0936-737DA3D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C3FF23-7F1D-F04D-EFEC-4BBF3FF0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2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67DB26-21F1-5745-3D3D-8F7AB65C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464F0C-7EC5-8E21-93FF-5BC36B4A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9AE220-1C6D-C074-2F15-456D440E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3E12CE-D589-D884-02DA-ABE76CF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7143BD-CE31-BDD9-8643-2C5D059B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98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2154999-CAF3-ABD6-0014-B05F4ECA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4BC96DB-85F5-1FCF-49B8-459F75B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893DF2-E249-2ABE-3FB8-40E607FC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7AF66E-7A6C-685D-E7FA-EF221A08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7011DF-4C8E-3F19-3585-34287B6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4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A3EF0-0D6A-BD98-41CC-B771CB6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98FC46-166B-4776-7CCD-9666EE68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A776D1-CF69-2B3D-BD04-5828B81A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C44A1A-68E1-C295-2EF4-323A161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DF632B-8168-EC47-7869-4077F5FA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9B2EE1-7866-9B1C-0AA1-458333E8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13ADF8-314E-C35B-B24E-D1EDA971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58A64E-43ED-0A6F-C944-6A88B719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7165A3-33FF-F1D6-5187-CB155FC9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F16D18-93DC-BF90-34D1-C970B54A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1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3DF4F6-692A-AB58-C96E-CE628C3E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3FCD91-2611-2886-6D8C-A26788DF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259E00-C7F0-9AAB-C60C-D91F182C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CBE240-CCE0-1603-44E2-FF2A767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126E8C-7FA7-38F5-9837-4E10DA5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0CDFFF-2298-F43A-BE12-BA7AB0C0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0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7CCE11-1EFF-9E25-F4A5-73663E46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C67439-E316-28F7-9613-48029D21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21DC49A-A764-39EB-EC6E-97FBE4C6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4725834-402F-A061-3266-738F31025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384E04B-CA6E-D106-0416-0B84D0196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134CF5-5C6E-821B-4412-508DF0D5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4D5DC2-6C4D-D36F-8047-22B5A0B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410E83-623F-A743-550B-F953B28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6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CDF6D2-753D-D610-24A0-D87442DB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1790042-F292-88BA-E2DA-660D4770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792E3A5-5DC3-F24D-ADEF-27652B6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841E2D-98DD-17FC-281C-DF378B7C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2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ACEC6E-DCAA-0CBE-FA1F-78DEECA8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AE32D1-970A-3FA2-F69F-7602DF5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F7AF93-F095-2D27-4F53-F0F924AF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202252-6AF4-5B17-A032-815ADB2F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654F90-B3BA-8AD9-0B1F-5FF7FF47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989067-BC37-2E51-D65C-73527C7A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3B4981-C678-7142-B0DA-85220486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6BAD82-FF11-BD0F-53FF-DB327894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616E40-0700-F2C0-50E1-C126C8B7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667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E80C74-1790-129E-CEF0-9E2A922C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9ACADE0-763E-0611-3F50-A4AB6883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F3E8C5-42A5-CDFB-82B1-D44B77CB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E299122-E817-6742-F984-3B499FC6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B3B3C1-E291-AB69-3DF9-B48AF980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1CE0D8-CE9F-BC8D-C1A7-1DE842A9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BFF680-9911-DF42-C574-419598C6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10D293-59B9-A1E3-1594-66D047BA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CF9C23-5905-6E9E-F0C0-10FD0C3D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BDE8-905C-47B8-8580-C30227B95098}" type="datetimeFigureOut">
              <a:rPr lang="he-IL" smtClean="0"/>
              <a:t>ה'/חשון/תשפ"ג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8499F-3B0D-86B7-6288-DE37E605C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A26641-FBE3-F893-08AF-E73BAF2F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038D-9B8C-40C6-B8A0-07C63175E8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0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קיר, מקורה&#10;&#10;התיאור נוצר באופן אוטומטי">
            <a:extLst>
              <a:ext uri="{FF2B5EF4-FFF2-40B4-BE49-F238E27FC236}">
                <a16:creationId xmlns:a16="http://schemas.microsoft.com/office/drawing/2014/main" id="{D57C9BCA-9EC6-2C1E-8F8C-0E47B10D7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47" b="99822" l="315" r="52300">
                        <a14:foregroundMark x1="4726" y1="71982" x2="4726" y2="71982"/>
                        <a14:foregroundMark x1="3655" y1="74655" x2="567" y2="80579"/>
                        <a14:foregroundMark x1="5356" y1="95724" x2="15249" y2="97461"/>
                        <a14:foregroundMark x1="15249" y1="97461" x2="19597" y2="95546"/>
                        <a14:foregroundMark x1="17076" y1="98218" x2="15816" y2="99866"/>
                        <a14:foregroundMark x1="20857" y1="51091" x2="19408" y2="53185"/>
                        <a14:foregroundMark x1="36169" y1="57639" x2="41588" y2="59421"/>
                        <a14:foregroundMark x1="31947" y1="73942" x2="48519" y2="91537"/>
                        <a14:foregroundMark x1="48519" y1="91537" x2="52300" y2="98530"/>
                        <a14:foregroundMark x1="36799" y1="72428" x2="36799" y2="74209"/>
                        <a14:foregroundMark x1="29681" y1="55333" x2="32325" y2="55635"/>
                        <a14:foregroundMark x1="32325" y1="55635" x2="34720" y2="57194"/>
                        <a14:foregroundMark x1="23819" y1="54076" x2="29049" y2="54388"/>
                        <a14:backgroundMark x1="24197" y1="55546" x2="29490" y2="55546"/>
                        <a14:backgroundMark x1="24449" y1="54655" x2="24449" y2="54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147" r="43084"/>
          <a:stretch/>
        </p:blipFill>
        <p:spPr>
          <a:xfrm>
            <a:off x="2066746" y="1348466"/>
            <a:ext cx="2759255" cy="3556000"/>
          </a:xfrm>
          <a:prstGeom prst="rect">
            <a:avLst/>
          </a:prstGeom>
        </p:spPr>
      </p:pic>
      <p:pic>
        <p:nvPicPr>
          <p:cNvPr id="7" name="תמונה 6" descr="תמונה שמכילה קיר, מקורה&#10;&#10;התיאור נוצר באופן אוטומטי">
            <a:extLst>
              <a:ext uri="{FF2B5EF4-FFF2-40B4-BE49-F238E27FC236}">
                <a16:creationId xmlns:a16="http://schemas.microsoft.com/office/drawing/2014/main" id="{F8261E32-A65B-25FC-9493-146D125E3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8" b="99243" l="9956" r="99244">
                        <a14:foregroundMark x1="57971" y1="77327" x2="65911" y2="94076"/>
                        <a14:foregroundMark x1="51481" y1="75278" x2="95715" y2="60000"/>
                        <a14:foregroundMark x1="95463" y1="60757" x2="82294" y2="83252"/>
                        <a14:foregroundMark x1="82294" y1="83252" x2="82294" y2="83252"/>
                        <a14:foregroundMark x1="51229" y1="72428" x2="98173" y2="59243"/>
                        <a14:foregroundMark x1="50599" y1="72739" x2="63579" y2="95947"/>
                        <a14:foregroundMark x1="63579" y1="95947" x2="95463" y2="91269"/>
                        <a14:foregroundMark x1="68431" y1="97639" x2="68431" y2="97639"/>
                        <a14:foregroundMark x1="68242" y1="99243" x2="68872" y2="96615"/>
                        <a14:foregroundMark x1="55451" y1="63385" x2="95274" y2="50379"/>
                        <a14:foregroundMark x1="72212" y1="57016" x2="82483" y2="54076"/>
                        <a14:foregroundMark x1="82483" y1="54076" x2="82672" y2="53942"/>
                        <a14:foregroundMark x1="54001" y1="61648" x2="55892" y2="64009"/>
                        <a14:foregroundMark x1="55640" y1="61470" x2="60681" y2="58530"/>
                        <a14:foregroundMark x1="52489" y1="63385" x2="53371" y2="64009"/>
                        <a14:foregroundMark x1="53560" y1="63385" x2="53119" y2="64009"/>
                        <a14:foregroundMark x1="59231" y1="59243" x2="69061" y2="56615"/>
                        <a14:foregroundMark x1="91304" y1="50200" x2="99055" y2="48909"/>
                        <a14:foregroundMark x1="77402" y1="54654" x2="92754" y2="50512"/>
                        <a14:foregroundMark x1="70411" y1="56757" x2="68683" y2="57327"/>
                        <a14:foregroundMark x1="68683" y1="57327" x2="68683" y2="57327"/>
                        <a14:foregroundMark x1="89414" y1="53318" x2="77883" y2="56258"/>
                        <a14:foregroundMark x1="77883" y1="56258" x2="74921" y2="57906"/>
                        <a14:foregroundMark x1="87524" y1="53764" x2="72023" y2="58797"/>
                        <a14:foregroundMark x1="85192" y1="55278" x2="71393" y2="59555"/>
                        <a14:foregroundMark x1="57006" y1="86136" x2="64902" y2="98976"/>
                        <a14:foregroundMark x1="48960" y1="73051" x2="55923" y2="84374"/>
                        <a14:foregroundMark x1="56270" y1="85479" x2="56270" y2="85479"/>
                        <a14:foregroundMark x1="79962" y1="53942" x2="91493" y2="50067"/>
                        <a14:foregroundMark x1="69061" y1="56748" x2="80151" y2="53764"/>
                        <a14:foregroundMark x1="80151" y1="53764" x2="80151" y2="53764"/>
                        <a14:foregroundMark x1="95463" y1="49265" x2="99244" y2="48463"/>
                        <a14:foregroundMark x1="87461" y1="94254" x2="97732" y2="92383"/>
                        <a14:foregroundMark x1="97732" y1="92383" x2="77190" y2="97461"/>
                        <a14:backgroundMark x1="44991" y1="64143" x2="44549" y2="71269"/>
                        <a14:backgroundMark x1="53749" y1="67572" x2="94833" y2="55857"/>
                        <a14:backgroundMark x1="94644" y1="96748" x2="81213" y2="97600"/>
                        <a14:backgroundMark x1="47070" y1="79109" x2="54001" y2="87840"/>
                        <a14:backgroundMark x1="54001" y1="87840" x2="54001" y2="87840"/>
                        <a14:backgroundMark x1="78702" y1="99109" x2="76812" y2="99866"/>
                        <a14:backgroundMark x1="75173" y1="99688" x2="75173" y2="99688"/>
                        <a14:backgroundMark x1="53371" y1="87394" x2="58601" y2="99555"/>
                        <a14:backgroundMark x1="55060" y1="85479" x2="55640" y2="86503"/>
                        <a14:backgroundMark x1="54631" y1="84722" x2="55060" y2="85479"/>
                        <a14:backgroundMark x1="89414" y1="49621" x2="74102" y2="54209"/>
                        <a14:backgroundMark x1="70510" y1="55412" x2="71771" y2="54833"/>
                        <a14:backgroundMark x1="78891" y1="52739" x2="82924" y2="51537"/>
                        <a14:backgroundMark x1="82294" y1="51849" x2="82294" y2="51849"/>
                        <a14:backgroundMark x1="82672" y1="51982" x2="82672" y2="51982"/>
                        <a14:backgroundMark x1="89414" y1="49800" x2="89414" y2="49800"/>
                        <a14:backgroundMark x1="78891" y1="53140" x2="69628" y2="56125"/>
                        <a14:backgroundMark x1="89540" y1="50067" x2="91241" y2="49800"/>
                        <a14:backgroundMark x1="97921" y1="93586" x2="99811" y2="93140"/>
                        <a14:backgroundMark x1="98866" y1="94254" x2="99433" y2="92606"/>
                        <a14:backgroundMark x1="75110" y1="99465" x2="71897" y2="99733"/>
                        <a14:backgroundMark x1="71014" y1="99911" x2="71014" y2="99911"/>
                        <a14:backgroundMark x1="71519" y1="99911" x2="70699" y2="99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51" t="47185"/>
          <a:stretch/>
        </p:blipFill>
        <p:spPr>
          <a:xfrm>
            <a:off x="5246102" y="1348465"/>
            <a:ext cx="263912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C8BB39F-12C7-EF87-3E04-3D20E39D2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6" b="99383" l="435" r="88696">
                        <a14:foregroundMark x1="3696" y1="65278" x2="21205" y2="65135"/>
                        <a14:foregroundMark x1="23817" y1="65612" x2="38261" y2="71451"/>
                        <a14:foregroundMark x1="22827" y1="65211" x2="23136" y2="65336"/>
                        <a14:foregroundMark x1="24348" y1="93056" x2="22826" y2="99537"/>
                        <a14:foregroundMark x1="44565" y1="72685" x2="52174" y2="75926"/>
                        <a14:foregroundMark x1="50000" y1="75309" x2="62609" y2="74383"/>
                        <a14:foregroundMark x1="62609" y1="74383" x2="65000" y2="77160"/>
                        <a14:foregroundMark x1="49783" y1="74691" x2="60435" y2="74228"/>
                        <a14:foregroundMark x1="58696" y1="73611" x2="53913" y2="72840"/>
                        <a14:foregroundMark x1="66304" y1="80710" x2="65217" y2="84105"/>
                        <a14:foregroundMark x1="55652" y1="72531" x2="63043" y2="74228"/>
                        <a14:foregroundMark x1="18208" y1="41144" x2="17174" y2="44290"/>
                        <a14:foregroundMark x1="20217" y1="35031" x2="18870" y2="39129"/>
                        <a14:foregroundMark x1="17609" y1="42593" x2="17207" y2="42790"/>
                        <a14:foregroundMark x1="652" y1="50309" x2="1589" y2="50058"/>
                        <a14:foregroundMark x1="20000" y1="34568" x2="25047" y2="18519"/>
                        <a14:foregroundMark x1="25774" y1="8488" x2="25652" y2="6790"/>
                        <a14:foregroundMark x1="25972" y1="11265" x2="25939" y2="10802"/>
                        <a14:foregroundMark x1="25652" y1="6790" x2="24603" y2="5767"/>
                        <a14:foregroundMark x1="26106" y1="10802" x2="26219" y2="11265"/>
                        <a14:foregroundMark x1="16426" y1="1764" x2="15217" y2="1389"/>
                        <a14:foregroundMark x1="19097" y1="2160" x2="20350" y2="2726"/>
                        <a14:foregroundMark x1="18156" y1="1735" x2="19097" y2="2160"/>
                        <a14:foregroundMark x1="19863" y1="2160" x2="20549" y2="2592"/>
                        <a14:foregroundMark x1="19130" y1="1698" x2="19863" y2="2160"/>
                        <a14:foregroundMark x1="18696" y1="38735" x2="18913" y2="41358"/>
                        <a14:foregroundMark x1="18478" y1="41512" x2="16304" y2="43981"/>
                        <a14:foregroundMark x1="17391" y1="42284" x2="14783" y2="44907"/>
                        <a14:foregroundMark x1="14783" y1="44753" x2="13478" y2="46605"/>
                        <a14:foregroundMark x1="4348" y1="49846" x2="7391" y2="49383"/>
                        <a14:foregroundMark x1="17609" y1="47377" x2="16739" y2="49537"/>
                        <a14:foregroundMark x1="63478" y1="74537" x2="67391" y2="80556"/>
                        <a14:foregroundMark x1="48424" y1="76852" x2="48696" y2="76235"/>
                        <a14:foregroundMark x1="46522" y1="81173" x2="48424" y2="76852"/>
                        <a14:foregroundMark x1="46304" y1="77160" x2="46304" y2="79938"/>
                        <a14:foregroundMark x1="24130" y1="24537" x2="21087" y2="34259"/>
                        <a14:foregroundMark x1="7609" y1="2778" x2="9130" y2="2160"/>
                        <a14:foregroundMark x1="9567" y1="2160" x2="10652" y2="1698"/>
                        <a14:foregroundMark x1="7391" y1="3086" x2="9567" y2="2160"/>
                        <a14:foregroundMark x1="8478" y1="2006" x2="6973" y2="2481"/>
                        <a14:foregroundMark x1="6471" y1="2896" x2="7174" y2="3395"/>
                        <a14:foregroundMark x1="7201" y1="1953" x2="6935" y2="2034"/>
                        <a14:foregroundMark x1="8043" y1="1698" x2="7500" y2="1863"/>
                        <a14:foregroundMark x1="7845" y1="1235" x2="7609" y2="1235"/>
                        <a14:foregroundMark x1="7772" y1="1317" x2="7419" y2="1348"/>
                        <a14:foregroundMark x1="8696" y1="1235" x2="8008" y2="1296"/>
                        <a14:foregroundMark x1="25492" y1="19530" x2="24130" y2="24074"/>
                        <a14:foregroundMark x1="25795" y1="18519" x2="25555" y2="19319"/>
                        <a14:foregroundMark x1="25491" y1="19529" x2="23261" y2="24846"/>
                        <a14:foregroundMark x1="25915" y1="18519" x2="25569" y2="19344"/>
                        <a14:foregroundMark x1="24601" y1="5767" x2="25000" y2="6019"/>
                        <a14:foregroundMark x1="8043" y1="49383" x2="12609" y2="46914"/>
                        <a14:foregroundMark x1="9565" y1="58488" x2="16304" y2="50309"/>
                        <a14:foregroundMark x1="15870" y1="51543" x2="14348" y2="53858"/>
                        <a14:foregroundMark x1="14565" y1="53858" x2="11957" y2="56636"/>
                        <a14:foregroundMark x1="49130" y1="85494" x2="47826" y2="83488"/>
                        <a14:foregroundMark x1="67174" y1="81019" x2="66739" y2="83025"/>
                        <a14:foregroundMark x1="25380" y1="9722" x2="25435" y2="10031"/>
                        <a14:foregroundMark x1="25217" y1="8796" x2="25299" y2="9259"/>
                        <a14:foregroundMark x1="25652" y1="9722" x2="25652" y2="9722"/>
                        <a14:foregroundMark x1="25652" y1="9414" x2="25652" y2="9414"/>
                        <a14:foregroundMark x1="25652" y1="8796" x2="25652" y2="8796"/>
                        <a14:foregroundMark x1="25870" y1="9414" x2="25870" y2="9414"/>
                        <a14:foregroundMark x1="25870" y1="9414" x2="25870" y2="9414"/>
                        <a14:foregroundMark x1="25870" y1="9105" x2="25870" y2="9105"/>
                        <a14:foregroundMark x1="25870" y1="9105" x2="25870" y2="9105"/>
                        <a14:foregroundMark x1="25870" y1="9259" x2="25870" y2="9259"/>
                        <a14:foregroundMark x1="25870" y1="9414" x2="25870" y2="9414"/>
                        <a14:foregroundMark x1="18043" y1="1543" x2="18043" y2="1543"/>
                        <a14:foregroundMark x1="17174" y1="1235" x2="17174" y2="1235"/>
                        <a14:foregroundMark x1="25870" y1="91204" x2="25652" y2="93364"/>
                        <a14:foregroundMark x1="25435" y1="93519" x2="25435" y2="94907"/>
                        <a14:foregroundMark x1="25435" y1="94907" x2="25000" y2="96605"/>
                        <a14:foregroundMark x1="16739" y1="43210" x2="18261" y2="41667"/>
                        <a14:foregroundMark x1="17826" y1="41358" x2="17826" y2="42593"/>
                        <a14:foregroundMark x1="17826" y1="41821" x2="17391" y2="42747"/>
                        <a14:foregroundMark x1="18043" y1="41204" x2="16957" y2="42901"/>
                        <a14:foregroundMark x1="25809" y1="14198" x2="26739" y2="9105"/>
                        <a14:foregroundMark x1="25326" y1="16204" x2="25362" y2="16049"/>
                        <a14:foregroundMark x1="25072" y1="17284" x2="25108" y2="17130"/>
                        <a14:foregroundMark x1="25036" y1="17438" x2="25072" y2="17284"/>
                        <a14:foregroundMark x1="25854" y1="14506" x2="26087" y2="13735"/>
                        <a14:foregroundMark x1="25808" y1="14660" x2="25854" y2="14506"/>
                        <a14:foregroundMark x1="25342" y1="16204" x2="25389" y2="16049"/>
                        <a14:foregroundMark x1="25017" y1="17284" x2="25063" y2="17130"/>
                        <a14:foregroundMark x1="24970" y1="17438" x2="25017" y2="17284"/>
                        <a14:foregroundMark x1="26581" y1="14506" x2="26739" y2="14198"/>
                        <a14:foregroundMark x1="26502" y1="14660" x2="26581" y2="14506"/>
                        <a14:foregroundMark x1="25870" y1="15895" x2="26502" y2="14660"/>
                        <a14:foregroundMark x1="24783" y1="17284" x2="24783" y2="17284"/>
                        <a14:foregroundMark x1="25000" y1="17747" x2="25000" y2="17747"/>
                        <a14:foregroundMark x1="25000" y1="17130" x2="25000" y2="17130"/>
                        <a14:foregroundMark x1="24783" y1="17284" x2="24783" y2="17284"/>
                        <a14:foregroundMark x1="25696" y1="17284" x2="25870" y2="17130"/>
                        <a14:foregroundMark x1="25522" y1="17438" x2="25696" y2="17284"/>
                        <a14:foregroundMark x1="25000" y1="17901" x2="25522" y2="17438"/>
                        <a14:foregroundMark x1="25062" y1="17284" x2="25155" y2="17130"/>
                        <a14:foregroundMark x1="24969" y1="17438" x2="25062" y2="17284"/>
                        <a14:foregroundMark x1="24783" y1="17747" x2="24969" y2="17438"/>
                        <a14:foregroundMark x1="25119" y1="17438" x2="25000" y2="17901"/>
                        <a14:foregroundMark x1="25158" y1="17284" x2="25119" y2="17438"/>
                        <a14:foregroundMark x1="25198" y1="17130" x2="25158" y2="17284"/>
                        <a14:foregroundMark x1="17174" y1="926" x2="17826" y2="1235"/>
                        <a14:foregroundMark x1="15870" y1="1852" x2="18261" y2="2160"/>
                        <a14:foregroundMark x1="19694" y1="2932" x2="19895" y2="3034"/>
                        <a14:foregroundMark x1="18478" y1="2315" x2="19694" y2="2932"/>
                        <a14:foregroundMark x1="24147" y1="5905" x2="24348" y2="6173"/>
                        <a14:foregroundMark x1="19565" y1="2623" x2="19565" y2="2623"/>
                        <a14:foregroundMark x1="19565" y1="2623" x2="19565" y2="2778"/>
                        <a14:foregroundMark x1="19348" y1="2778" x2="19565" y2="2778"/>
                        <a14:foregroundMark x1="21087" y1="3241" x2="22174" y2="4012"/>
                        <a14:foregroundMark x1="20435" y1="2778" x2="21087" y2="3241"/>
                        <a14:foregroundMark x1="22174" y1="4012" x2="23261" y2="4784"/>
                        <a14:foregroundMark x1="23261" y1="4784" x2="24130" y2="5401"/>
                        <a14:foregroundMark x1="23913" y1="5093" x2="24130" y2="5864"/>
                        <a14:foregroundMark x1="8478" y1="1080" x2="8478" y2="1080"/>
                        <a14:foregroundMark x1="8478" y1="1080" x2="8478" y2="1080"/>
                        <a14:foregroundMark x1="8478" y1="1080" x2="8478" y2="1080"/>
                        <a14:foregroundMark x1="8261" y1="1080" x2="8261" y2="1080"/>
                        <a14:foregroundMark x1="8261" y1="1080" x2="8261" y2="1080"/>
                        <a14:foregroundMark x1="8261" y1="1080" x2="8261" y2="1080"/>
                        <a14:foregroundMark x1="8261" y1="1080" x2="8261" y2="1080"/>
                        <a14:foregroundMark x1="8261" y1="926" x2="8261" y2="926"/>
                        <a14:foregroundMark x1="17609" y1="1080" x2="17826" y2="1235"/>
                        <a14:backgroundMark x1="3913" y1="53549" x2="3913" y2="53549"/>
                        <a14:backgroundMark x1="435" y1="57253" x2="4130" y2="54321"/>
                        <a14:backgroundMark x1="10741" y1="49858" x2="11522" y2="49691"/>
                        <a14:backgroundMark x1="6255" y1="50820" x2="7270" y2="50602"/>
                        <a14:backgroundMark x1="0" y1="52160" x2="3032" y2="51510"/>
                        <a14:backgroundMark x1="11522" y1="49691" x2="12992" y2="48797"/>
                        <a14:backgroundMark x1="22391" y1="64660" x2="22391" y2="64660"/>
                        <a14:backgroundMark x1="46087" y1="76852" x2="46087" y2="76852"/>
                        <a14:backgroundMark x1="7348" y1="926" x2="7826" y2="772"/>
                        <a14:backgroundMark x1="6871" y1="1080" x2="7348" y2="926"/>
                        <a14:backgroundMark x1="5435" y1="1543" x2="6871" y2="1080"/>
                        <a14:backgroundMark x1="25000" y1="8488" x2="25000" y2="8815"/>
                        <a14:backgroundMark x1="25435" y1="10031" x2="25435" y2="10802"/>
                        <a14:backgroundMark x1="25435" y1="11265" x2="25435" y2="12037"/>
                        <a14:backgroundMark x1="25652" y1="11728" x2="25435" y2="13117"/>
                        <a14:backgroundMark x1="25435" y1="12963" x2="25435" y2="13735"/>
                        <a14:backgroundMark x1="25435" y1="13580" x2="25435" y2="14506"/>
                        <a14:backgroundMark x1="25000" y1="9259" x2="25000" y2="9259"/>
                        <a14:backgroundMark x1="25435" y1="9568" x2="25435" y2="9568"/>
                        <a14:backgroundMark x1="25435" y1="9414" x2="25435" y2="9414"/>
                        <a14:backgroundMark x1="25217" y1="9414" x2="25217" y2="9722"/>
                        <a14:backgroundMark x1="25217" y1="9259" x2="25217" y2="9414"/>
                        <a14:backgroundMark x1="22609" y1="64198" x2="22609" y2="64198"/>
                        <a14:backgroundMark x1="22609" y1="64043" x2="22609" y2="64352"/>
                        <a14:backgroundMark x1="22609" y1="64352" x2="23043" y2="64660"/>
                        <a14:backgroundMark x1="23043" y1="64660" x2="23043" y2="64660"/>
                        <a14:backgroundMark x1="23043" y1="64815" x2="23043" y2="64815"/>
                        <a14:backgroundMark x1="22826" y1="64506" x2="22391" y2="64506"/>
                        <a14:backgroundMark x1="22609" y1="64506" x2="22609" y2="64506"/>
                        <a14:backgroundMark x1="22609" y1="64506" x2="23261" y2="64660"/>
                        <a14:backgroundMark x1="22609" y1="64506" x2="23261" y2="64969"/>
                        <a14:backgroundMark x1="24783" y1="14198" x2="24783" y2="15586"/>
                        <a14:backgroundMark x1="25000" y1="14815" x2="24783" y2="16204"/>
                        <a14:backgroundMark x1="25000" y1="15586" x2="25000" y2="16149"/>
                        <a14:backgroundMark x1="25217" y1="14660" x2="25217" y2="14660"/>
                        <a14:backgroundMark x1="25217" y1="14660" x2="25217" y2="16049"/>
                        <a14:backgroundMark x1="25000" y1="14660" x2="25000" y2="14660"/>
                        <a14:backgroundMark x1="25217" y1="14815" x2="25217" y2="15741"/>
                        <a14:backgroundMark x1="24348" y1="17747" x2="24348" y2="18519"/>
                        <a14:backgroundMark x1="25000" y1="14660" x2="25000" y2="14660"/>
                        <a14:backgroundMark x1="25652" y1="14506" x2="25652" y2="14506"/>
                        <a14:backgroundMark x1="25435" y1="14660" x2="25435" y2="14660"/>
                        <a14:backgroundMark x1="24348" y1="16204" x2="24348" y2="17130"/>
                        <a14:backgroundMark x1="24348" y1="17130" x2="23913" y2="16667"/>
                        <a14:backgroundMark x1="24783" y1="16667" x2="24783" y2="16667"/>
                        <a14:backgroundMark x1="24565" y1="16975" x2="24565" y2="16975"/>
                        <a14:backgroundMark x1="24565" y1="16975" x2="24565" y2="16975"/>
                        <a14:backgroundMark x1="24565" y1="17284" x2="24565" y2="17284"/>
                        <a14:backgroundMark x1="24783" y1="17130" x2="24783" y2="17130"/>
                        <a14:backgroundMark x1="24783" y1="17130" x2="24783" y2="17130"/>
                        <a14:backgroundMark x1="24783" y1="17438" x2="24783" y2="17438"/>
                        <a14:backgroundMark x1="18478" y1="2932" x2="18478" y2="2932"/>
                        <a14:backgroundMark x1="18913" y1="3086" x2="18913" y2="3086"/>
                        <a14:backgroundMark x1="19348" y1="3241" x2="19348" y2="3241"/>
                        <a14:backgroundMark x1="19348" y1="3241" x2="19348" y2="3241"/>
                        <a14:backgroundMark x1="18913" y1="3241" x2="18913" y2="3241"/>
                        <a14:backgroundMark x1="19348" y1="3086" x2="19348" y2="3086"/>
                        <a14:backgroundMark x1="23126" y1="5961" x2="23261" y2="6173"/>
                        <a14:backgroundMark x1="19565" y1="3241" x2="19565" y2="3241"/>
                        <a14:backgroundMark x1="19783" y1="3241" x2="19783" y2="3241"/>
                        <a14:backgroundMark x1="19783" y1="3241" x2="19783" y2="3241"/>
                        <a14:backgroundMark x1="21739" y1="154" x2="20435" y2="154"/>
                        <a14:backgroundMark x1="19057" y1="272" x2="18696" y2="309"/>
                        <a14:backgroundMark x1="20217" y1="154" x2="19663" y2="210"/>
                        <a14:backgroundMark x1="18261" y1="154" x2="18261" y2="154"/>
                        <a14:backgroundMark x1="17826" y1="154" x2="17826" y2="154"/>
                        <a14:backgroundMark x1="17174" y1="154" x2="17174" y2="154"/>
                        <a14:backgroundMark x1="16522" y1="154" x2="16522" y2="154"/>
                        <a14:backgroundMark x1="15435" y1="154" x2="15435" y2="154"/>
                        <a14:backgroundMark x1="14565" y1="154" x2="14565" y2="154"/>
                        <a14:backgroundMark x1="13696" y1="154" x2="13696" y2="154"/>
                        <a14:backgroundMark x1="12609" y1="154" x2="12609" y2="154"/>
                        <a14:backgroundMark x1="11522" y1="154" x2="11522" y2="154"/>
                        <a14:backgroundMark x1="10435" y1="154" x2="10435" y2="154"/>
                        <a14:backgroundMark x1="9348" y1="154" x2="9348" y2="154"/>
                        <a14:backgroundMark x1="8478" y1="154" x2="8478" y2="154"/>
                        <a14:backgroundMark x1="8261" y1="772" x2="8478" y2="772"/>
                        <a14:backgroundMark x1="9130" y1="617" x2="9130" y2="617"/>
                        <a14:backgroundMark x1="9565" y1="617" x2="9565" y2="617"/>
                        <a14:backgroundMark x1="10000" y1="617" x2="10000" y2="617"/>
                        <a14:backgroundMark x1="10870" y1="617" x2="10870" y2="617"/>
                        <a14:backgroundMark x1="17609" y1="617" x2="17609" y2="617"/>
                        <a14:backgroundMark x1="16739" y1="617" x2="16739" y2="617"/>
                      </a14:backgroundRemoval>
                    </a14:imgEffect>
                  </a14:imgLayer>
                </a14:imgProps>
              </a:ext>
            </a:extLst>
          </a:blip>
          <a:srcRect t="592" r="28162"/>
          <a:stretch/>
        </p:blipFill>
        <p:spPr bwMode="auto">
          <a:xfrm>
            <a:off x="1656242" y="368294"/>
            <a:ext cx="2986878" cy="58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EDCA0E95-5856-6A16-F2B3-587ECCD972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52" b="32000" l="0" r="44864">
                        <a14:foregroundMark x1="22851" y1="7111" x2="32495" y2="4296"/>
                        <a14:foregroundMark x1="32495" y1="4296" x2="37526" y2="5333"/>
                        <a14:foregroundMark x1="33543" y1="4000" x2="24738" y2="4889"/>
                        <a14:foregroundMark x1="24738" y1="4889" x2="23061" y2="6074"/>
                        <a14:foregroundMark x1="26834" y1="4296" x2="31656" y2="3852"/>
                        <a14:foregroundMark x1="22432" y1="5778" x2="19078" y2="9630"/>
                        <a14:foregroundMark x1="19916" y1="8741" x2="18868" y2="11111"/>
                        <a14:foregroundMark x1="1677" y1="9185" x2="17610" y2="10074"/>
                        <a14:foregroundMark x1="839" y1="15111" x2="0" y2="22074"/>
                        <a14:foregroundMark x1="30608" y1="8889" x2="30608" y2="12741"/>
                        <a14:foregroundMark x1="1468" y1="13481" x2="1677" y2="19852"/>
                        <a14:foregroundMark x1="1677" y1="19852" x2="1677" y2="20148"/>
                        <a14:backgroundMark x1="6869" y1="15073" x2="13208" y2="15852"/>
                        <a14:backgroundMark x1="13208" y1="15852" x2="7003" y2="19140"/>
                        <a14:backgroundMark x1="23480" y1="25333" x2="27156" y2="25418"/>
                        <a14:backgroundMark x1="37239" y1="25213" x2="42138" y2="23111"/>
                        <a14:backgroundMark x1="34591" y1="26370" x2="36688" y2="26074"/>
                        <a14:backgroundMark x1="35639" y1="26074" x2="36478" y2="25926"/>
                        <a14:backgroundMark x1="35849" y1="26074" x2="35849" y2="25926"/>
                        <a14:backgroundMark x1="35849" y1="25778" x2="36688" y2="25778"/>
                        <a14:backgroundMark x1="33543" y1="26370" x2="38784" y2="25333"/>
                        <a14:backgroundMark x1="28092" y1="26222" x2="36897" y2="25630"/>
                        <a14:backgroundMark x1="36897" y1="25630" x2="42977" y2="23852"/>
                        <a14:backgroundMark x1="20545" y1="24000" x2="28092" y2="25630"/>
                        <a14:backgroundMark x1="28721" y1="25630" x2="26625" y2="25185"/>
                        <a14:backgroundMark x1="26415" y1="25185" x2="28931" y2="25630"/>
                        <a14:backgroundMark x1="18029" y1="21630" x2="25367" y2="24889"/>
                        <a14:backgroundMark x1="24738" y1="24593" x2="26415" y2="25185"/>
                        <a14:backgroundMark x1="26205" y1="24741" x2="26205" y2="24741"/>
                        <a14:backgroundMark x1="25157" y1="24296" x2="25157" y2="24296"/>
                        <a14:backgroundMark x1="18868" y1="21333" x2="18868" y2="21333"/>
                        <a14:backgroundMark x1="19287" y1="21778" x2="19287" y2="21778"/>
                        <a14:backgroundMark x1="19916" y1="22370" x2="19916" y2="22370"/>
                        <a14:backgroundMark x1="20335" y1="22370" x2="20335" y2="22370"/>
                        <a14:backgroundMark x1="20335" y1="22815" x2="20335" y2="22815"/>
                        <a14:backgroundMark x1="19706" y1="21630" x2="19706" y2="21630"/>
                        <a14:backgroundMark x1="21174" y1="22815" x2="21174" y2="22815"/>
                        <a14:backgroundMark x1="39832" y1="22519" x2="39832" y2="22519"/>
                        <a14:backgroundMark x1="41090" y1="22074" x2="41090" y2="22074"/>
                        <a14:backgroundMark x1="42138" y1="21185" x2="42138" y2="21185"/>
                        <a14:backgroundMark x1="43606" y1="20000" x2="43606" y2="20000"/>
                        <a14:backgroundMark x1="42977" y1="20741" x2="42977" y2="20741"/>
                        <a14:backgroundMark x1="42767" y1="20593" x2="42767" y2="20593"/>
                        <a14:backgroundMark x1="42977" y1="20148" x2="42977" y2="20148"/>
                        <a14:backgroundMark x1="43187" y1="19556" x2="43187" y2="19556"/>
                        <a14:backgroundMark x1="44025" y1="18963" x2="44025" y2="18963"/>
                        <a14:backgroundMark x1="44235" y1="18222" x2="44235" y2="18222"/>
                        <a14:backgroundMark x1="44654" y1="17185" x2="44654" y2="17185"/>
                      </a14:backgroundRemoval>
                    </a14:imgEffect>
                  </a14:imgLayer>
                </a14:imgProps>
              </a:ext>
            </a:extLst>
          </a:blip>
          <a:srcRect l="586" t="2503" r="49662" b="64010"/>
          <a:stretch/>
        </p:blipFill>
        <p:spPr bwMode="auto">
          <a:xfrm>
            <a:off x="6375036" y="1341120"/>
            <a:ext cx="2986878" cy="284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30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אדם, לדגמן, עמידה, מקורה&#10;&#10;התיאור נוצר באופן אוטומטי">
            <a:extLst>
              <a:ext uri="{FF2B5EF4-FFF2-40B4-BE49-F238E27FC236}">
                <a16:creationId xmlns:a16="http://schemas.microsoft.com/office/drawing/2014/main" id="{3A1147E9-AFAD-4889-A5ED-EE20F78E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72" b="49086" l="19231" r="43109">
                        <a14:foregroundMark x1="27244" y1="36292" x2="25160" y2="41253"/>
                        <a14:foregroundMark x1="27404" y1="38642" x2="26442" y2="45953"/>
                        <a14:foregroundMark x1="26442" y1="45953" x2="26763" y2="45953"/>
                        <a14:foregroundMark x1="28365" y1="44125" x2="22115" y2="46475"/>
                        <a14:foregroundMark x1="25000" y1="40731" x2="20994" y2="44125"/>
                        <a14:foregroundMark x1="25160" y1="39164" x2="20353" y2="45170"/>
                        <a14:foregroundMark x1="20353" y1="45170" x2="20192" y2="45953"/>
                        <a14:foregroundMark x1="20833" y1="42037" x2="19872" y2="46997"/>
                        <a14:foregroundMark x1="33494" y1="40209" x2="38301" y2="44386"/>
                        <a14:foregroundMark x1="33654" y1="39426" x2="36699" y2="40992"/>
                        <a14:foregroundMark x1="36058" y1="38903" x2="37981" y2="41775"/>
                        <a14:foregroundMark x1="35577" y1="40209" x2="37821" y2="43081"/>
                        <a14:foregroundMark x1="36699" y1="42559" x2="40064" y2="45431"/>
                        <a14:foregroundMark x1="37179" y1="42820" x2="41186" y2="45692"/>
                        <a14:foregroundMark x1="38942" y1="42559" x2="40865" y2="44125"/>
                        <a14:foregroundMark x1="38462" y1="41514" x2="40865" y2="46214"/>
                        <a14:foregroundMark x1="40545" y1="46214" x2="34936" y2="46214"/>
                        <a14:foregroundMark x1="34936" y1="46214" x2="34936" y2="46214"/>
                        <a14:foregroundMark x1="38141" y1="47258" x2="33814" y2="47258"/>
                        <a14:foregroundMark x1="35417" y1="46997" x2="30288" y2="46475"/>
                        <a14:foregroundMark x1="32372" y1="46475" x2="28045" y2="46475"/>
                        <a14:foregroundMark x1="27404" y1="46475" x2="23878" y2="46736"/>
                        <a14:foregroundMark x1="22917" y1="46736" x2="21154" y2="46736"/>
                        <a14:foregroundMark x1="19551" y1="46736" x2="19231" y2="46997"/>
                        <a14:foregroundMark x1="19231" y1="47520" x2="28205" y2="48564"/>
                        <a14:foregroundMark x1="22596" y1="47258" x2="35096" y2="46736"/>
                        <a14:foregroundMark x1="36699" y1="46214" x2="39744" y2="46475"/>
                        <a14:foregroundMark x1="36378" y1="46997" x2="41827" y2="47520"/>
                        <a14:foregroundMark x1="37821" y1="47520" x2="41346" y2="47520"/>
                        <a14:foregroundMark x1="37179" y1="47258" x2="39423" y2="48303"/>
                        <a14:foregroundMark x1="41987" y1="44648" x2="43269" y2="46736"/>
                        <a14:foregroundMark x1="33654" y1="19582" x2="35256" y2="23238"/>
                        <a14:foregroundMark x1="34455" y1="18277" x2="35897" y2="23238"/>
                        <a14:foregroundMark x1="34936" y1="21410" x2="36538" y2="26893"/>
                        <a14:foregroundMark x1="36218" y1="25326" x2="36378" y2="29504"/>
                        <a14:foregroundMark x1="36699" y1="26893" x2="36538" y2="30809"/>
                        <a14:foregroundMark x1="36859" y1="28982" x2="36538" y2="32115"/>
                        <a14:foregroundMark x1="32692" y1="46475" x2="33814" y2="49086"/>
                        <a14:foregroundMark x1="33173" y1="46997" x2="31410" y2="48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59" t="11560" r="59059" b="56053"/>
          <a:stretch/>
        </p:blipFill>
        <p:spPr>
          <a:xfrm>
            <a:off x="4997667" y="3013098"/>
            <a:ext cx="1850871" cy="1753458"/>
          </a:xfrm>
          <a:prstGeom prst="rect">
            <a:avLst/>
          </a:prstGeom>
        </p:spPr>
      </p:pic>
      <p:pic>
        <p:nvPicPr>
          <p:cNvPr id="9" name="תמונה 8" descr="תמונה שמכילה אדם, לדגמן, עמידה, מקורה&#10;&#10;התיאור נוצר באופן אוטומטי">
            <a:extLst>
              <a:ext uri="{FF2B5EF4-FFF2-40B4-BE49-F238E27FC236}">
                <a16:creationId xmlns:a16="http://schemas.microsoft.com/office/drawing/2014/main" id="{E89782FF-CF16-8143-506D-1FEDB5F81A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94" b="48042" l="37981" r="64263">
                        <a14:foregroundMark x1="44664" y1="36773" x2="44231" y2="37337"/>
                        <a14:foregroundMark x1="47436" y1="33159" x2="47198" y2="33470"/>
                        <a14:foregroundMark x1="44231" y1="37337" x2="38301" y2="42559"/>
                        <a14:foregroundMark x1="38301" y1="42559" x2="43269" y2="44125"/>
                        <a14:foregroundMark x1="43269" y1="44125" x2="46994" y2="41203"/>
                        <a14:foregroundMark x1="47596" y1="40731" x2="50481" y2="45431"/>
                        <a14:foregroundMark x1="50481" y1="45431" x2="53045" y2="42559"/>
                        <a14:foregroundMark x1="53045" y1="42559" x2="54808" y2="38381"/>
                        <a14:foregroundMark x1="54808" y1="38381" x2="58013" y2="38120"/>
                        <a14:foregroundMark x1="58013" y1="38120" x2="61378" y2="40209"/>
                        <a14:foregroundMark x1="61378" y1="40209" x2="63942" y2="44648"/>
                        <a14:foregroundMark x1="63942" y1="44648" x2="57212" y2="46736"/>
                        <a14:foregroundMark x1="57212" y1="46736" x2="56250" y2="41775"/>
                        <a14:foregroundMark x1="56250" y1="41775" x2="60256" y2="43864"/>
                        <a14:foregroundMark x1="40064" y1="40731" x2="37981" y2="44386"/>
                        <a14:foregroundMark x1="38622" y1="46475" x2="44712" y2="45953"/>
                        <a14:foregroundMark x1="44712" y1="45953" x2="53365" y2="45953"/>
                        <a14:foregroundMark x1="53365" y1="45953" x2="59455" y2="45953"/>
                        <a14:foregroundMark x1="59455" y1="45953" x2="63782" y2="46214"/>
                        <a14:foregroundMark x1="64423" y1="46475" x2="61058" y2="47520"/>
                        <a14:foregroundMark x1="59615" y1="46997" x2="49038" y2="47520"/>
                        <a14:foregroundMark x1="52885" y1="46736" x2="40064" y2="48042"/>
                        <a14:foregroundMark x1="41827" y1="46736" x2="37981" y2="47781"/>
                        <a14:foregroundMark x1="56375" y1="24451" x2="56250" y2="25065"/>
                        <a14:backgroundMark x1="57051" y1="22193" x2="57212" y2="24282"/>
                        <a14:backgroundMark x1="46474" y1="33943" x2="46154" y2="34204"/>
                        <a14:backgroundMark x1="46955" y1="33159" x2="45353" y2="35770"/>
                        <a14:backgroundMark x1="45513" y1="35770" x2="44872" y2="35770"/>
                        <a14:backgroundMark x1="45353" y1="36031" x2="44551" y2="36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253" t="6565" r="36576" b="54767"/>
          <a:stretch/>
        </p:blipFill>
        <p:spPr>
          <a:xfrm>
            <a:off x="5943250" y="602277"/>
            <a:ext cx="1850872" cy="1753458"/>
          </a:xfrm>
          <a:prstGeom prst="rect">
            <a:avLst/>
          </a:prstGeom>
        </p:spPr>
      </p:pic>
      <p:pic>
        <p:nvPicPr>
          <p:cNvPr id="11" name="תמונה 10" descr="תמונה שמכילה אדם, איש, עניבה, בגדים&#10;&#10;התיאור נוצר באופן אוטומטי">
            <a:extLst>
              <a:ext uri="{FF2B5EF4-FFF2-40B4-BE49-F238E27FC236}">
                <a16:creationId xmlns:a16="http://schemas.microsoft.com/office/drawing/2014/main" id="{0BC1287E-EB6D-3E15-4AE6-AAFE71432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52" y="3158368"/>
            <a:ext cx="1850872" cy="1753458"/>
          </a:xfrm>
          <a:prstGeom prst="rect">
            <a:avLst/>
          </a:prstGeom>
        </p:spPr>
      </p:pic>
      <p:pic>
        <p:nvPicPr>
          <p:cNvPr id="12" name="תמונה 11" descr="תמונה שמכילה אדם, לדגמן, עמידה, מקורה&#10;&#10;התיאור נוצר באופן אוטומטי">
            <a:extLst>
              <a:ext uri="{FF2B5EF4-FFF2-40B4-BE49-F238E27FC236}">
                <a16:creationId xmlns:a16="http://schemas.microsoft.com/office/drawing/2014/main" id="{E5527D6A-5CC5-2C1D-7E1C-B3306E275B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8" b="44125" l="76763" r="99199">
                        <a14:foregroundMark x1="79298" y1="35509" x2="77885" y2="38120"/>
                        <a14:foregroundMark x1="77885" y1="38120" x2="77885" y2="38120"/>
                        <a14:foregroundMark x1="79968" y1="37337" x2="82212" y2="42298"/>
                        <a14:foregroundMark x1="82212" y1="42298" x2="82372" y2="42298"/>
                        <a14:foregroundMark x1="80929" y1="38120" x2="84776" y2="43603"/>
                        <a14:foregroundMark x1="83814" y1="39687" x2="89103" y2="38381"/>
                        <a14:foregroundMark x1="89103" y1="38381" x2="89583" y2="36815"/>
                        <a14:foregroundMark x1="88622" y1="32115" x2="91346" y2="38642"/>
                        <a14:foregroundMark x1="87821" y1="34204" x2="90385" y2="38120"/>
                        <a14:foregroundMark x1="88942" y1="35770" x2="90385" y2="40731"/>
                        <a14:foregroundMark x1="91346" y1="40209" x2="88462" y2="42559"/>
                        <a14:foregroundMark x1="87981" y1="42559" x2="92788" y2="43081"/>
                        <a14:foregroundMark x1="90385" y1="43081" x2="87179" y2="43864"/>
                        <a14:foregroundMark x1="84615" y1="43342" x2="82051" y2="43342"/>
                        <a14:foregroundMark x1="81410" y1="41514" x2="80929" y2="40731"/>
                        <a14:foregroundMark x1="91506" y1="32376" x2="96314" y2="36815"/>
                        <a14:foregroundMark x1="96314" y1="36815" x2="99038" y2="41775"/>
                        <a14:foregroundMark x1="99038" y1="41775" x2="99199" y2="42298"/>
                        <a14:foregroundMark x1="95353" y1="39426" x2="98558" y2="42820"/>
                        <a14:foregroundMark x1="98558" y1="42820" x2="99038" y2="43081"/>
                        <a14:foregroundMark x1="91667" y1="31593" x2="92949" y2="33943"/>
                        <a14:foregroundMark x1="91667" y1="32115" x2="95833" y2="35770"/>
                        <a14:foregroundMark x1="94872" y1="34987" x2="97436" y2="37076"/>
                        <a14:foregroundMark x1="98718" y1="43603" x2="97917" y2="43603"/>
                        <a14:foregroundMark x1="80288" y1="42298" x2="79487" y2="42820"/>
                        <a14:foregroundMark x1="79487" y1="40209" x2="78205" y2="42559"/>
                        <a14:foregroundMark x1="78205" y1="40731" x2="76923" y2="42298"/>
                        <a14:foregroundMark x1="79167" y1="41514" x2="82692" y2="42559"/>
                        <a14:foregroundMark x1="82212" y1="43603" x2="78686" y2="44125"/>
                        <a14:foregroundMark x1="80609" y1="42820" x2="79487" y2="42820"/>
                        <a14:backgroundMark x1="77724" y1="32898" x2="77724" y2="35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78" t="4950" r="1651" b="59442"/>
          <a:stretch/>
        </p:blipFill>
        <p:spPr>
          <a:xfrm>
            <a:off x="9858354" y="1321284"/>
            <a:ext cx="1850872" cy="1753458"/>
          </a:xfrm>
          <a:prstGeom prst="rect">
            <a:avLst/>
          </a:prstGeom>
        </p:spPr>
      </p:pic>
      <p:pic>
        <p:nvPicPr>
          <p:cNvPr id="13" name="תמונה 12" descr="תמונה שמכילה אדם, לדגמן, עמידה, מקורה&#10;&#10;התיאור נוצר באופן אוטומטי">
            <a:extLst>
              <a:ext uri="{FF2B5EF4-FFF2-40B4-BE49-F238E27FC236}">
                <a16:creationId xmlns:a16="http://schemas.microsoft.com/office/drawing/2014/main" id="{1526981C-2BFF-8613-3848-42642FB1EB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11" b="38903" l="1763" r="23237">
                        <a14:foregroundMark x1="9135" y1="19582" x2="9135" y2="19582"/>
                        <a14:foregroundMark x1="4326" y1="35248" x2="3846" y2="35509"/>
                        <a14:foregroundMark x1="4807" y1="34987" x2="4326" y2="35248"/>
                        <a14:foregroundMark x1="5288" y1="34726" x2="4807" y2="34987"/>
                        <a14:foregroundMark x1="5769" y1="34465" x2="5288" y2="34726"/>
                        <a14:foregroundMark x1="9615" y1="32376" x2="5769" y2="34465"/>
                        <a14:foregroundMark x1="3672" y1="35770" x2="1763" y2="38642"/>
                        <a14:foregroundMark x1="3846" y1="35509" x2="3672" y2="35770"/>
                        <a14:foregroundMark x1="16987" y1="32376" x2="22596" y2="37598"/>
                        <a14:foregroundMark x1="19712" y1="37598" x2="14904" y2="37076"/>
                        <a14:foregroundMark x1="18910" y1="37076" x2="13301" y2="38120"/>
                        <a14:foregroundMark x1="15064" y1="37337" x2="7372" y2="38120"/>
                        <a14:foregroundMark x1="9135" y1="36554" x2="4808" y2="37598"/>
                        <a14:foregroundMark x1="3526" y1="37859" x2="10417" y2="39164"/>
                        <a14:foregroundMark x1="10417" y1="39164" x2="12340" y2="39164"/>
                        <a14:foregroundMark x1="8494" y1="38642" x2="17949" y2="38120"/>
                        <a14:foregroundMark x1="22436" y1="37337" x2="23237" y2="37337"/>
                        <a14:backgroundMark x1="9135" y1="19060" x2="9135" y2="19060"/>
                        <a14:backgroundMark x1="9135" y1="19321" x2="9135" y2="19321"/>
                        <a14:backgroundMark x1="3846" y1="34987" x2="3846" y2="34987"/>
                        <a14:backgroundMark x1="3686" y1="34726" x2="3686" y2="34726"/>
                        <a14:backgroundMark x1="4327" y1="34465" x2="4327" y2="34465"/>
                        <a14:backgroundMark x1="3205" y1="34987" x2="3205" y2="34987"/>
                        <a14:backgroundMark x1="3205" y1="35248" x2="3205" y2="35248"/>
                        <a14:backgroundMark x1="3686" y1="35248" x2="3686" y2="35248"/>
                        <a14:backgroundMark x1="3365" y1="35509" x2="3365" y2="35509"/>
                        <a14:backgroundMark x1="3205" y1="35770" x2="3205" y2="35770"/>
                        <a14:backgroundMark x1="3686" y1="35248" x2="3686" y2="35248"/>
                        <a14:backgroundMark x1="3846" y1="34987" x2="3846" y2="34987"/>
                        <a14:backgroundMark x1="4006" y1="34987" x2="4006" y2="34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" t="3933" r="76267" b="61457"/>
          <a:stretch/>
        </p:blipFill>
        <p:spPr>
          <a:xfrm>
            <a:off x="7194334" y="4153355"/>
            <a:ext cx="1850872" cy="17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89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Cohen</dc:creator>
  <cp:lastModifiedBy>Tal Cohen</cp:lastModifiedBy>
  <cp:revision>7</cp:revision>
  <dcterms:created xsi:type="dcterms:W3CDTF">2022-08-27T12:57:39Z</dcterms:created>
  <dcterms:modified xsi:type="dcterms:W3CDTF">2022-10-30T14:33:12Z</dcterms:modified>
</cp:coreProperties>
</file>