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4eda68a3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4eda68a3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4eda68a3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4eda68a3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מציג את הסטודנטים שעקבים אחרי אותו קורס .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כפתור המייל - שליחת מייל (אצל הסטודנט - שליחה למייל המרצה של אותו קורס)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(אצל המרצה - שליחת מייל לכל הסטודנטים שעוקבים אחרי הקורס הזה)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4eda68a3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4eda68a3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4eda68a34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4eda68a34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4a96153c2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4a96153c2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4a96153c2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4a96153c2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4a96153c2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4a96153c2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4a96153c2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4a96153c2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4a96153c2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4a96153c2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4a96153c2_1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4a96153c2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ada3d296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ada3d296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4a96153c2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4a96153c2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8a81879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8a81879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8a81879d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8a81879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8a81879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8a81879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8a81879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8a81879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8a81879d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8a81879d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8a81879d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8a81879d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ada3d296e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ada3d296e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ada3d296e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ada3d296e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4a96153c2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4a96153c2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4eda68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4eda68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4eda68a3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4eda68a3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4eda68a3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4eda68a3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4eda68a3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4eda68a3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talcome/ArielCast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ArielCast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Lectures Streaming App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445650" y="3729725"/>
            <a:ext cx="22974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829650" y="3688475"/>
            <a:ext cx="2632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Tal Komemi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829650" y="4077875"/>
            <a:ext cx="2632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Hodaya Sror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829650" y="4449025"/>
            <a:ext cx="2632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Suha Edris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775" y="152400"/>
            <a:ext cx="223033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200" y="152400"/>
            <a:ext cx="223724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96275" y="178775"/>
            <a:ext cx="4077600" cy="47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 Course Screen</a:t>
            </a:r>
            <a:endParaRPr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Displays all course lectures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Each lecture shows </a:t>
            </a: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lectures</a:t>
            </a: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time, </a:t>
            </a: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lectures </a:t>
            </a: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name and </a:t>
            </a: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you to easily add a lecture to your watchlist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125" y="152400"/>
            <a:ext cx="228283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1150" y="152400"/>
            <a:ext cx="2282406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3"/>
          <p:cNvCxnSpPr/>
          <p:nvPr/>
        </p:nvCxnSpPr>
        <p:spPr>
          <a:xfrm flipH="1" rot="10800000">
            <a:off x="5351125" y="1137300"/>
            <a:ext cx="1536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3"/>
          <p:cNvCxnSpPr/>
          <p:nvPr/>
        </p:nvCxnSpPr>
        <p:spPr>
          <a:xfrm flipH="1">
            <a:off x="2610675" y="1770500"/>
            <a:ext cx="2235600" cy="13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9" name="Google Shape;129;p23"/>
          <p:cNvPicPr preferRelativeResize="0"/>
          <p:nvPr/>
        </p:nvPicPr>
        <p:blipFill rotWithShape="1">
          <a:blip r:embed="rId5">
            <a:alphaModFix/>
          </a:blip>
          <a:srcRect b="1569" l="0" r="0" t="-1569"/>
          <a:stretch/>
        </p:blipFill>
        <p:spPr>
          <a:xfrm>
            <a:off x="197750" y="90500"/>
            <a:ext cx="2271700" cy="49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392950" y="1949275"/>
            <a:ext cx="18903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allow to easily contract with lectures lecturer</a:t>
            </a:r>
            <a:r>
              <a:rPr lang="iw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5582950" y="1210225"/>
            <a:ext cx="14370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open the lecture class meeting 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775" y="152400"/>
            <a:ext cx="234763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240675" y="247500"/>
            <a:ext cx="35277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 Screen </a:t>
            </a:r>
            <a:endParaRPr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you to easily upload a lecture for all the following class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Each upload receives the date and name of the lecturer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easily and simply edit a course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425" y="152400"/>
            <a:ext cx="22199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400"/>
            <a:ext cx="208452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96275" y="137525"/>
            <a:ext cx="43308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Upload Lecture Screen </a:t>
            </a:r>
            <a:endParaRPr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	only for lecturers!</a:t>
            </a:r>
            <a:endParaRPr sz="16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you to upload lectures in a simple way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you to edit and delete lectures in a simple way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Displays information relevant to the lecture in a beautiful way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0" l="19478" r="0" t="20723"/>
          <a:stretch/>
        </p:blipFill>
        <p:spPr>
          <a:xfrm>
            <a:off x="2021575" y="834075"/>
            <a:ext cx="6887875" cy="39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chemeClr val="dk2"/>
                </a:solidFill>
              </a:rPr>
              <a:t>Use Case Diagram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chemeClr val="dk2"/>
                </a:solidFill>
              </a:rPr>
              <a:t>Class Diagram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475" y="128000"/>
            <a:ext cx="4511751" cy="480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chemeClr val="dk2"/>
                </a:solidFill>
              </a:rPr>
              <a:t>Object Diagram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000" y="201700"/>
            <a:ext cx="5235274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22906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chemeClr val="dk2"/>
                </a:solidFill>
              </a:rPr>
              <a:t>Sequence Diagram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50" y="1017725"/>
            <a:ext cx="8020698" cy="391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chemeClr val="dk2"/>
                </a:solidFill>
              </a:rPr>
              <a:t>Activity Diagram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075" y="152488"/>
            <a:ext cx="3672949" cy="483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chemeClr val="dk2"/>
                </a:solidFill>
              </a:rPr>
              <a:t>State Machine Diagram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50" y="1017725"/>
            <a:ext cx="738700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2"/>
                </a:solidFill>
              </a:rPr>
              <a:t>App Overview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 friendly, easy to use app where lecturers can upload their lectures and students can follow them, watch the lectures and get notified for new ones uploaded.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chemeClr val="dk2"/>
                </a:solidFill>
              </a:rPr>
              <a:t>ERD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375" y="305450"/>
            <a:ext cx="7063177" cy="444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75" y="1452263"/>
            <a:ext cx="4248150" cy="2124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</p:pic>
      <p:sp>
        <p:nvSpPr>
          <p:cNvPr id="192" name="Google Shape;192;p33"/>
          <p:cNvSpPr/>
          <p:nvPr/>
        </p:nvSpPr>
        <p:spPr>
          <a:xfrm rot="10800000">
            <a:off x="5012613" y="2416663"/>
            <a:ext cx="390000" cy="195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/>
        </p:nvSpPr>
        <p:spPr>
          <a:xfrm>
            <a:off x="6406175" y="2308875"/>
            <a:ext cx="21777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USER: LECTURER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00" y="1500300"/>
            <a:ext cx="5399807" cy="242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</p:pic>
      <p:sp>
        <p:nvSpPr>
          <p:cNvPr id="199" name="Google Shape;199;p34"/>
          <p:cNvSpPr txBox="1"/>
          <p:nvPr/>
        </p:nvSpPr>
        <p:spPr>
          <a:xfrm>
            <a:off x="6463625" y="2275525"/>
            <a:ext cx="21777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COURSES CREATED BY LECTURERS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34"/>
          <p:cNvSpPr/>
          <p:nvPr/>
        </p:nvSpPr>
        <p:spPr>
          <a:xfrm rot="10800000">
            <a:off x="5850238" y="2498900"/>
            <a:ext cx="390000" cy="195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25" y="1225575"/>
            <a:ext cx="3628700" cy="292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</p:pic>
      <p:sp>
        <p:nvSpPr>
          <p:cNvPr id="206" name="Google Shape;206;p35"/>
          <p:cNvSpPr/>
          <p:nvPr/>
        </p:nvSpPr>
        <p:spPr>
          <a:xfrm rot="10800000">
            <a:off x="4789263" y="2474100"/>
            <a:ext cx="390000" cy="195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5"/>
          <p:cNvSpPr txBox="1"/>
          <p:nvPr/>
        </p:nvSpPr>
        <p:spPr>
          <a:xfrm>
            <a:off x="6449650" y="2380888"/>
            <a:ext cx="21777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USER: STUDENT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4475"/>
            <a:ext cx="562142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/>
          <p:nvPr/>
        </p:nvSpPr>
        <p:spPr>
          <a:xfrm rot="10800000">
            <a:off x="6198813" y="2474100"/>
            <a:ext cx="390000" cy="195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6"/>
          <p:cNvSpPr txBox="1"/>
          <p:nvPr/>
        </p:nvSpPr>
        <p:spPr>
          <a:xfrm>
            <a:off x="6854525" y="2222700"/>
            <a:ext cx="21777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COURSES UPLOADED BY LECTURERS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/>
          <p:nvPr/>
        </p:nvSpPr>
        <p:spPr>
          <a:xfrm rot="10800000">
            <a:off x="5985188" y="2474100"/>
            <a:ext cx="390000" cy="195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7"/>
          <p:cNvSpPr txBox="1"/>
          <p:nvPr/>
        </p:nvSpPr>
        <p:spPr>
          <a:xfrm>
            <a:off x="6739175" y="2222700"/>
            <a:ext cx="21777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COURSES FOLLOWED BY STUDENT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75" y="1798925"/>
            <a:ext cx="5794024" cy="14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2800" u="sng">
                <a:hlinkClick r:id="rId3"/>
              </a:rPr>
              <a:t>https://github.com/talcome/ArielCast.git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2"/>
                </a:solidFill>
              </a:rPr>
              <a:t>Current status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Login/Sign up to the app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Lecturers can upload courses and lectures easily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Clear and easy to use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Student can follow multiple course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Watching many lectures any time you want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2"/>
                </a:solidFill>
              </a:rPr>
              <a:t>Goals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Application runs fast with no bugs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Easy to use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Student-lecturer interaction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One library for all the lectures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Download lecture and stream offline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Student can search for courses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2"/>
                </a:solidFill>
              </a:rPr>
              <a:t>Key App Requirements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91000" y="1608250"/>
            <a:ext cx="43017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Upload Content (video of lectures)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Uninterrupted streaming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Accessible at any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Search for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Student-lecturer interaction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2"/>
                </a:solidFill>
              </a:rPr>
              <a:t>Unreachable Goals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Download lectures to device and have the option to watch it offline at anytime in case of no network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Advanced design/UI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2119" l="0" r="0" t="-2120"/>
          <a:stretch/>
        </p:blipFill>
        <p:spPr>
          <a:xfrm>
            <a:off x="6256701" y="290775"/>
            <a:ext cx="2306200" cy="45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763325" y="378225"/>
            <a:ext cx="4785900" cy="3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7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Log in Screen</a:t>
            </a:r>
            <a:endParaRPr sz="17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Identifies the user by email address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Distinguishes between lecturer and student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 case you forget a password, the system will send an email to the user's email address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To register for the application, click on the register button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475" y="290775"/>
            <a:ext cx="2158646" cy="45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50700" y="522600"/>
            <a:ext cx="56730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7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Register Screen</a:t>
            </a:r>
            <a:endParaRPr sz="17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the user to connect by entering a little personal details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app distinguishes between a student and a lecturer when registering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175" y="152400"/>
            <a:ext cx="2377962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700" y="152400"/>
            <a:ext cx="231648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192525" y="281925"/>
            <a:ext cx="3823200" cy="43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7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 Screen</a:t>
            </a:r>
            <a:endParaRPr sz="17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Displays all the </a:t>
            </a: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available</a:t>
            </a: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courses in the semester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you to search the course database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courses are presented in a simple graphical way, include course picture and title 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the student to contact the course lecturer by sending a personal message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●"/>
            </a:pPr>
            <a:r>
              <a:rPr lang="iw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you to easily add and delete course tracking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